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27"/>
  </p:notesMasterIdLst>
  <p:sldIdLst>
    <p:sldId id="256" r:id="rId3"/>
    <p:sldId id="257" r:id="rId4"/>
    <p:sldId id="258" r:id="rId5"/>
    <p:sldId id="1824" r:id="rId6"/>
    <p:sldId id="260" r:id="rId7"/>
    <p:sldId id="261" r:id="rId8"/>
    <p:sldId id="1825" r:id="rId9"/>
    <p:sldId id="1826" r:id="rId10"/>
    <p:sldId id="1827" r:id="rId11"/>
    <p:sldId id="1828" r:id="rId12"/>
    <p:sldId id="1829" r:id="rId13"/>
    <p:sldId id="1830" r:id="rId14"/>
    <p:sldId id="1831" r:id="rId15"/>
    <p:sldId id="1832" r:id="rId16"/>
    <p:sldId id="1833" r:id="rId17"/>
    <p:sldId id="1834" r:id="rId18"/>
    <p:sldId id="1835" r:id="rId19"/>
    <p:sldId id="1836" r:id="rId20"/>
    <p:sldId id="1837" r:id="rId21"/>
    <p:sldId id="1838" r:id="rId22"/>
    <p:sldId id="1839" r:id="rId23"/>
    <p:sldId id="262" r:id="rId24"/>
    <p:sldId id="264" r:id="rId25"/>
    <p:sldId id="182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0" autoAdjust="0"/>
  </p:normalViewPr>
  <p:slideViewPr>
    <p:cSldViewPr snapToGrid="0">
      <p:cViewPr varScale="1">
        <p:scale>
          <a:sx n="95" d="100"/>
          <a:sy n="95" d="100"/>
        </p:scale>
        <p:origin x="1090" y="72"/>
      </p:cViewPr>
      <p:guideLst>
        <p:guide orient="horz" pos="1620"/>
        <p:guide pos="2880"/>
      </p:guideLst>
    </p:cSldViewPr>
  </p:slideViewPr>
  <p:notesTextViewPr>
    <p:cViewPr>
      <p:scale>
        <a:sx n="1" d="1"/>
        <a:sy n="1" d="1"/>
      </p:scale>
      <p:origin x="0" y="0"/>
    </p:cViewPr>
  </p:notesTextViewPr>
  <p:sorterViewPr>
    <p:cViewPr>
      <p:scale>
        <a:sx n="102" d="100"/>
        <a:sy n="10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DFC1EE-9FDA-4F07-BC71-03ED4608595E}" type="doc">
      <dgm:prSet loTypeId="urn:microsoft.com/office/officeart/2005/8/layout/hierarchy3" loCatId="list" qsTypeId="urn:microsoft.com/office/officeart/2005/8/quickstyle/simple3" qsCatId="simple" csTypeId="urn:microsoft.com/office/officeart/2005/8/colors/accent1_2" csCatId="accent1" phldr="1"/>
      <dgm:spPr/>
      <dgm:t>
        <a:bodyPr/>
        <a:lstStyle/>
        <a:p>
          <a:endParaRPr lang="es-ES"/>
        </a:p>
      </dgm:t>
    </dgm:pt>
    <dgm:pt modelId="{57C0C92E-9283-49DD-B1D2-51D67666B240}">
      <dgm:prSet phldrT="[Texto]"/>
      <dgm:spPr/>
      <dgm:t>
        <a:bodyPr/>
        <a:lstStyle/>
        <a:p>
          <a:r>
            <a:rPr lang="es-EC" b="1" dirty="0" smtClean="0">
              <a:solidFill>
                <a:schemeClr val="bg2">
                  <a:lumMod val="50000"/>
                </a:schemeClr>
              </a:solidFill>
            </a:rPr>
            <a:t>El modelo</a:t>
          </a:r>
          <a:endParaRPr lang="es-ES" b="1" dirty="0">
            <a:solidFill>
              <a:schemeClr val="bg2">
                <a:lumMod val="50000"/>
              </a:schemeClr>
            </a:solidFill>
          </a:endParaRPr>
        </a:p>
      </dgm:t>
    </dgm:pt>
    <dgm:pt modelId="{064F0FF4-F804-49E6-90E1-DF0F83251C30}" type="parTrans" cxnId="{B8EDBB93-D26E-4963-B317-E500BF51CDBC}">
      <dgm:prSet/>
      <dgm:spPr/>
      <dgm:t>
        <a:bodyPr/>
        <a:lstStyle/>
        <a:p>
          <a:endParaRPr lang="es-ES"/>
        </a:p>
      </dgm:t>
    </dgm:pt>
    <dgm:pt modelId="{036457DC-95FA-4F4D-889B-C300F7064BDF}" type="sibTrans" cxnId="{B8EDBB93-D26E-4963-B317-E500BF51CDBC}">
      <dgm:prSet/>
      <dgm:spPr/>
      <dgm:t>
        <a:bodyPr/>
        <a:lstStyle/>
        <a:p>
          <a:endParaRPr lang="es-ES"/>
        </a:p>
      </dgm:t>
    </dgm:pt>
    <dgm:pt modelId="{E189BA38-04E6-4EF1-BAA8-ADE070606880}">
      <dgm:prSet phldrT="[Texto]" custT="1"/>
      <dgm:spPr/>
      <dgm:t>
        <a:bodyPr/>
        <a:lstStyle/>
        <a:p>
          <a:r>
            <a:rPr lang="es-EC" sz="900" smtClean="0"/>
            <a:t>Representación de los datos del dominio</a:t>
          </a:r>
          <a:endParaRPr lang="es-ES" sz="900" dirty="0"/>
        </a:p>
      </dgm:t>
    </dgm:pt>
    <dgm:pt modelId="{9C25E4C0-2581-44F1-9B73-F699DDBDD40D}" type="parTrans" cxnId="{E1F9B8CB-2CC5-4678-ABA1-7164271A53EF}">
      <dgm:prSet/>
      <dgm:spPr/>
      <dgm:t>
        <a:bodyPr/>
        <a:lstStyle/>
        <a:p>
          <a:endParaRPr lang="es-ES"/>
        </a:p>
      </dgm:t>
    </dgm:pt>
    <dgm:pt modelId="{DEF305A4-8555-4398-A61E-17E8C73F16A3}" type="sibTrans" cxnId="{E1F9B8CB-2CC5-4678-ABA1-7164271A53EF}">
      <dgm:prSet/>
      <dgm:spPr/>
      <dgm:t>
        <a:bodyPr/>
        <a:lstStyle/>
        <a:p>
          <a:endParaRPr lang="es-ES"/>
        </a:p>
      </dgm:t>
    </dgm:pt>
    <dgm:pt modelId="{0E485D84-1AE4-495D-9486-CD2F370D8C3D}">
      <dgm:prSet phldrT="[Texto]" custT="1"/>
      <dgm:spPr/>
      <dgm:t>
        <a:bodyPr/>
        <a:lstStyle/>
        <a:p>
          <a:r>
            <a:rPr lang="es-EC" sz="900" smtClean="0"/>
            <a:t>Lógica de negocio de la aplicación</a:t>
          </a:r>
          <a:endParaRPr lang="es-ES" sz="900" dirty="0"/>
        </a:p>
      </dgm:t>
    </dgm:pt>
    <dgm:pt modelId="{69296C5F-447A-429F-84F0-F91F6099378C}" type="parTrans" cxnId="{27DA520F-DC5A-4600-B69A-EB4AD42ED6BD}">
      <dgm:prSet/>
      <dgm:spPr/>
      <dgm:t>
        <a:bodyPr/>
        <a:lstStyle/>
        <a:p>
          <a:endParaRPr lang="es-ES"/>
        </a:p>
      </dgm:t>
    </dgm:pt>
    <dgm:pt modelId="{A2248C11-6042-436B-B2E3-8AB2BFC8D02F}" type="sibTrans" cxnId="{27DA520F-DC5A-4600-B69A-EB4AD42ED6BD}">
      <dgm:prSet/>
      <dgm:spPr/>
      <dgm:t>
        <a:bodyPr/>
        <a:lstStyle/>
        <a:p>
          <a:endParaRPr lang="es-ES"/>
        </a:p>
      </dgm:t>
    </dgm:pt>
    <dgm:pt modelId="{AED1CA9F-4EEC-4C23-A04F-59A1837BD981}">
      <dgm:prSet phldrT="[Texto]"/>
      <dgm:spPr/>
      <dgm:t>
        <a:bodyPr/>
        <a:lstStyle/>
        <a:p>
          <a:r>
            <a:rPr lang="es-EC" b="1" smtClean="0">
              <a:solidFill>
                <a:schemeClr val="bg2">
                  <a:lumMod val="50000"/>
                </a:schemeClr>
              </a:solidFill>
            </a:rPr>
            <a:t>La vista</a:t>
          </a:r>
          <a:endParaRPr lang="es-ES" b="1" dirty="0">
            <a:solidFill>
              <a:schemeClr val="bg2">
                <a:lumMod val="50000"/>
              </a:schemeClr>
            </a:solidFill>
          </a:endParaRPr>
        </a:p>
      </dgm:t>
    </dgm:pt>
    <dgm:pt modelId="{4407DB23-351F-44D2-B673-DF81E07EEFC1}" type="parTrans" cxnId="{A839C1C3-02E7-4588-8FB9-ACFC5019E160}">
      <dgm:prSet/>
      <dgm:spPr/>
      <dgm:t>
        <a:bodyPr/>
        <a:lstStyle/>
        <a:p>
          <a:endParaRPr lang="es-ES"/>
        </a:p>
      </dgm:t>
    </dgm:pt>
    <dgm:pt modelId="{4230AB24-3C42-45C8-B051-04DD2EBBA075}" type="sibTrans" cxnId="{A839C1C3-02E7-4588-8FB9-ACFC5019E160}">
      <dgm:prSet/>
      <dgm:spPr/>
      <dgm:t>
        <a:bodyPr/>
        <a:lstStyle/>
        <a:p>
          <a:endParaRPr lang="es-ES"/>
        </a:p>
      </dgm:t>
    </dgm:pt>
    <dgm:pt modelId="{092F736F-86D1-4EB0-98E5-4F67D501D1CF}">
      <dgm:prSet phldrT="[Texto]" custT="1"/>
      <dgm:spPr/>
      <dgm:t>
        <a:bodyPr/>
        <a:lstStyle/>
        <a:p>
          <a:r>
            <a:rPr lang="es-EC" sz="900" smtClean="0"/>
            <a:t>Encargadas de establecer cuál será la interacción que tendrá el usuario</a:t>
          </a:r>
          <a:endParaRPr lang="es-ES" sz="900" dirty="0"/>
        </a:p>
      </dgm:t>
    </dgm:pt>
    <dgm:pt modelId="{A5D93CD9-7589-40CC-BEB1-8ABF8053EF60}" type="parTrans" cxnId="{F005F3E9-52DF-4ABA-91D2-755C14716103}">
      <dgm:prSet/>
      <dgm:spPr/>
      <dgm:t>
        <a:bodyPr/>
        <a:lstStyle/>
        <a:p>
          <a:endParaRPr lang="es-ES"/>
        </a:p>
      </dgm:t>
    </dgm:pt>
    <dgm:pt modelId="{716B3FFA-A45A-40B4-82FF-56AB40E20082}" type="sibTrans" cxnId="{F005F3E9-52DF-4ABA-91D2-755C14716103}">
      <dgm:prSet/>
      <dgm:spPr/>
      <dgm:t>
        <a:bodyPr/>
        <a:lstStyle/>
        <a:p>
          <a:endParaRPr lang="es-ES"/>
        </a:p>
      </dgm:t>
    </dgm:pt>
    <dgm:pt modelId="{F6BB5C94-77E7-4829-9E44-575ED91CFB1C}">
      <dgm:prSet phldrT="[Texto]" custT="1"/>
      <dgm:spPr/>
      <dgm:t>
        <a:bodyPr/>
        <a:lstStyle/>
        <a:p>
          <a:r>
            <a:rPr lang="es-EC" sz="900" smtClean="0"/>
            <a:t>Formulario que hemos creado para cada ventana donde se ingresarán distintos tipos de datos </a:t>
          </a:r>
          <a:endParaRPr lang="es-ES" sz="900" dirty="0"/>
        </a:p>
      </dgm:t>
    </dgm:pt>
    <dgm:pt modelId="{6DBA1742-340F-468C-9054-B15E4ABB3570}" type="parTrans" cxnId="{3F27C630-E2DA-4744-A66D-EFC9593B7295}">
      <dgm:prSet/>
      <dgm:spPr/>
      <dgm:t>
        <a:bodyPr/>
        <a:lstStyle/>
        <a:p>
          <a:endParaRPr lang="es-ES"/>
        </a:p>
      </dgm:t>
    </dgm:pt>
    <dgm:pt modelId="{A3FEF2DC-E865-4A10-9023-A1713B4D7BCD}" type="sibTrans" cxnId="{3F27C630-E2DA-4744-A66D-EFC9593B7295}">
      <dgm:prSet/>
      <dgm:spPr/>
      <dgm:t>
        <a:bodyPr/>
        <a:lstStyle/>
        <a:p>
          <a:endParaRPr lang="es-ES"/>
        </a:p>
      </dgm:t>
    </dgm:pt>
    <dgm:pt modelId="{40CF0F2D-95C8-4188-9C85-82FE79F2E8F8}">
      <dgm:prSet phldrT="[Texto]" custT="1"/>
      <dgm:spPr/>
      <dgm:t>
        <a:bodyPr/>
        <a:lstStyle/>
        <a:p>
          <a:r>
            <a:rPr lang="es-EC" sz="900" dirty="0" smtClean="0"/>
            <a:t>Los controladores son quienes procesan todas las acciones entre el usuario y nuestro proyecto</a:t>
          </a:r>
          <a:endParaRPr lang="es-ES" sz="900" dirty="0"/>
        </a:p>
      </dgm:t>
    </dgm:pt>
    <dgm:pt modelId="{AE1D3614-E2AC-4A0C-9721-1369904DCBC3}" type="parTrans" cxnId="{A4C06149-B200-410C-B503-939A279A4B80}">
      <dgm:prSet/>
      <dgm:spPr/>
      <dgm:t>
        <a:bodyPr/>
        <a:lstStyle/>
        <a:p>
          <a:endParaRPr lang="es-ES"/>
        </a:p>
      </dgm:t>
    </dgm:pt>
    <dgm:pt modelId="{21EAFAD3-241A-445E-99FC-784E57BFAC54}" type="sibTrans" cxnId="{A4C06149-B200-410C-B503-939A279A4B80}">
      <dgm:prSet/>
      <dgm:spPr/>
      <dgm:t>
        <a:bodyPr/>
        <a:lstStyle/>
        <a:p>
          <a:endParaRPr lang="es-ES"/>
        </a:p>
      </dgm:t>
    </dgm:pt>
    <dgm:pt modelId="{5F532E4C-9E08-40A1-846D-145EE37ABC3A}">
      <dgm:prSet phldrT="[Texto]"/>
      <dgm:spPr/>
      <dgm:t>
        <a:bodyPr/>
        <a:lstStyle/>
        <a:p>
          <a:r>
            <a:rPr lang="es-ES" b="1" smtClean="0">
              <a:solidFill>
                <a:schemeClr val="bg2">
                  <a:lumMod val="50000"/>
                </a:schemeClr>
              </a:solidFill>
            </a:rPr>
            <a:t>El controlador</a:t>
          </a:r>
          <a:endParaRPr lang="es-ES" b="1" dirty="0">
            <a:solidFill>
              <a:schemeClr val="bg2">
                <a:lumMod val="50000"/>
              </a:schemeClr>
            </a:solidFill>
          </a:endParaRPr>
        </a:p>
      </dgm:t>
    </dgm:pt>
    <dgm:pt modelId="{5FAE7663-B12B-4285-9D70-5104E473D083}" type="parTrans" cxnId="{AFA6CFB4-BE7C-4988-8A67-ED2E7EE0FD93}">
      <dgm:prSet/>
      <dgm:spPr/>
      <dgm:t>
        <a:bodyPr/>
        <a:lstStyle/>
        <a:p>
          <a:endParaRPr lang="es-ES"/>
        </a:p>
      </dgm:t>
    </dgm:pt>
    <dgm:pt modelId="{BCE2F4E8-DD3D-452F-B09C-14D705D727A6}" type="sibTrans" cxnId="{AFA6CFB4-BE7C-4988-8A67-ED2E7EE0FD93}">
      <dgm:prSet/>
      <dgm:spPr/>
      <dgm:t>
        <a:bodyPr/>
        <a:lstStyle/>
        <a:p>
          <a:endParaRPr lang="es-ES"/>
        </a:p>
      </dgm:t>
    </dgm:pt>
    <dgm:pt modelId="{1F1403C8-5197-4C4C-9F74-3757493DC727}">
      <dgm:prSet phldrT="[Texto]" custT="1"/>
      <dgm:spPr/>
      <dgm:t>
        <a:bodyPr/>
        <a:lstStyle/>
        <a:p>
          <a:r>
            <a:rPr lang="es-EC" sz="900" smtClean="0"/>
            <a:t>Posee la lógica de nuestro programa</a:t>
          </a:r>
          <a:endParaRPr lang="es-ES" sz="900" dirty="0"/>
        </a:p>
      </dgm:t>
    </dgm:pt>
    <dgm:pt modelId="{0241608B-AFB5-4AB9-8D0A-D3BCA9C40BA5}" type="parTrans" cxnId="{0BE9446C-CDD3-49C6-A1EF-7553E93761B4}">
      <dgm:prSet/>
      <dgm:spPr/>
      <dgm:t>
        <a:bodyPr/>
        <a:lstStyle/>
        <a:p>
          <a:endParaRPr lang="es-ES"/>
        </a:p>
      </dgm:t>
    </dgm:pt>
    <dgm:pt modelId="{4BDB5D68-5E9C-4AEC-B5F1-DB78C142A30D}" type="sibTrans" cxnId="{0BE9446C-CDD3-49C6-A1EF-7553E93761B4}">
      <dgm:prSet/>
      <dgm:spPr/>
      <dgm:t>
        <a:bodyPr/>
        <a:lstStyle/>
        <a:p>
          <a:endParaRPr lang="es-ES"/>
        </a:p>
      </dgm:t>
    </dgm:pt>
    <dgm:pt modelId="{059E0E65-B6A4-4B4D-B85D-892C022641D6}" type="pres">
      <dgm:prSet presAssocID="{5BDFC1EE-9FDA-4F07-BC71-03ED4608595E}" presName="diagram" presStyleCnt="0">
        <dgm:presLayoutVars>
          <dgm:chPref val="1"/>
          <dgm:dir/>
          <dgm:animOne val="branch"/>
          <dgm:animLvl val="lvl"/>
          <dgm:resizeHandles/>
        </dgm:presLayoutVars>
      </dgm:prSet>
      <dgm:spPr/>
      <dgm:t>
        <a:bodyPr/>
        <a:lstStyle/>
        <a:p>
          <a:endParaRPr lang="es-ES"/>
        </a:p>
      </dgm:t>
    </dgm:pt>
    <dgm:pt modelId="{C1B8C54A-5759-4B1F-B8B7-9FEC35A7188C}" type="pres">
      <dgm:prSet presAssocID="{57C0C92E-9283-49DD-B1D2-51D67666B240}" presName="root" presStyleCnt="0"/>
      <dgm:spPr/>
    </dgm:pt>
    <dgm:pt modelId="{88AA032A-F6BA-4D0B-9490-0D1FF40930C2}" type="pres">
      <dgm:prSet presAssocID="{57C0C92E-9283-49DD-B1D2-51D67666B240}" presName="rootComposite" presStyleCnt="0"/>
      <dgm:spPr/>
    </dgm:pt>
    <dgm:pt modelId="{EF22D06E-AF43-43CA-AF14-D53EF9BB3AF6}" type="pres">
      <dgm:prSet presAssocID="{57C0C92E-9283-49DD-B1D2-51D67666B240}" presName="rootText" presStyleLbl="node1" presStyleIdx="0" presStyleCnt="3"/>
      <dgm:spPr/>
      <dgm:t>
        <a:bodyPr/>
        <a:lstStyle/>
        <a:p>
          <a:endParaRPr lang="es-ES"/>
        </a:p>
      </dgm:t>
    </dgm:pt>
    <dgm:pt modelId="{184AFF44-423C-46EB-8CAB-9A388050456D}" type="pres">
      <dgm:prSet presAssocID="{57C0C92E-9283-49DD-B1D2-51D67666B240}" presName="rootConnector" presStyleLbl="node1" presStyleIdx="0" presStyleCnt="3"/>
      <dgm:spPr/>
      <dgm:t>
        <a:bodyPr/>
        <a:lstStyle/>
        <a:p>
          <a:endParaRPr lang="es-ES"/>
        </a:p>
      </dgm:t>
    </dgm:pt>
    <dgm:pt modelId="{7041E338-A2F3-4C87-B2EE-3F4F55D529D8}" type="pres">
      <dgm:prSet presAssocID="{57C0C92E-9283-49DD-B1D2-51D67666B240}" presName="childShape" presStyleCnt="0"/>
      <dgm:spPr/>
    </dgm:pt>
    <dgm:pt modelId="{797163F2-95A4-4573-A6C2-266CB3B63CD6}" type="pres">
      <dgm:prSet presAssocID="{9C25E4C0-2581-44F1-9B73-F699DDBDD40D}" presName="Name13" presStyleLbl="parChTrans1D2" presStyleIdx="0" presStyleCnt="6"/>
      <dgm:spPr/>
      <dgm:t>
        <a:bodyPr/>
        <a:lstStyle/>
        <a:p>
          <a:endParaRPr lang="es-ES"/>
        </a:p>
      </dgm:t>
    </dgm:pt>
    <dgm:pt modelId="{35B9CAA5-E562-4BCB-B8C7-6D014AC87DE3}" type="pres">
      <dgm:prSet presAssocID="{E189BA38-04E6-4EF1-BAA8-ADE070606880}" presName="childText" presStyleLbl="bgAcc1" presStyleIdx="0" presStyleCnt="6" custScaleX="111839" custScaleY="103206">
        <dgm:presLayoutVars>
          <dgm:bulletEnabled val="1"/>
        </dgm:presLayoutVars>
      </dgm:prSet>
      <dgm:spPr/>
      <dgm:t>
        <a:bodyPr/>
        <a:lstStyle/>
        <a:p>
          <a:endParaRPr lang="es-ES"/>
        </a:p>
      </dgm:t>
    </dgm:pt>
    <dgm:pt modelId="{A21A9018-AC33-40B7-8416-9F3516188442}" type="pres">
      <dgm:prSet presAssocID="{69296C5F-447A-429F-84F0-F91F6099378C}" presName="Name13" presStyleLbl="parChTrans1D2" presStyleIdx="1" presStyleCnt="6"/>
      <dgm:spPr/>
      <dgm:t>
        <a:bodyPr/>
        <a:lstStyle/>
        <a:p>
          <a:endParaRPr lang="es-ES"/>
        </a:p>
      </dgm:t>
    </dgm:pt>
    <dgm:pt modelId="{581A2252-EC9A-4530-989E-43FA3804DBF0}" type="pres">
      <dgm:prSet presAssocID="{0E485D84-1AE4-495D-9486-CD2F370D8C3D}" presName="childText" presStyleLbl="bgAcc1" presStyleIdx="1" presStyleCnt="6" custScaleX="111839" custScaleY="103206">
        <dgm:presLayoutVars>
          <dgm:bulletEnabled val="1"/>
        </dgm:presLayoutVars>
      </dgm:prSet>
      <dgm:spPr/>
      <dgm:t>
        <a:bodyPr/>
        <a:lstStyle/>
        <a:p>
          <a:endParaRPr lang="es-ES"/>
        </a:p>
      </dgm:t>
    </dgm:pt>
    <dgm:pt modelId="{A4E32029-4D29-4ABF-9FC8-A250EC0FF5D7}" type="pres">
      <dgm:prSet presAssocID="{AED1CA9F-4EEC-4C23-A04F-59A1837BD981}" presName="root" presStyleCnt="0"/>
      <dgm:spPr/>
    </dgm:pt>
    <dgm:pt modelId="{06F61B6E-1DA2-403B-80F0-43961F6011DA}" type="pres">
      <dgm:prSet presAssocID="{AED1CA9F-4EEC-4C23-A04F-59A1837BD981}" presName="rootComposite" presStyleCnt="0"/>
      <dgm:spPr/>
    </dgm:pt>
    <dgm:pt modelId="{307A4BFB-BCE0-406D-B4EF-121DCCBEF461}" type="pres">
      <dgm:prSet presAssocID="{AED1CA9F-4EEC-4C23-A04F-59A1837BD981}" presName="rootText" presStyleLbl="node1" presStyleIdx="1" presStyleCnt="3"/>
      <dgm:spPr/>
      <dgm:t>
        <a:bodyPr/>
        <a:lstStyle/>
        <a:p>
          <a:endParaRPr lang="es-ES"/>
        </a:p>
      </dgm:t>
    </dgm:pt>
    <dgm:pt modelId="{4C895344-17A7-4E7D-89AE-ECFD8B30F71F}" type="pres">
      <dgm:prSet presAssocID="{AED1CA9F-4EEC-4C23-A04F-59A1837BD981}" presName="rootConnector" presStyleLbl="node1" presStyleIdx="1" presStyleCnt="3"/>
      <dgm:spPr/>
      <dgm:t>
        <a:bodyPr/>
        <a:lstStyle/>
        <a:p>
          <a:endParaRPr lang="es-ES"/>
        </a:p>
      </dgm:t>
    </dgm:pt>
    <dgm:pt modelId="{2AFBD98A-CA05-48ED-B246-D85CF9163C76}" type="pres">
      <dgm:prSet presAssocID="{AED1CA9F-4EEC-4C23-A04F-59A1837BD981}" presName="childShape" presStyleCnt="0"/>
      <dgm:spPr/>
    </dgm:pt>
    <dgm:pt modelId="{75E12345-3E5B-4F74-8566-26E2C3A534E3}" type="pres">
      <dgm:prSet presAssocID="{A5D93CD9-7589-40CC-BEB1-8ABF8053EF60}" presName="Name13" presStyleLbl="parChTrans1D2" presStyleIdx="2" presStyleCnt="6"/>
      <dgm:spPr/>
      <dgm:t>
        <a:bodyPr/>
        <a:lstStyle/>
        <a:p>
          <a:endParaRPr lang="es-ES"/>
        </a:p>
      </dgm:t>
    </dgm:pt>
    <dgm:pt modelId="{5CB07948-3C0F-4113-B269-D97F91F7F86C}" type="pres">
      <dgm:prSet presAssocID="{092F736F-86D1-4EB0-98E5-4F67D501D1CF}" presName="childText" presStyleLbl="bgAcc1" presStyleIdx="2" presStyleCnt="6" custScaleX="111839" custScaleY="103206">
        <dgm:presLayoutVars>
          <dgm:bulletEnabled val="1"/>
        </dgm:presLayoutVars>
      </dgm:prSet>
      <dgm:spPr/>
      <dgm:t>
        <a:bodyPr/>
        <a:lstStyle/>
        <a:p>
          <a:endParaRPr lang="es-ES"/>
        </a:p>
      </dgm:t>
    </dgm:pt>
    <dgm:pt modelId="{685A482D-8D86-4D2E-A7EB-7DC18235D74D}" type="pres">
      <dgm:prSet presAssocID="{6DBA1742-340F-468C-9054-B15E4ABB3570}" presName="Name13" presStyleLbl="parChTrans1D2" presStyleIdx="3" presStyleCnt="6"/>
      <dgm:spPr/>
      <dgm:t>
        <a:bodyPr/>
        <a:lstStyle/>
        <a:p>
          <a:endParaRPr lang="es-ES"/>
        </a:p>
      </dgm:t>
    </dgm:pt>
    <dgm:pt modelId="{3EBEDC51-16AA-4B85-A79A-C49B40BA9214}" type="pres">
      <dgm:prSet presAssocID="{F6BB5C94-77E7-4829-9E44-575ED91CFB1C}" presName="childText" presStyleLbl="bgAcc1" presStyleIdx="3" presStyleCnt="6" custScaleX="111839" custScaleY="103206">
        <dgm:presLayoutVars>
          <dgm:bulletEnabled val="1"/>
        </dgm:presLayoutVars>
      </dgm:prSet>
      <dgm:spPr/>
      <dgm:t>
        <a:bodyPr/>
        <a:lstStyle/>
        <a:p>
          <a:endParaRPr lang="es-ES"/>
        </a:p>
      </dgm:t>
    </dgm:pt>
    <dgm:pt modelId="{837B5C78-C1E9-47EB-8ECB-42898CDE004B}" type="pres">
      <dgm:prSet presAssocID="{5F532E4C-9E08-40A1-846D-145EE37ABC3A}" presName="root" presStyleCnt="0"/>
      <dgm:spPr/>
    </dgm:pt>
    <dgm:pt modelId="{C8380AC1-0DFF-4534-BD84-728CC7A3EA00}" type="pres">
      <dgm:prSet presAssocID="{5F532E4C-9E08-40A1-846D-145EE37ABC3A}" presName="rootComposite" presStyleCnt="0"/>
      <dgm:spPr/>
    </dgm:pt>
    <dgm:pt modelId="{C0D7DEA5-D517-4002-B5E2-E095E35968B7}" type="pres">
      <dgm:prSet presAssocID="{5F532E4C-9E08-40A1-846D-145EE37ABC3A}" presName="rootText" presStyleLbl="node1" presStyleIdx="2" presStyleCnt="3"/>
      <dgm:spPr/>
      <dgm:t>
        <a:bodyPr/>
        <a:lstStyle/>
        <a:p>
          <a:endParaRPr lang="es-ES"/>
        </a:p>
      </dgm:t>
    </dgm:pt>
    <dgm:pt modelId="{4CA2CAE2-2898-4CE6-B922-76BF11055E8C}" type="pres">
      <dgm:prSet presAssocID="{5F532E4C-9E08-40A1-846D-145EE37ABC3A}" presName="rootConnector" presStyleLbl="node1" presStyleIdx="2" presStyleCnt="3"/>
      <dgm:spPr/>
      <dgm:t>
        <a:bodyPr/>
        <a:lstStyle/>
        <a:p>
          <a:endParaRPr lang="es-ES"/>
        </a:p>
      </dgm:t>
    </dgm:pt>
    <dgm:pt modelId="{CDDB1CBF-9DDC-4A67-A2CC-B115497AB948}" type="pres">
      <dgm:prSet presAssocID="{5F532E4C-9E08-40A1-846D-145EE37ABC3A}" presName="childShape" presStyleCnt="0"/>
      <dgm:spPr/>
    </dgm:pt>
    <dgm:pt modelId="{C86A19FD-A873-4DE9-81F7-74B2B7ED92A5}" type="pres">
      <dgm:prSet presAssocID="{0241608B-AFB5-4AB9-8D0A-D3BCA9C40BA5}" presName="Name13" presStyleLbl="parChTrans1D2" presStyleIdx="4" presStyleCnt="6"/>
      <dgm:spPr/>
      <dgm:t>
        <a:bodyPr/>
        <a:lstStyle/>
        <a:p>
          <a:endParaRPr lang="es-ES"/>
        </a:p>
      </dgm:t>
    </dgm:pt>
    <dgm:pt modelId="{9B5CAAFD-9F3F-4193-A420-470F0C007AC9}" type="pres">
      <dgm:prSet presAssocID="{1F1403C8-5197-4C4C-9F74-3757493DC727}" presName="childText" presStyleLbl="bgAcc1" presStyleIdx="4" presStyleCnt="6" custScaleX="111839" custScaleY="103206">
        <dgm:presLayoutVars>
          <dgm:bulletEnabled val="1"/>
        </dgm:presLayoutVars>
      </dgm:prSet>
      <dgm:spPr/>
      <dgm:t>
        <a:bodyPr/>
        <a:lstStyle/>
        <a:p>
          <a:endParaRPr lang="es-ES"/>
        </a:p>
      </dgm:t>
    </dgm:pt>
    <dgm:pt modelId="{BD526C60-387E-401F-AB5C-CF0B8CE41E51}" type="pres">
      <dgm:prSet presAssocID="{AE1D3614-E2AC-4A0C-9721-1369904DCBC3}" presName="Name13" presStyleLbl="parChTrans1D2" presStyleIdx="5" presStyleCnt="6"/>
      <dgm:spPr/>
      <dgm:t>
        <a:bodyPr/>
        <a:lstStyle/>
        <a:p>
          <a:endParaRPr lang="es-ES"/>
        </a:p>
      </dgm:t>
    </dgm:pt>
    <dgm:pt modelId="{D51B9A03-0C5B-49F5-A2F8-5DD146CE2B5C}" type="pres">
      <dgm:prSet presAssocID="{40CF0F2D-95C8-4188-9C85-82FE79F2E8F8}" presName="childText" presStyleLbl="bgAcc1" presStyleIdx="5" presStyleCnt="6" custScaleX="111839" custScaleY="103206">
        <dgm:presLayoutVars>
          <dgm:bulletEnabled val="1"/>
        </dgm:presLayoutVars>
      </dgm:prSet>
      <dgm:spPr/>
      <dgm:t>
        <a:bodyPr/>
        <a:lstStyle/>
        <a:p>
          <a:endParaRPr lang="es-ES"/>
        </a:p>
      </dgm:t>
    </dgm:pt>
  </dgm:ptLst>
  <dgm:cxnLst>
    <dgm:cxn modelId="{9D9D0EBC-8FC7-4612-AB88-A84091522C1C}" type="presOf" srcId="{69296C5F-447A-429F-84F0-F91F6099378C}" destId="{A21A9018-AC33-40B7-8416-9F3516188442}" srcOrd="0" destOrd="0" presId="urn:microsoft.com/office/officeart/2005/8/layout/hierarchy3"/>
    <dgm:cxn modelId="{10757172-728D-4BC2-8EA9-43BA109277FF}" type="presOf" srcId="{57C0C92E-9283-49DD-B1D2-51D67666B240}" destId="{EF22D06E-AF43-43CA-AF14-D53EF9BB3AF6}" srcOrd="0" destOrd="0" presId="urn:microsoft.com/office/officeart/2005/8/layout/hierarchy3"/>
    <dgm:cxn modelId="{41B63A53-CCF5-45BB-84AD-E351422BFF87}" type="presOf" srcId="{0241608B-AFB5-4AB9-8D0A-D3BCA9C40BA5}" destId="{C86A19FD-A873-4DE9-81F7-74B2B7ED92A5}" srcOrd="0" destOrd="0" presId="urn:microsoft.com/office/officeart/2005/8/layout/hierarchy3"/>
    <dgm:cxn modelId="{3D43D9DD-F433-4BB3-B28D-4E880E1F285A}" type="presOf" srcId="{AED1CA9F-4EEC-4C23-A04F-59A1837BD981}" destId="{4C895344-17A7-4E7D-89AE-ECFD8B30F71F}" srcOrd="1" destOrd="0" presId="urn:microsoft.com/office/officeart/2005/8/layout/hierarchy3"/>
    <dgm:cxn modelId="{116B39A2-D1E7-4C97-8099-D1829423A9DC}" type="presOf" srcId="{1F1403C8-5197-4C4C-9F74-3757493DC727}" destId="{9B5CAAFD-9F3F-4193-A420-470F0C007AC9}" srcOrd="0" destOrd="0" presId="urn:microsoft.com/office/officeart/2005/8/layout/hierarchy3"/>
    <dgm:cxn modelId="{CAA1320C-4963-4BEF-B847-E3C596EF3B39}" type="presOf" srcId="{5BDFC1EE-9FDA-4F07-BC71-03ED4608595E}" destId="{059E0E65-B6A4-4B4D-B85D-892C022641D6}" srcOrd="0" destOrd="0" presId="urn:microsoft.com/office/officeart/2005/8/layout/hierarchy3"/>
    <dgm:cxn modelId="{A839C1C3-02E7-4588-8FB9-ACFC5019E160}" srcId="{5BDFC1EE-9FDA-4F07-BC71-03ED4608595E}" destId="{AED1CA9F-4EEC-4C23-A04F-59A1837BD981}" srcOrd="1" destOrd="0" parTransId="{4407DB23-351F-44D2-B673-DF81E07EEFC1}" sibTransId="{4230AB24-3C42-45C8-B051-04DD2EBBA075}"/>
    <dgm:cxn modelId="{4D05A867-1522-4FF4-834D-C7B4FCA2FD42}" type="presOf" srcId="{092F736F-86D1-4EB0-98E5-4F67D501D1CF}" destId="{5CB07948-3C0F-4113-B269-D97F91F7F86C}" srcOrd="0" destOrd="0" presId="urn:microsoft.com/office/officeart/2005/8/layout/hierarchy3"/>
    <dgm:cxn modelId="{8CDDBF45-ABB4-4A31-90A1-442513540354}" type="presOf" srcId="{5F532E4C-9E08-40A1-846D-145EE37ABC3A}" destId="{C0D7DEA5-D517-4002-B5E2-E095E35968B7}" srcOrd="0" destOrd="0" presId="urn:microsoft.com/office/officeart/2005/8/layout/hierarchy3"/>
    <dgm:cxn modelId="{3A7A40DD-C245-4B6F-972B-9FE873AE5CEA}" type="presOf" srcId="{6DBA1742-340F-468C-9054-B15E4ABB3570}" destId="{685A482D-8D86-4D2E-A7EB-7DC18235D74D}" srcOrd="0" destOrd="0" presId="urn:microsoft.com/office/officeart/2005/8/layout/hierarchy3"/>
    <dgm:cxn modelId="{1F790BED-EC15-4654-92E6-3E2F7699978B}" type="presOf" srcId="{E189BA38-04E6-4EF1-BAA8-ADE070606880}" destId="{35B9CAA5-E562-4BCB-B8C7-6D014AC87DE3}" srcOrd="0" destOrd="0" presId="urn:microsoft.com/office/officeart/2005/8/layout/hierarchy3"/>
    <dgm:cxn modelId="{26096308-2E5E-4969-86EB-C5F00035BD49}" type="presOf" srcId="{40CF0F2D-95C8-4188-9C85-82FE79F2E8F8}" destId="{D51B9A03-0C5B-49F5-A2F8-5DD146CE2B5C}" srcOrd="0" destOrd="0" presId="urn:microsoft.com/office/officeart/2005/8/layout/hierarchy3"/>
    <dgm:cxn modelId="{1E1440AC-FBF8-481E-B677-BB5C6659686C}" type="presOf" srcId="{F6BB5C94-77E7-4829-9E44-575ED91CFB1C}" destId="{3EBEDC51-16AA-4B85-A79A-C49B40BA9214}" srcOrd="0" destOrd="0" presId="urn:microsoft.com/office/officeart/2005/8/layout/hierarchy3"/>
    <dgm:cxn modelId="{0BE9446C-CDD3-49C6-A1EF-7553E93761B4}" srcId="{5F532E4C-9E08-40A1-846D-145EE37ABC3A}" destId="{1F1403C8-5197-4C4C-9F74-3757493DC727}" srcOrd="0" destOrd="0" parTransId="{0241608B-AFB5-4AB9-8D0A-D3BCA9C40BA5}" sibTransId="{4BDB5D68-5E9C-4AEC-B5F1-DB78C142A30D}"/>
    <dgm:cxn modelId="{A51EF361-6D71-47A4-9A26-54D38CB50084}" type="presOf" srcId="{9C25E4C0-2581-44F1-9B73-F699DDBDD40D}" destId="{797163F2-95A4-4573-A6C2-266CB3B63CD6}" srcOrd="0" destOrd="0" presId="urn:microsoft.com/office/officeart/2005/8/layout/hierarchy3"/>
    <dgm:cxn modelId="{E1F9B8CB-2CC5-4678-ABA1-7164271A53EF}" srcId="{57C0C92E-9283-49DD-B1D2-51D67666B240}" destId="{E189BA38-04E6-4EF1-BAA8-ADE070606880}" srcOrd="0" destOrd="0" parTransId="{9C25E4C0-2581-44F1-9B73-F699DDBDD40D}" sibTransId="{DEF305A4-8555-4398-A61E-17E8C73F16A3}"/>
    <dgm:cxn modelId="{B8EDBB93-D26E-4963-B317-E500BF51CDBC}" srcId="{5BDFC1EE-9FDA-4F07-BC71-03ED4608595E}" destId="{57C0C92E-9283-49DD-B1D2-51D67666B240}" srcOrd="0" destOrd="0" parTransId="{064F0FF4-F804-49E6-90E1-DF0F83251C30}" sibTransId="{036457DC-95FA-4F4D-889B-C300F7064BDF}"/>
    <dgm:cxn modelId="{C5CD57AC-9B11-483A-9776-EB9A483DB22B}" type="presOf" srcId="{0E485D84-1AE4-495D-9486-CD2F370D8C3D}" destId="{581A2252-EC9A-4530-989E-43FA3804DBF0}" srcOrd="0" destOrd="0" presId="urn:microsoft.com/office/officeart/2005/8/layout/hierarchy3"/>
    <dgm:cxn modelId="{7458B954-2438-4B73-8E0E-999318BAD3B6}" type="presOf" srcId="{AED1CA9F-4EEC-4C23-A04F-59A1837BD981}" destId="{307A4BFB-BCE0-406D-B4EF-121DCCBEF461}" srcOrd="0" destOrd="0" presId="urn:microsoft.com/office/officeart/2005/8/layout/hierarchy3"/>
    <dgm:cxn modelId="{3F27C630-E2DA-4744-A66D-EFC9593B7295}" srcId="{AED1CA9F-4EEC-4C23-A04F-59A1837BD981}" destId="{F6BB5C94-77E7-4829-9E44-575ED91CFB1C}" srcOrd="1" destOrd="0" parTransId="{6DBA1742-340F-468C-9054-B15E4ABB3570}" sibTransId="{A3FEF2DC-E865-4A10-9023-A1713B4D7BCD}"/>
    <dgm:cxn modelId="{DD76BB43-8B08-42A9-AA03-E0FE456B0AB4}" type="presOf" srcId="{AE1D3614-E2AC-4A0C-9721-1369904DCBC3}" destId="{BD526C60-387E-401F-AB5C-CF0B8CE41E51}" srcOrd="0" destOrd="0" presId="urn:microsoft.com/office/officeart/2005/8/layout/hierarchy3"/>
    <dgm:cxn modelId="{F005F3E9-52DF-4ABA-91D2-755C14716103}" srcId="{AED1CA9F-4EEC-4C23-A04F-59A1837BD981}" destId="{092F736F-86D1-4EB0-98E5-4F67D501D1CF}" srcOrd="0" destOrd="0" parTransId="{A5D93CD9-7589-40CC-BEB1-8ABF8053EF60}" sibTransId="{716B3FFA-A45A-40B4-82FF-56AB40E20082}"/>
    <dgm:cxn modelId="{A0DDA8D2-C6CF-4746-B296-206CD6880828}" type="presOf" srcId="{57C0C92E-9283-49DD-B1D2-51D67666B240}" destId="{184AFF44-423C-46EB-8CAB-9A388050456D}" srcOrd="1" destOrd="0" presId="urn:microsoft.com/office/officeart/2005/8/layout/hierarchy3"/>
    <dgm:cxn modelId="{A4C06149-B200-410C-B503-939A279A4B80}" srcId="{5F532E4C-9E08-40A1-846D-145EE37ABC3A}" destId="{40CF0F2D-95C8-4188-9C85-82FE79F2E8F8}" srcOrd="1" destOrd="0" parTransId="{AE1D3614-E2AC-4A0C-9721-1369904DCBC3}" sibTransId="{21EAFAD3-241A-445E-99FC-784E57BFAC54}"/>
    <dgm:cxn modelId="{AFA6CFB4-BE7C-4988-8A67-ED2E7EE0FD93}" srcId="{5BDFC1EE-9FDA-4F07-BC71-03ED4608595E}" destId="{5F532E4C-9E08-40A1-846D-145EE37ABC3A}" srcOrd="2" destOrd="0" parTransId="{5FAE7663-B12B-4285-9D70-5104E473D083}" sibTransId="{BCE2F4E8-DD3D-452F-B09C-14D705D727A6}"/>
    <dgm:cxn modelId="{8D2CCAB2-A354-4163-8DA0-434F6F711FDC}" type="presOf" srcId="{A5D93CD9-7589-40CC-BEB1-8ABF8053EF60}" destId="{75E12345-3E5B-4F74-8566-26E2C3A534E3}" srcOrd="0" destOrd="0" presId="urn:microsoft.com/office/officeart/2005/8/layout/hierarchy3"/>
    <dgm:cxn modelId="{27DA520F-DC5A-4600-B69A-EB4AD42ED6BD}" srcId="{57C0C92E-9283-49DD-B1D2-51D67666B240}" destId="{0E485D84-1AE4-495D-9486-CD2F370D8C3D}" srcOrd="1" destOrd="0" parTransId="{69296C5F-447A-429F-84F0-F91F6099378C}" sibTransId="{A2248C11-6042-436B-B2E3-8AB2BFC8D02F}"/>
    <dgm:cxn modelId="{5FEB195C-2676-4472-AFAC-26E50B22E371}" type="presOf" srcId="{5F532E4C-9E08-40A1-846D-145EE37ABC3A}" destId="{4CA2CAE2-2898-4CE6-B922-76BF11055E8C}" srcOrd="1" destOrd="0" presId="urn:microsoft.com/office/officeart/2005/8/layout/hierarchy3"/>
    <dgm:cxn modelId="{038225D6-3227-4055-B6F0-02F18B942ED2}" type="presParOf" srcId="{059E0E65-B6A4-4B4D-B85D-892C022641D6}" destId="{C1B8C54A-5759-4B1F-B8B7-9FEC35A7188C}" srcOrd="0" destOrd="0" presId="urn:microsoft.com/office/officeart/2005/8/layout/hierarchy3"/>
    <dgm:cxn modelId="{E206A873-450B-4395-8BE1-061364B18EA7}" type="presParOf" srcId="{C1B8C54A-5759-4B1F-B8B7-9FEC35A7188C}" destId="{88AA032A-F6BA-4D0B-9490-0D1FF40930C2}" srcOrd="0" destOrd="0" presId="urn:microsoft.com/office/officeart/2005/8/layout/hierarchy3"/>
    <dgm:cxn modelId="{76E1A166-B79D-4FB6-927D-712A77E780C0}" type="presParOf" srcId="{88AA032A-F6BA-4D0B-9490-0D1FF40930C2}" destId="{EF22D06E-AF43-43CA-AF14-D53EF9BB3AF6}" srcOrd="0" destOrd="0" presId="urn:microsoft.com/office/officeart/2005/8/layout/hierarchy3"/>
    <dgm:cxn modelId="{43159090-F020-4EAA-85FF-4E664E664413}" type="presParOf" srcId="{88AA032A-F6BA-4D0B-9490-0D1FF40930C2}" destId="{184AFF44-423C-46EB-8CAB-9A388050456D}" srcOrd="1" destOrd="0" presId="urn:microsoft.com/office/officeart/2005/8/layout/hierarchy3"/>
    <dgm:cxn modelId="{9DAADD36-714E-4899-AA4C-A2DCB70E3A6B}" type="presParOf" srcId="{C1B8C54A-5759-4B1F-B8B7-9FEC35A7188C}" destId="{7041E338-A2F3-4C87-B2EE-3F4F55D529D8}" srcOrd="1" destOrd="0" presId="urn:microsoft.com/office/officeart/2005/8/layout/hierarchy3"/>
    <dgm:cxn modelId="{A9C001B3-A0FB-4FD7-9FB2-7D8CCEECA409}" type="presParOf" srcId="{7041E338-A2F3-4C87-B2EE-3F4F55D529D8}" destId="{797163F2-95A4-4573-A6C2-266CB3B63CD6}" srcOrd="0" destOrd="0" presId="urn:microsoft.com/office/officeart/2005/8/layout/hierarchy3"/>
    <dgm:cxn modelId="{75956349-FF56-4A11-A03E-2110AF9243F7}" type="presParOf" srcId="{7041E338-A2F3-4C87-B2EE-3F4F55D529D8}" destId="{35B9CAA5-E562-4BCB-B8C7-6D014AC87DE3}" srcOrd="1" destOrd="0" presId="urn:microsoft.com/office/officeart/2005/8/layout/hierarchy3"/>
    <dgm:cxn modelId="{E66E3EC2-65CD-43A0-910E-2F5DFFB2FC62}" type="presParOf" srcId="{7041E338-A2F3-4C87-B2EE-3F4F55D529D8}" destId="{A21A9018-AC33-40B7-8416-9F3516188442}" srcOrd="2" destOrd="0" presId="urn:microsoft.com/office/officeart/2005/8/layout/hierarchy3"/>
    <dgm:cxn modelId="{C38690A5-FD01-4121-B14B-FEDA35225806}" type="presParOf" srcId="{7041E338-A2F3-4C87-B2EE-3F4F55D529D8}" destId="{581A2252-EC9A-4530-989E-43FA3804DBF0}" srcOrd="3" destOrd="0" presId="urn:microsoft.com/office/officeart/2005/8/layout/hierarchy3"/>
    <dgm:cxn modelId="{C6BBBCF6-B580-4636-8D4F-FF8DBF5B2855}" type="presParOf" srcId="{059E0E65-B6A4-4B4D-B85D-892C022641D6}" destId="{A4E32029-4D29-4ABF-9FC8-A250EC0FF5D7}" srcOrd="1" destOrd="0" presId="urn:microsoft.com/office/officeart/2005/8/layout/hierarchy3"/>
    <dgm:cxn modelId="{CCD86723-77F8-4DD8-9603-886E90AFA3F2}" type="presParOf" srcId="{A4E32029-4D29-4ABF-9FC8-A250EC0FF5D7}" destId="{06F61B6E-1DA2-403B-80F0-43961F6011DA}" srcOrd="0" destOrd="0" presId="urn:microsoft.com/office/officeart/2005/8/layout/hierarchy3"/>
    <dgm:cxn modelId="{C47FC703-1983-4F1B-8EB3-816B216A3F91}" type="presParOf" srcId="{06F61B6E-1DA2-403B-80F0-43961F6011DA}" destId="{307A4BFB-BCE0-406D-B4EF-121DCCBEF461}" srcOrd="0" destOrd="0" presId="urn:microsoft.com/office/officeart/2005/8/layout/hierarchy3"/>
    <dgm:cxn modelId="{E2884D12-7DD5-4D51-869C-5FD1AFB5C254}" type="presParOf" srcId="{06F61B6E-1DA2-403B-80F0-43961F6011DA}" destId="{4C895344-17A7-4E7D-89AE-ECFD8B30F71F}" srcOrd="1" destOrd="0" presId="urn:microsoft.com/office/officeart/2005/8/layout/hierarchy3"/>
    <dgm:cxn modelId="{17C48F48-F0C1-488D-B1CD-29E2448A2407}" type="presParOf" srcId="{A4E32029-4D29-4ABF-9FC8-A250EC0FF5D7}" destId="{2AFBD98A-CA05-48ED-B246-D85CF9163C76}" srcOrd="1" destOrd="0" presId="urn:microsoft.com/office/officeart/2005/8/layout/hierarchy3"/>
    <dgm:cxn modelId="{5EE3803E-B798-459E-A56F-F001A8A30CA9}" type="presParOf" srcId="{2AFBD98A-CA05-48ED-B246-D85CF9163C76}" destId="{75E12345-3E5B-4F74-8566-26E2C3A534E3}" srcOrd="0" destOrd="0" presId="urn:microsoft.com/office/officeart/2005/8/layout/hierarchy3"/>
    <dgm:cxn modelId="{3AD1640D-A774-4B9E-B612-0761BDDDEF3E}" type="presParOf" srcId="{2AFBD98A-CA05-48ED-B246-D85CF9163C76}" destId="{5CB07948-3C0F-4113-B269-D97F91F7F86C}" srcOrd="1" destOrd="0" presId="urn:microsoft.com/office/officeart/2005/8/layout/hierarchy3"/>
    <dgm:cxn modelId="{830985BC-405E-4043-9070-12C1213CF6AD}" type="presParOf" srcId="{2AFBD98A-CA05-48ED-B246-D85CF9163C76}" destId="{685A482D-8D86-4D2E-A7EB-7DC18235D74D}" srcOrd="2" destOrd="0" presId="urn:microsoft.com/office/officeart/2005/8/layout/hierarchy3"/>
    <dgm:cxn modelId="{97876D95-B0A1-4545-8B9C-E93B6186B224}" type="presParOf" srcId="{2AFBD98A-CA05-48ED-B246-D85CF9163C76}" destId="{3EBEDC51-16AA-4B85-A79A-C49B40BA9214}" srcOrd="3" destOrd="0" presId="urn:microsoft.com/office/officeart/2005/8/layout/hierarchy3"/>
    <dgm:cxn modelId="{3FA92699-6CBA-469C-A38C-E4F756E1660B}" type="presParOf" srcId="{059E0E65-B6A4-4B4D-B85D-892C022641D6}" destId="{837B5C78-C1E9-47EB-8ECB-42898CDE004B}" srcOrd="2" destOrd="0" presId="urn:microsoft.com/office/officeart/2005/8/layout/hierarchy3"/>
    <dgm:cxn modelId="{AA2282EE-8557-4D51-AD3F-60D46F5BEC6C}" type="presParOf" srcId="{837B5C78-C1E9-47EB-8ECB-42898CDE004B}" destId="{C8380AC1-0DFF-4534-BD84-728CC7A3EA00}" srcOrd="0" destOrd="0" presId="urn:microsoft.com/office/officeart/2005/8/layout/hierarchy3"/>
    <dgm:cxn modelId="{C17E7FFE-668F-4BA1-893A-9AE47ECC4C6A}" type="presParOf" srcId="{C8380AC1-0DFF-4534-BD84-728CC7A3EA00}" destId="{C0D7DEA5-D517-4002-B5E2-E095E35968B7}" srcOrd="0" destOrd="0" presId="urn:microsoft.com/office/officeart/2005/8/layout/hierarchy3"/>
    <dgm:cxn modelId="{89787AF4-4F11-4255-9506-D7D68ACB6F51}" type="presParOf" srcId="{C8380AC1-0DFF-4534-BD84-728CC7A3EA00}" destId="{4CA2CAE2-2898-4CE6-B922-76BF11055E8C}" srcOrd="1" destOrd="0" presId="urn:microsoft.com/office/officeart/2005/8/layout/hierarchy3"/>
    <dgm:cxn modelId="{6EA9A75B-A826-4838-BC24-233548A62D23}" type="presParOf" srcId="{837B5C78-C1E9-47EB-8ECB-42898CDE004B}" destId="{CDDB1CBF-9DDC-4A67-A2CC-B115497AB948}" srcOrd="1" destOrd="0" presId="urn:microsoft.com/office/officeart/2005/8/layout/hierarchy3"/>
    <dgm:cxn modelId="{168A3571-86F3-4A3C-BA62-5E0BEC3AE97C}" type="presParOf" srcId="{CDDB1CBF-9DDC-4A67-A2CC-B115497AB948}" destId="{C86A19FD-A873-4DE9-81F7-74B2B7ED92A5}" srcOrd="0" destOrd="0" presId="urn:microsoft.com/office/officeart/2005/8/layout/hierarchy3"/>
    <dgm:cxn modelId="{6F315052-3FAF-45BC-8F7D-131912F6CFA9}" type="presParOf" srcId="{CDDB1CBF-9DDC-4A67-A2CC-B115497AB948}" destId="{9B5CAAFD-9F3F-4193-A420-470F0C007AC9}" srcOrd="1" destOrd="0" presId="urn:microsoft.com/office/officeart/2005/8/layout/hierarchy3"/>
    <dgm:cxn modelId="{A25E4591-EF88-4FFA-BA94-BE707F8E4C5E}" type="presParOf" srcId="{CDDB1CBF-9DDC-4A67-A2CC-B115497AB948}" destId="{BD526C60-387E-401F-AB5C-CF0B8CE41E51}" srcOrd="2" destOrd="0" presId="urn:microsoft.com/office/officeart/2005/8/layout/hierarchy3"/>
    <dgm:cxn modelId="{7084212B-C3E5-42FF-B7FB-B116F43DDE3B}" type="presParOf" srcId="{CDDB1CBF-9DDC-4A67-A2CC-B115497AB948}" destId="{D51B9A03-0C5B-49F5-A2F8-5DD146CE2B5C}"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70F318-CCE7-45A2-BA7B-79C9A2428E69}"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s-ES"/>
        </a:p>
      </dgm:t>
    </dgm:pt>
    <dgm:pt modelId="{CF78D61A-0FF8-470A-9993-9B3A4A2CAFC1}">
      <dgm:prSet phldrT="[Texto]"/>
      <dgm:spPr>
        <a:solidFill>
          <a:schemeClr val="accent6">
            <a:lumMod val="20000"/>
            <a:lumOff val="80000"/>
          </a:schemeClr>
        </a:solidFill>
      </dgm:spPr>
      <dgm:t>
        <a:bodyPr/>
        <a:lstStyle/>
        <a:p>
          <a:r>
            <a:rPr lang="es-ES" dirty="0" smtClean="0">
              <a:solidFill>
                <a:schemeClr val="bg2">
                  <a:lumMod val="50000"/>
                </a:schemeClr>
              </a:solidFill>
            </a:rPr>
            <a:t>.NET FRAMEWORK</a:t>
          </a:r>
          <a:endParaRPr lang="es-ES" dirty="0">
            <a:solidFill>
              <a:schemeClr val="bg2">
                <a:lumMod val="50000"/>
              </a:schemeClr>
            </a:solidFill>
          </a:endParaRPr>
        </a:p>
      </dgm:t>
    </dgm:pt>
    <dgm:pt modelId="{46B5A6D1-8167-4E22-8378-634FCCD0C99A}" type="parTrans" cxnId="{5A4D46B6-B4C5-47E8-8D94-D8F2BFA3BFD9}">
      <dgm:prSet/>
      <dgm:spPr/>
      <dgm:t>
        <a:bodyPr/>
        <a:lstStyle/>
        <a:p>
          <a:endParaRPr lang="es-ES"/>
        </a:p>
      </dgm:t>
    </dgm:pt>
    <dgm:pt modelId="{D8828610-19E4-4845-BC65-C9804631E077}" type="sibTrans" cxnId="{5A4D46B6-B4C5-47E8-8D94-D8F2BFA3BFD9}">
      <dgm:prSet/>
      <dgm:spPr/>
      <dgm:t>
        <a:bodyPr/>
        <a:lstStyle/>
        <a:p>
          <a:endParaRPr lang="es-ES"/>
        </a:p>
      </dgm:t>
    </dgm:pt>
    <dgm:pt modelId="{1881A74A-3FE4-4736-96B5-830A56D43CCC}">
      <dgm:prSet phldrT="[Texto]" custT="1"/>
      <dgm:spPr/>
      <dgm:t>
        <a:bodyPr/>
        <a:lstStyle/>
        <a:p>
          <a:r>
            <a:rPr lang="es-EC" sz="1100" dirty="0" smtClean="0">
              <a:solidFill>
                <a:schemeClr val="bg2">
                  <a:lumMod val="50000"/>
                </a:schemeClr>
              </a:solidFill>
            </a:rPr>
            <a:t>Entorno de desarrollo multilenguaje diseñado por Microsoft</a:t>
          </a:r>
          <a:endParaRPr lang="es-ES" sz="1100" dirty="0">
            <a:solidFill>
              <a:schemeClr val="bg2">
                <a:lumMod val="50000"/>
              </a:schemeClr>
            </a:solidFill>
          </a:endParaRPr>
        </a:p>
      </dgm:t>
    </dgm:pt>
    <dgm:pt modelId="{57C946A6-FD6A-4491-BE7E-00850FBD1D6A}" type="parTrans" cxnId="{96FA2612-54E9-4101-9C92-2CD00CB23212}">
      <dgm:prSet/>
      <dgm:spPr/>
      <dgm:t>
        <a:bodyPr/>
        <a:lstStyle/>
        <a:p>
          <a:endParaRPr lang="es-ES"/>
        </a:p>
      </dgm:t>
    </dgm:pt>
    <dgm:pt modelId="{AC536292-9BDF-45C3-AE54-80C0BB419465}" type="sibTrans" cxnId="{96FA2612-54E9-4101-9C92-2CD00CB23212}">
      <dgm:prSet/>
      <dgm:spPr/>
      <dgm:t>
        <a:bodyPr/>
        <a:lstStyle/>
        <a:p>
          <a:endParaRPr lang="es-ES"/>
        </a:p>
      </dgm:t>
    </dgm:pt>
    <dgm:pt modelId="{C0B44E2C-8293-44AD-B054-B7EAA66542AE}">
      <dgm:prSet phldrT="[Texto]" custT="1"/>
      <dgm:spPr/>
      <dgm:t>
        <a:bodyPr/>
        <a:lstStyle/>
        <a:p>
          <a:r>
            <a:rPr lang="es-EC" sz="1100" dirty="0" smtClean="0">
              <a:solidFill>
                <a:schemeClr val="bg2">
                  <a:lumMod val="50000"/>
                </a:schemeClr>
              </a:solidFill>
            </a:rPr>
            <a:t>Entorno a la programación orientada a objetos </a:t>
          </a:r>
          <a:endParaRPr lang="es-ES" sz="1100" dirty="0">
            <a:solidFill>
              <a:schemeClr val="bg2">
                <a:lumMod val="50000"/>
              </a:schemeClr>
            </a:solidFill>
          </a:endParaRPr>
        </a:p>
      </dgm:t>
    </dgm:pt>
    <dgm:pt modelId="{2B275A8F-D763-4E02-B454-C76DE6002599}" type="parTrans" cxnId="{32F286A0-DFFF-4524-A766-713DD56F7398}">
      <dgm:prSet/>
      <dgm:spPr/>
      <dgm:t>
        <a:bodyPr/>
        <a:lstStyle/>
        <a:p>
          <a:endParaRPr lang="es-ES"/>
        </a:p>
      </dgm:t>
    </dgm:pt>
    <dgm:pt modelId="{05A33E8F-F19A-48D8-898E-FCEEC675CD4A}" type="sibTrans" cxnId="{32F286A0-DFFF-4524-A766-713DD56F7398}">
      <dgm:prSet/>
      <dgm:spPr/>
      <dgm:t>
        <a:bodyPr/>
        <a:lstStyle/>
        <a:p>
          <a:endParaRPr lang="es-ES"/>
        </a:p>
      </dgm:t>
    </dgm:pt>
    <dgm:pt modelId="{A3109044-945A-4356-8A03-39D48AE959FA}">
      <dgm:prSet phldrT="[Texto]" custT="1"/>
      <dgm:spPr/>
      <dgm:t>
        <a:bodyPr/>
        <a:lstStyle/>
        <a:p>
          <a:r>
            <a:rPr lang="es-EC" sz="1100" dirty="0" smtClean="0">
              <a:solidFill>
                <a:schemeClr val="bg2">
                  <a:lumMod val="50000"/>
                </a:schemeClr>
              </a:solidFill>
            </a:rPr>
            <a:t>(CLR: Common Language Runtime) que procesa código escrito en un lenguaje intermedio </a:t>
          </a:r>
          <a:endParaRPr lang="es-ES" sz="1100" dirty="0">
            <a:solidFill>
              <a:schemeClr val="bg2">
                <a:lumMod val="50000"/>
              </a:schemeClr>
            </a:solidFill>
          </a:endParaRPr>
        </a:p>
      </dgm:t>
    </dgm:pt>
    <dgm:pt modelId="{84CCC4BD-7FD9-44D7-9519-64C8CC6420F5}" type="parTrans" cxnId="{1AE3A9C2-044B-4D19-9FA3-76868C1C30D5}">
      <dgm:prSet/>
      <dgm:spPr/>
      <dgm:t>
        <a:bodyPr/>
        <a:lstStyle/>
        <a:p>
          <a:endParaRPr lang="es-ES"/>
        </a:p>
      </dgm:t>
    </dgm:pt>
    <dgm:pt modelId="{F3F819A0-3CA2-4163-B216-C33145B6E8B3}" type="sibTrans" cxnId="{1AE3A9C2-044B-4D19-9FA3-76868C1C30D5}">
      <dgm:prSet/>
      <dgm:spPr/>
      <dgm:t>
        <a:bodyPr/>
        <a:lstStyle/>
        <a:p>
          <a:endParaRPr lang="es-ES"/>
        </a:p>
      </dgm:t>
    </dgm:pt>
    <dgm:pt modelId="{D1B32A20-F918-4203-857F-6E51C06DFD70}">
      <dgm:prSet phldrT="[Texto]" custT="1"/>
      <dgm:spPr/>
      <dgm:t>
        <a:bodyPr/>
        <a:lstStyle/>
        <a:p>
          <a:r>
            <a:rPr lang="es-EC" sz="1100" dirty="0" smtClean="0">
              <a:solidFill>
                <a:schemeClr val="bg2">
                  <a:lumMod val="50000"/>
                </a:schemeClr>
              </a:solidFill>
            </a:rPr>
            <a:t>.NET Framework class library, que incluye ADO.NET, ASP. NET Y Windows Forms</a:t>
          </a:r>
          <a:endParaRPr lang="es-ES" sz="1100" dirty="0">
            <a:solidFill>
              <a:schemeClr val="bg2">
                <a:lumMod val="50000"/>
              </a:schemeClr>
            </a:solidFill>
          </a:endParaRPr>
        </a:p>
      </dgm:t>
    </dgm:pt>
    <dgm:pt modelId="{A57D199B-A996-413D-8637-C783CD419D74}" type="parTrans" cxnId="{0B3CF501-6F03-481C-A55E-62EEA6FE7AF1}">
      <dgm:prSet/>
      <dgm:spPr/>
      <dgm:t>
        <a:bodyPr/>
        <a:lstStyle/>
        <a:p>
          <a:endParaRPr lang="es-ES"/>
        </a:p>
      </dgm:t>
    </dgm:pt>
    <dgm:pt modelId="{4B273E1A-0B44-4599-BBFB-2AD7ED8D654B}" type="sibTrans" cxnId="{0B3CF501-6F03-481C-A55E-62EEA6FE7AF1}">
      <dgm:prSet/>
      <dgm:spPr/>
      <dgm:t>
        <a:bodyPr/>
        <a:lstStyle/>
        <a:p>
          <a:endParaRPr lang="es-ES"/>
        </a:p>
      </dgm:t>
    </dgm:pt>
    <dgm:pt modelId="{B4088465-8D48-4E65-9CE7-B78355E5145B}" type="pres">
      <dgm:prSet presAssocID="{9D70F318-CCE7-45A2-BA7B-79C9A2428E69}" presName="cycle" presStyleCnt="0">
        <dgm:presLayoutVars>
          <dgm:chMax val="1"/>
          <dgm:dir/>
          <dgm:animLvl val="ctr"/>
          <dgm:resizeHandles val="exact"/>
        </dgm:presLayoutVars>
      </dgm:prSet>
      <dgm:spPr/>
      <dgm:t>
        <a:bodyPr/>
        <a:lstStyle/>
        <a:p>
          <a:endParaRPr lang="es-ES"/>
        </a:p>
      </dgm:t>
    </dgm:pt>
    <dgm:pt modelId="{F844FD20-95FA-484C-BB25-A9891E119E5A}" type="pres">
      <dgm:prSet presAssocID="{CF78D61A-0FF8-470A-9993-9B3A4A2CAFC1}" presName="centerShape" presStyleLbl="node0" presStyleIdx="0" presStyleCnt="1"/>
      <dgm:spPr/>
      <dgm:t>
        <a:bodyPr/>
        <a:lstStyle/>
        <a:p>
          <a:endParaRPr lang="es-ES"/>
        </a:p>
      </dgm:t>
    </dgm:pt>
    <dgm:pt modelId="{3FD5A3A1-2D06-40E0-90FF-73806A25FACC}" type="pres">
      <dgm:prSet presAssocID="{57C946A6-FD6A-4491-BE7E-00850FBD1D6A}" presName="Name9" presStyleLbl="parChTrans1D2" presStyleIdx="0" presStyleCnt="4"/>
      <dgm:spPr/>
      <dgm:t>
        <a:bodyPr/>
        <a:lstStyle/>
        <a:p>
          <a:endParaRPr lang="es-ES"/>
        </a:p>
      </dgm:t>
    </dgm:pt>
    <dgm:pt modelId="{D4622333-E77F-414C-8322-E97B4537FE8A}" type="pres">
      <dgm:prSet presAssocID="{57C946A6-FD6A-4491-BE7E-00850FBD1D6A}" presName="connTx" presStyleLbl="parChTrans1D2" presStyleIdx="0" presStyleCnt="4"/>
      <dgm:spPr/>
      <dgm:t>
        <a:bodyPr/>
        <a:lstStyle/>
        <a:p>
          <a:endParaRPr lang="es-ES"/>
        </a:p>
      </dgm:t>
    </dgm:pt>
    <dgm:pt modelId="{9FDC0D0F-0E88-4AAF-AFC3-051EF5284FC9}" type="pres">
      <dgm:prSet presAssocID="{1881A74A-3FE4-4736-96B5-830A56D43CCC}" presName="node" presStyleLbl="node1" presStyleIdx="0" presStyleCnt="4" custScaleX="144174" custScaleY="124431">
        <dgm:presLayoutVars>
          <dgm:bulletEnabled val="1"/>
        </dgm:presLayoutVars>
      </dgm:prSet>
      <dgm:spPr/>
      <dgm:t>
        <a:bodyPr/>
        <a:lstStyle/>
        <a:p>
          <a:endParaRPr lang="es-ES"/>
        </a:p>
      </dgm:t>
    </dgm:pt>
    <dgm:pt modelId="{A4A9C332-728C-4DEA-95B6-7B3101116D4E}" type="pres">
      <dgm:prSet presAssocID="{2B275A8F-D763-4E02-B454-C76DE6002599}" presName="Name9" presStyleLbl="parChTrans1D2" presStyleIdx="1" presStyleCnt="4"/>
      <dgm:spPr/>
      <dgm:t>
        <a:bodyPr/>
        <a:lstStyle/>
        <a:p>
          <a:endParaRPr lang="es-ES"/>
        </a:p>
      </dgm:t>
    </dgm:pt>
    <dgm:pt modelId="{8DF182B6-84A6-4D4E-B004-D5ED40B89D6D}" type="pres">
      <dgm:prSet presAssocID="{2B275A8F-D763-4E02-B454-C76DE6002599}" presName="connTx" presStyleLbl="parChTrans1D2" presStyleIdx="1" presStyleCnt="4"/>
      <dgm:spPr/>
      <dgm:t>
        <a:bodyPr/>
        <a:lstStyle/>
        <a:p>
          <a:endParaRPr lang="es-ES"/>
        </a:p>
      </dgm:t>
    </dgm:pt>
    <dgm:pt modelId="{DF9B3246-AE71-4B14-BA78-74E5EF6D0D02}" type="pres">
      <dgm:prSet presAssocID="{C0B44E2C-8293-44AD-B054-B7EAA66542AE}" presName="node" presStyleLbl="node1" presStyleIdx="1" presStyleCnt="4" custScaleX="144174" custScaleY="124431">
        <dgm:presLayoutVars>
          <dgm:bulletEnabled val="1"/>
        </dgm:presLayoutVars>
      </dgm:prSet>
      <dgm:spPr/>
      <dgm:t>
        <a:bodyPr/>
        <a:lstStyle/>
        <a:p>
          <a:endParaRPr lang="es-ES"/>
        </a:p>
      </dgm:t>
    </dgm:pt>
    <dgm:pt modelId="{F1289589-AB8E-42E2-A70C-6DC85FACB09B}" type="pres">
      <dgm:prSet presAssocID="{84CCC4BD-7FD9-44D7-9519-64C8CC6420F5}" presName="Name9" presStyleLbl="parChTrans1D2" presStyleIdx="2" presStyleCnt="4"/>
      <dgm:spPr/>
      <dgm:t>
        <a:bodyPr/>
        <a:lstStyle/>
        <a:p>
          <a:endParaRPr lang="es-ES"/>
        </a:p>
      </dgm:t>
    </dgm:pt>
    <dgm:pt modelId="{9ED029BC-675B-46BA-A874-F278482FEEAB}" type="pres">
      <dgm:prSet presAssocID="{84CCC4BD-7FD9-44D7-9519-64C8CC6420F5}" presName="connTx" presStyleLbl="parChTrans1D2" presStyleIdx="2" presStyleCnt="4"/>
      <dgm:spPr/>
      <dgm:t>
        <a:bodyPr/>
        <a:lstStyle/>
        <a:p>
          <a:endParaRPr lang="es-ES"/>
        </a:p>
      </dgm:t>
    </dgm:pt>
    <dgm:pt modelId="{5274168A-36FD-4103-8BE7-1C0FDE689E01}" type="pres">
      <dgm:prSet presAssocID="{A3109044-945A-4356-8A03-39D48AE959FA}" presName="node" presStyleLbl="node1" presStyleIdx="2" presStyleCnt="4" custScaleX="144174" custScaleY="124431">
        <dgm:presLayoutVars>
          <dgm:bulletEnabled val="1"/>
        </dgm:presLayoutVars>
      </dgm:prSet>
      <dgm:spPr/>
      <dgm:t>
        <a:bodyPr/>
        <a:lstStyle/>
        <a:p>
          <a:endParaRPr lang="es-ES"/>
        </a:p>
      </dgm:t>
    </dgm:pt>
    <dgm:pt modelId="{E347BD54-26EF-42DC-99F9-8BF622B661BF}" type="pres">
      <dgm:prSet presAssocID="{A57D199B-A996-413D-8637-C783CD419D74}" presName="Name9" presStyleLbl="parChTrans1D2" presStyleIdx="3" presStyleCnt="4"/>
      <dgm:spPr/>
      <dgm:t>
        <a:bodyPr/>
        <a:lstStyle/>
        <a:p>
          <a:endParaRPr lang="es-ES"/>
        </a:p>
      </dgm:t>
    </dgm:pt>
    <dgm:pt modelId="{2F7031B3-AFA7-4F06-9F2D-8CD95BA13885}" type="pres">
      <dgm:prSet presAssocID="{A57D199B-A996-413D-8637-C783CD419D74}" presName="connTx" presStyleLbl="parChTrans1D2" presStyleIdx="3" presStyleCnt="4"/>
      <dgm:spPr/>
      <dgm:t>
        <a:bodyPr/>
        <a:lstStyle/>
        <a:p>
          <a:endParaRPr lang="es-ES"/>
        </a:p>
      </dgm:t>
    </dgm:pt>
    <dgm:pt modelId="{C930FA10-E855-435C-BDA0-D94E981D1D8B}" type="pres">
      <dgm:prSet presAssocID="{D1B32A20-F918-4203-857F-6E51C06DFD70}" presName="node" presStyleLbl="node1" presStyleIdx="3" presStyleCnt="4" custScaleX="144174" custScaleY="124431">
        <dgm:presLayoutVars>
          <dgm:bulletEnabled val="1"/>
        </dgm:presLayoutVars>
      </dgm:prSet>
      <dgm:spPr/>
      <dgm:t>
        <a:bodyPr/>
        <a:lstStyle/>
        <a:p>
          <a:endParaRPr lang="es-ES"/>
        </a:p>
      </dgm:t>
    </dgm:pt>
  </dgm:ptLst>
  <dgm:cxnLst>
    <dgm:cxn modelId="{96FA2612-54E9-4101-9C92-2CD00CB23212}" srcId="{CF78D61A-0FF8-470A-9993-9B3A4A2CAFC1}" destId="{1881A74A-3FE4-4736-96B5-830A56D43CCC}" srcOrd="0" destOrd="0" parTransId="{57C946A6-FD6A-4491-BE7E-00850FBD1D6A}" sibTransId="{AC536292-9BDF-45C3-AE54-80C0BB419465}"/>
    <dgm:cxn modelId="{E49D82A6-F79C-4E9A-BE25-D6AB48AB0B9D}" type="presOf" srcId="{9D70F318-CCE7-45A2-BA7B-79C9A2428E69}" destId="{B4088465-8D48-4E65-9CE7-B78355E5145B}" srcOrd="0" destOrd="0" presId="urn:microsoft.com/office/officeart/2005/8/layout/radial1"/>
    <dgm:cxn modelId="{F0E64CA7-404E-4B6B-A178-98B1634DC9AD}" type="presOf" srcId="{C0B44E2C-8293-44AD-B054-B7EAA66542AE}" destId="{DF9B3246-AE71-4B14-BA78-74E5EF6D0D02}" srcOrd="0" destOrd="0" presId="urn:microsoft.com/office/officeart/2005/8/layout/radial1"/>
    <dgm:cxn modelId="{BEEACEE4-4474-4B2A-BADD-A9F55EDF52A8}" type="presOf" srcId="{2B275A8F-D763-4E02-B454-C76DE6002599}" destId="{8DF182B6-84A6-4D4E-B004-D5ED40B89D6D}" srcOrd="1" destOrd="0" presId="urn:microsoft.com/office/officeart/2005/8/layout/radial1"/>
    <dgm:cxn modelId="{0B3CF501-6F03-481C-A55E-62EEA6FE7AF1}" srcId="{CF78D61A-0FF8-470A-9993-9B3A4A2CAFC1}" destId="{D1B32A20-F918-4203-857F-6E51C06DFD70}" srcOrd="3" destOrd="0" parTransId="{A57D199B-A996-413D-8637-C783CD419D74}" sibTransId="{4B273E1A-0B44-4599-BBFB-2AD7ED8D654B}"/>
    <dgm:cxn modelId="{CAA42BF0-9C75-402D-BD72-FEFDF942F7E0}" type="presOf" srcId="{A57D199B-A996-413D-8637-C783CD419D74}" destId="{E347BD54-26EF-42DC-99F9-8BF622B661BF}" srcOrd="0" destOrd="0" presId="urn:microsoft.com/office/officeart/2005/8/layout/radial1"/>
    <dgm:cxn modelId="{7725C586-C723-42DC-81D7-32A30FE8368B}" type="presOf" srcId="{57C946A6-FD6A-4491-BE7E-00850FBD1D6A}" destId="{D4622333-E77F-414C-8322-E97B4537FE8A}" srcOrd="1" destOrd="0" presId="urn:microsoft.com/office/officeart/2005/8/layout/radial1"/>
    <dgm:cxn modelId="{28D9FE93-392F-4EBD-991B-76423A3A05D1}" type="presOf" srcId="{1881A74A-3FE4-4736-96B5-830A56D43CCC}" destId="{9FDC0D0F-0E88-4AAF-AFC3-051EF5284FC9}" srcOrd="0" destOrd="0" presId="urn:microsoft.com/office/officeart/2005/8/layout/radial1"/>
    <dgm:cxn modelId="{5A4D46B6-B4C5-47E8-8D94-D8F2BFA3BFD9}" srcId="{9D70F318-CCE7-45A2-BA7B-79C9A2428E69}" destId="{CF78D61A-0FF8-470A-9993-9B3A4A2CAFC1}" srcOrd="0" destOrd="0" parTransId="{46B5A6D1-8167-4E22-8378-634FCCD0C99A}" sibTransId="{D8828610-19E4-4845-BC65-C9804631E077}"/>
    <dgm:cxn modelId="{0EED7F7D-4A73-46DE-8808-338E0F5AA7DC}" type="presOf" srcId="{CF78D61A-0FF8-470A-9993-9B3A4A2CAFC1}" destId="{F844FD20-95FA-484C-BB25-A9891E119E5A}" srcOrd="0" destOrd="0" presId="urn:microsoft.com/office/officeart/2005/8/layout/radial1"/>
    <dgm:cxn modelId="{CA47039B-D6A9-4B2E-938D-A5358C2A79B6}" type="presOf" srcId="{A3109044-945A-4356-8A03-39D48AE959FA}" destId="{5274168A-36FD-4103-8BE7-1C0FDE689E01}" srcOrd="0" destOrd="0" presId="urn:microsoft.com/office/officeart/2005/8/layout/radial1"/>
    <dgm:cxn modelId="{C22D6589-6756-47C3-9622-4865C28B6BFC}" type="presOf" srcId="{2B275A8F-D763-4E02-B454-C76DE6002599}" destId="{A4A9C332-728C-4DEA-95B6-7B3101116D4E}" srcOrd="0" destOrd="0" presId="urn:microsoft.com/office/officeart/2005/8/layout/radial1"/>
    <dgm:cxn modelId="{32F286A0-DFFF-4524-A766-713DD56F7398}" srcId="{CF78D61A-0FF8-470A-9993-9B3A4A2CAFC1}" destId="{C0B44E2C-8293-44AD-B054-B7EAA66542AE}" srcOrd="1" destOrd="0" parTransId="{2B275A8F-D763-4E02-B454-C76DE6002599}" sibTransId="{05A33E8F-F19A-48D8-898E-FCEEC675CD4A}"/>
    <dgm:cxn modelId="{79A283B7-3C7C-4F33-8418-B62F0A3829CC}" type="presOf" srcId="{D1B32A20-F918-4203-857F-6E51C06DFD70}" destId="{C930FA10-E855-435C-BDA0-D94E981D1D8B}" srcOrd="0" destOrd="0" presId="urn:microsoft.com/office/officeart/2005/8/layout/radial1"/>
    <dgm:cxn modelId="{7C0520A4-1EB8-4B13-B535-B368C5966991}" type="presOf" srcId="{84CCC4BD-7FD9-44D7-9519-64C8CC6420F5}" destId="{9ED029BC-675B-46BA-A874-F278482FEEAB}" srcOrd="1" destOrd="0" presId="urn:microsoft.com/office/officeart/2005/8/layout/radial1"/>
    <dgm:cxn modelId="{BC8F5B72-26AA-4371-9235-5F2B3C8AF4C1}" type="presOf" srcId="{A57D199B-A996-413D-8637-C783CD419D74}" destId="{2F7031B3-AFA7-4F06-9F2D-8CD95BA13885}" srcOrd="1" destOrd="0" presId="urn:microsoft.com/office/officeart/2005/8/layout/radial1"/>
    <dgm:cxn modelId="{1A507D2B-DF2B-4234-9E32-7BA1886F3906}" type="presOf" srcId="{84CCC4BD-7FD9-44D7-9519-64C8CC6420F5}" destId="{F1289589-AB8E-42E2-A70C-6DC85FACB09B}" srcOrd="0" destOrd="0" presId="urn:microsoft.com/office/officeart/2005/8/layout/radial1"/>
    <dgm:cxn modelId="{1AE3A9C2-044B-4D19-9FA3-76868C1C30D5}" srcId="{CF78D61A-0FF8-470A-9993-9B3A4A2CAFC1}" destId="{A3109044-945A-4356-8A03-39D48AE959FA}" srcOrd="2" destOrd="0" parTransId="{84CCC4BD-7FD9-44D7-9519-64C8CC6420F5}" sibTransId="{F3F819A0-3CA2-4163-B216-C33145B6E8B3}"/>
    <dgm:cxn modelId="{431092F6-8731-4D38-9CFA-1480D82EE5BE}" type="presOf" srcId="{57C946A6-FD6A-4491-BE7E-00850FBD1D6A}" destId="{3FD5A3A1-2D06-40E0-90FF-73806A25FACC}" srcOrd="0" destOrd="0" presId="urn:microsoft.com/office/officeart/2005/8/layout/radial1"/>
    <dgm:cxn modelId="{4153E3F0-7CA9-4C1B-A354-AB56EEF16791}" type="presParOf" srcId="{B4088465-8D48-4E65-9CE7-B78355E5145B}" destId="{F844FD20-95FA-484C-BB25-A9891E119E5A}" srcOrd="0" destOrd="0" presId="urn:microsoft.com/office/officeart/2005/8/layout/radial1"/>
    <dgm:cxn modelId="{353F592C-A1EA-4E7C-86F5-C95EB699FB97}" type="presParOf" srcId="{B4088465-8D48-4E65-9CE7-B78355E5145B}" destId="{3FD5A3A1-2D06-40E0-90FF-73806A25FACC}" srcOrd="1" destOrd="0" presId="urn:microsoft.com/office/officeart/2005/8/layout/radial1"/>
    <dgm:cxn modelId="{822EB925-3B24-4666-AE11-84B13A5DC6D1}" type="presParOf" srcId="{3FD5A3A1-2D06-40E0-90FF-73806A25FACC}" destId="{D4622333-E77F-414C-8322-E97B4537FE8A}" srcOrd="0" destOrd="0" presId="urn:microsoft.com/office/officeart/2005/8/layout/radial1"/>
    <dgm:cxn modelId="{087FBCDD-1A2A-4C1B-A6B9-9944A3EAC041}" type="presParOf" srcId="{B4088465-8D48-4E65-9CE7-B78355E5145B}" destId="{9FDC0D0F-0E88-4AAF-AFC3-051EF5284FC9}" srcOrd="2" destOrd="0" presId="urn:microsoft.com/office/officeart/2005/8/layout/radial1"/>
    <dgm:cxn modelId="{AF783AC1-BED7-488F-ADEC-60450E1A8D83}" type="presParOf" srcId="{B4088465-8D48-4E65-9CE7-B78355E5145B}" destId="{A4A9C332-728C-4DEA-95B6-7B3101116D4E}" srcOrd="3" destOrd="0" presId="urn:microsoft.com/office/officeart/2005/8/layout/radial1"/>
    <dgm:cxn modelId="{E39B891C-2077-4530-BA5D-05B92D233A0A}" type="presParOf" srcId="{A4A9C332-728C-4DEA-95B6-7B3101116D4E}" destId="{8DF182B6-84A6-4D4E-B004-D5ED40B89D6D}" srcOrd="0" destOrd="0" presId="urn:microsoft.com/office/officeart/2005/8/layout/radial1"/>
    <dgm:cxn modelId="{17FF5292-438C-4DB8-9BC5-2782FBB48180}" type="presParOf" srcId="{B4088465-8D48-4E65-9CE7-B78355E5145B}" destId="{DF9B3246-AE71-4B14-BA78-74E5EF6D0D02}" srcOrd="4" destOrd="0" presId="urn:microsoft.com/office/officeart/2005/8/layout/radial1"/>
    <dgm:cxn modelId="{52A736D1-02AF-45BB-938C-1B92AA978889}" type="presParOf" srcId="{B4088465-8D48-4E65-9CE7-B78355E5145B}" destId="{F1289589-AB8E-42E2-A70C-6DC85FACB09B}" srcOrd="5" destOrd="0" presId="urn:microsoft.com/office/officeart/2005/8/layout/radial1"/>
    <dgm:cxn modelId="{190E52C2-4DB4-414E-AF21-D64C93C9B5B2}" type="presParOf" srcId="{F1289589-AB8E-42E2-A70C-6DC85FACB09B}" destId="{9ED029BC-675B-46BA-A874-F278482FEEAB}" srcOrd="0" destOrd="0" presId="urn:microsoft.com/office/officeart/2005/8/layout/radial1"/>
    <dgm:cxn modelId="{01E8479F-82F9-4A41-8E27-CC2E28CDAF9A}" type="presParOf" srcId="{B4088465-8D48-4E65-9CE7-B78355E5145B}" destId="{5274168A-36FD-4103-8BE7-1C0FDE689E01}" srcOrd="6" destOrd="0" presId="urn:microsoft.com/office/officeart/2005/8/layout/radial1"/>
    <dgm:cxn modelId="{16365FBE-3D70-4674-9862-803DD1F5C4EC}" type="presParOf" srcId="{B4088465-8D48-4E65-9CE7-B78355E5145B}" destId="{E347BD54-26EF-42DC-99F9-8BF622B661BF}" srcOrd="7" destOrd="0" presId="urn:microsoft.com/office/officeart/2005/8/layout/radial1"/>
    <dgm:cxn modelId="{90F20529-54E9-409E-A186-7D52F542C8EA}" type="presParOf" srcId="{E347BD54-26EF-42DC-99F9-8BF622B661BF}" destId="{2F7031B3-AFA7-4F06-9F2D-8CD95BA13885}" srcOrd="0" destOrd="0" presId="urn:microsoft.com/office/officeart/2005/8/layout/radial1"/>
    <dgm:cxn modelId="{98951E46-02A3-4DD5-B3CD-94F916F301D4}" type="presParOf" srcId="{B4088465-8D48-4E65-9CE7-B78355E5145B}" destId="{C930FA10-E855-435C-BDA0-D94E981D1D8B}"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8D39DC-38D5-492C-AF07-6C322C7AAD23}" type="doc">
      <dgm:prSet loTypeId="urn:microsoft.com/office/officeart/2005/8/layout/hProcess9" loCatId="process" qsTypeId="urn:microsoft.com/office/officeart/2005/8/quickstyle/simple3" qsCatId="simple" csTypeId="urn:microsoft.com/office/officeart/2005/8/colors/accent1_2" csCatId="accent1" phldr="1"/>
      <dgm:spPr/>
    </dgm:pt>
    <dgm:pt modelId="{0F9EB01C-AB9E-4400-AA6A-44650AA2F172}">
      <dgm:prSet phldrT="[Texto]"/>
      <dgm:spPr/>
      <dgm:t>
        <a:bodyPr/>
        <a:lstStyle/>
        <a:p>
          <a:r>
            <a:rPr lang="es-EC" dirty="0" smtClean="0">
              <a:solidFill>
                <a:schemeClr val="bg2">
                  <a:lumMod val="50000"/>
                </a:schemeClr>
              </a:solidFill>
            </a:rPr>
            <a:t>Empezamos agregando votantes para las elecciones</a:t>
          </a:r>
          <a:endParaRPr lang="es-ES" dirty="0">
            <a:solidFill>
              <a:schemeClr val="bg2">
                <a:lumMod val="50000"/>
              </a:schemeClr>
            </a:solidFill>
          </a:endParaRPr>
        </a:p>
      </dgm:t>
    </dgm:pt>
    <dgm:pt modelId="{EA58BED6-6744-43CB-AFE1-0A38E7A8FAE4}" type="parTrans" cxnId="{AFB0F892-865E-48DF-A436-74D4B9D0103B}">
      <dgm:prSet/>
      <dgm:spPr/>
      <dgm:t>
        <a:bodyPr/>
        <a:lstStyle/>
        <a:p>
          <a:endParaRPr lang="es-ES"/>
        </a:p>
      </dgm:t>
    </dgm:pt>
    <dgm:pt modelId="{29FD4417-7B76-4D7C-AE8C-942EB98DE664}" type="sibTrans" cxnId="{AFB0F892-865E-48DF-A436-74D4B9D0103B}">
      <dgm:prSet/>
      <dgm:spPr/>
      <dgm:t>
        <a:bodyPr/>
        <a:lstStyle/>
        <a:p>
          <a:endParaRPr lang="es-ES"/>
        </a:p>
      </dgm:t>
    </dgm:pt>
    <dgm:pt modelId="{3D4A8309-F995-43F3-8489-BC2703BCE755}">
      <dgm:prSet phldrT="[Texto]"/>
      <dgm:spPr/>
      <dgm:t>
        <a:bodyPr/>
        <a:lstStyle/>
        <a:p>
          <a:r>
            <a:rPr lang="es-EC" dirty="0" smtClean="0">
              <a:solidFill>
                <a:schemeClr val="bg2">
                  <a:lumMod val="50000"/>
                </a:schemeClr>
              </a:solidFill>
            </a:rPr>
            <a:t>Pueden ser solo votantes o también candidatos de partidos políticos</a:t>
          </a:r>
          <a:endParaRPr lang="es-ES" dirty="0">
            <a:solidFill>
              <a:schemeClr val="bg2">
                <a:lumMod val="50000"/>
              </a:schemeClr>
            </a:solidFill>
          </a:endParaRPr>
        </a:p>
      </dgm:t>
    </dgm:pt>
    <dgm:pt modelId="{CA805D95-993E-4388-94D7-547632A48F95}" type="parTrans" cxnId="{CCA27C3F-E7CD-456D-8EF7-5DC3BB5014E6}">
      <dgm:prSet/>
      <dgm:spPr/>
      <dgm:t>
        <a:bodyPr/>
        <a:lstStyle/>
        <a:p>
          <a:endParaRPr lang="es-ES"/>
        </a:p>
      </dgm:t>
    </dgm:pt>
    <dgm:pt modelId="{C74489B3-94A2-45FE-96E5-6CBCED733FD2}" type="sibTrans" cxnId="{CCA27C3F-E7CD-456D-8EF7-5DC3BB5014E6}">
      <dgm:prSet/>
      <dgm:spPr/>
      <dgm:t>
        <a:bodyPr/>
        <a:lstStyle/>
        <a:p>
          <a:endParaRPr lang="es-ES"/>
        </a:p>
      </dgm:t>
    </dgm:pt>
    <dgm:pt modelId="{B2E80E5B-1F5E-4709-B56E-8384676646C7}">
      <dgm:prSet phldrT="[Texto]"/>
      <dgm:spPr/>
      <dgm:t>
        <a:bodyPr/>
        <a:lstStyle/>
        <a:p>
          <a:r>
            <a:rPr lang="es-EC" smtClean="0">
              <a:solidFill>
                <a:schemeClr val="bg2">
                  <a:lumMod val="50000"/>
                </a:schemeClr>
              </a:solidFill>
            </a:rPr>
            <a:t>Es una de las claves foráneas de la tabla Candidatos</a:t>
          </a:r>
          <a:endParaRPr lang="es-ES" dirty="0">
            <a:solidFill>
              <a:schemeClr val="bg2">
                <a:lumMod val="50000"/>
              </a:schemeClr>
            </a:solidFill>
          </a:endParaRPr>
        </a:p>
      </dgm:t>
    </dgm:pt>
    <dgm:pt modelId="{442ABAF2-E537-4599-82D0-5674988014CC}" type="parTrans" cxnId="{236D4E62-2946-4FB7-B811-7D91F125D7ED}">
      <dgm:prSet/>
      <dgm:spPr/>
      <dgm:t>
        <a:bodyPr/>
        <a:lstStyle/>
        <a:p>
          <a:endParaRPr lang="es-ES"/>
        </a:p>
      </dgm:t>
    </dgm:pt>
    <dgm:pt modelId="{F17B91F3-4B48-4825-B9EE-DC21D6B755B0}" type="sibTrans" cxnId="{236D4E62-2946-4FB7-B811-7D91F125D7ED}">
      <dgm:prSet/>
      <dgm:spPr/>
      <dgm:t>
        <a:bodyPr/>
        <a:lstStyle/>
        <a:p>
          <a:endParaRPr lang="es-ES"/>
        </a:p>
      </dgm:t>
    </dgm:pt>
    <dgm:pt modelId="{04A93312-8BDA-498E-A2DD-6E434A9FDB75}" type="pres">
      <dgm:prSet presAssocID="{F78D39DC-38D5-492C-AF07-6C322C7AAD23}" presName="CompostProcess" presStyleCnt="0">
        <dgm:presLayoutVars>
          <dgm:dir/>
          <dgm:resizeHandles val="exact"/>
        </dgm:presLayoutVars>
      </dgm:prSet>
      <dgm:spPr/>
    </dgm:pt>
    <dgm:pt modelId="{3D0AEADD-2A4D-4494-BA04-62866DD2CC48}" type="pres">
      <dgm:prSet presAssocID="{F78D39DC-38D5-492C-AF07-6C322C7AAD23}" presName="arrow" presStyleLbl="bgShp" presStyleIdx="0" presStyleCnt="1"/>
      <dgm:spPr/>
    </dgm:pt>
    <dgm:pt modelId="{4E10C861-98F8-41A5-BC3B-19C80A2D6FD6}" type="pres">
      <dgm:prSet presAssocID="{F78D39DC-38D5-492C-AF07-6C322C7AAD23}" presName="linearProcess" presStyleCnt="0"/>
      <dgm:spPr/>
    </dgm:pt>
    <dgm:pt modelId="{71A57F48-61DB-4D2C-A4D4-6FC7B349EB73}" type="pres">
      <dgm:prSet presAssocID="{0F9EB01C-AB9E-4400-AA6A-44650AA2F172}" presName="textNode" presStyleLbl="node1" presStyleIdx="0" presStyleCnt="3">
        <dgm:presLayoutVars>
          <dgm:bulletEnabled val="1"/>
        </dgm:presLayoutVars>
      </dgm:prSet>
      <dgm:spPr/>
      <dgm:t>
        <a:bodyPr/>
        <a:lstStyle/>
        <a:p>
          <a:endParaRPr lang="es-ES"/>
        </a:p>
      </dgm:t>
    </dgm:pt>
    <dgm:pt modelId="{1DCB2CB3-3C7B-49EF-8AFE-A712225D039E}" type="pres">
      <dgm:prSet presAssocID="{29FD4417-7B76-4D7C-AE8C-942EB98DE664}" presName="sibTrans" presStyleCnt="0"/>
      <dgm:spPr/>
    </dgm:pt>
    <dgm:pt modelId="{1AAAD50C-6F83-4913-BE4A-B5FC5ADEA425}" type="pres">
      <dgm:prSet presAssocID="{3D4A8309-F995-43F3-8489-BC2703BCE755}" presName="textNode" presStyleLbl="node1" presStyleIdx="1" presStyleCnt="3">
        <dgm:presLayoutVars>
          <dgm:bulletEnabled val="1"/>
        </dgm:presLayoutVars>
      </dgm:prSet>
      <dgm:spPr/>
      <dgm:t>
        <a:bodyPr/>
        <a:lstStyle/>
        <a:p>
          <a:endParaRPr lang="es-ES"/>
        </a:p>
      </dgm:t>
    </dgm:pt>
    <dgm:pt modelId="{C8DFA4A0-3774-484A-B0FF-3DAFC7E8673C}" type="pres">
      <dgm:prSet presAssocID="{C74489B3-94A2-45FE-96E5-6CBCED733FD2}" presName="sibTrans" presStyleCnt="0"/>
      <dgm:spPr/>
    </dgm:pt>
    <dgm:pt modelId="{A454E711-315A-4BD5-A416-1F86D7744A35}" type="pres">
      <dgm:prSet presAssocID="{B2E80E5B-1F5E-4709-B56E-8384676646C7}" presName="textNode" presStyleLbl="node1" presStyleIdx="2" presStyleCnt="3">
        <dgm:presLayoutVars>
          <dgm:bulletEnabled val="1"/>
        </dgm:presLayoutVars>
      </dgm:prSet>
      <dgm:spPr/>
      <dgm:t>
        <a:bodyPr/>
        <a:lstStyle/>
        <a:p>
          <a:endParaRPr lang="es-ES"/>
        </a:p>
      </dgm:t>
    </dgm:pt>
  </dgm:ptLst>
  <dgm:cxnLst>
    <dgm:cxn modelId="{236D4E62-2946-4FB7-B811-7D91F125D7ED}" srcId="{F78D39DC-38D5-492C-AF07-6C322C7AAD23}" destId="{B2E80E5B-1F5E-4709-B56E-8384676646C7}" srcOrd="2" destOrd="0" parTransId="{442ABAF2-E537-4599-82D0-5674988014CC}" sibTransId="{F17B91F3-4B48-4825-B9EE-DC21D6B755B0}"/>
    <dgm:cxn modelId="{CCA27C3F-E7CD-456D-8EF7-5DC3BB5014E6}" srcId="{F78D39DC-38D5-492C-AF07-6C322C7AAD23}" destId="{3D4A8309-F995-43F3-8489-BC2703BCE755}" srcOrd="1" destOrd="0" parTransId="{CA805D95-993E-4388-94D7-547632A48F95}" sibTransId="{C74489B3-94A2-45FE-96E5-6CBCED733FD2}"/>
    <dgm:cxn modelId="{E684CCCC-919E-4943-A399-006F78A7385E}" type="presOf" srcId="{3D4A8309-F995-43F3-8489-BC2703BCE755}" destId="{1AAAD50C-6F83-4913-BE4A-B5FC5ADEA425}" srcOrd="0" destOrd="0" presId="urn:microsoft.com/office/officeart/2005/8/layout/hProcess9"/>
    <dgm:cxn modelId="{59463E24-8657-496B-A54D-28D836C66B28}" type="presOf" srcId="{F78D39DC-38D5-492C-AF07-6C322C7AAD23}" destId="{04A93312-8BDA-498E-A2DD-6E434A9FDB75}" srcOrd="0" destOrd="0" presId="urn:microsoft.com/office/officeart/2005/8/layout/hProcess9"/>
    <dgm:cxn modelId="{FA47D04C-5FDF-400A-889F-441FBC5FC989}" type="presOf" srcId="{B2E80E5B-1F5E-4709-B56E-8384676646C7}" destId="{A454E711-315A-4BD5-A416-1F86D7744A35}" srcOrd="0" destOrd="0" presId="urn:microsoft.com/office/officeart/2005/8/layout/hProcess9"/>
    <dgm:cxn modelId="{AFB0F892-865E-48DF-A436-74D4B9D0103B}" srcId="{F78D39DC-38D5-492C-AF07-6C322C7AAD23}" destId="{0F9EB01C-AB9E-4400-AA6A-44650AA2F172}" srcOrd="0" destOrd="0" parTransId="{EA58BED6-6744-43CB-AFE1-0A38E7A8FAE4}" sibTransId="{29FD4417-7B76-4D7C-AE8C-942EB98DE664}"/>
    <dgm:cxn modelId="{40226B8E-A153-4FE9-9961-5A1391BE41C4}" type="presOf" srcId="{0F9EB01C-AB9E-4400-AA6A-44650AA2F172}" destId="{71A57F48-61DB-4D2C-A4D4-6FC7B349EB73}" srcOrd="0" destOrd="0" presId="urn:microsoft.com/office/officeart/2005/8/layout/hProcess9"/>
    <dgm:cxn modelId="{6384388F-1C03-41C5-AA3F-97F8C7D3AFC0}" type="presParOf" srcId="{04A93312-8BDA-498E-A2DD-6E434A9FDB75}" destId="{3D0AEADD-2A4D-4494-BA04-62866DD2CC48}" srcOrd="0" destOrd="0" presId="urn:microsoft.com/office/officeart/2005/8/layout/hProcess9"/>
    <dgm:cxn modelId="{FC82CCFD-30AE-4B04-9EEA-A345833522C9}" type="presParOf" srcId="{04A93312-8BDA-498E-A2DD-6E434A9FDB75}" destId="{4E10C861-98F8-41A5-BC3B-19C80A2D6FD6}" srcOrd="1" destOrd="0" presId="urn:microsoft.com/office/officeart/2005/8/layout/hProcess9"/>
    <dgm:cxn modelId="{37AE49EF-A9DB-40B6-9CCB-EB3F02627A2B}" type="presParOf" srcId="{4E10C861-98F8-41A5-BC3B-19C80A2D6FD6}" destId="{71A57F48-61DB-4D2C-A4D4-6FC7B349EB73}" srcOrd="0" destOrd="0" presId="urn:microsoft.com/office/officeart/2005/8/layout/hProcess9"/>
    <dgm:cxn modelId="{39240809-5FC1-4A07-BA7C-1DAB40CC6516}" type="presParOf" srcId="{4E10C861-98F8-41A5-BC3B-19C80A2D6FD6}" destId="{1DCB2CB3-3C7B-49EF-8AFE-A712225D039E}" srcOrd="1" destOrd="0" presId="urn:microsoft.com/office/officeart/2005/8/layout/hProcess9"/>
    <dgm:cxn modelId="{9B273060-F95A-46B4-97C0-EB359431C153}" type="presParOf" srcId="{4E10C861-98F8-41A5-BC3B-19C80A2D6FD6}" destId="{1AAAD50C-6F83-4913-BE4A-B5FC5ADEA425}" srcOrd="2" destOrd="0" presId="urn:microsoft.com/office/officeart/2005/8/layout/hProcess9"/>
    <dgm:cxn modelId="{7643A9DF-B47E-4D4C-BF1B-FA5C0CE04AC3}" type="presParOf" srcId="{4E10C861-98F8-41A5-BC3B-19C80A2D6FD6}" destId="{C8DFA4A0-3774-484A-B0FF-3DAFC7E8673C}" srcOrd="3" destOrd="0" presId="urn:microsoft.com/office/officeart/2005/8/layout/hProcess9"/>
    <dgm:cxn modelId="{403EA75D-6375-48E4-9954-93D426D33902}" type="presParOf" srcId="{4E10C861-98F8-41A5-BC3B-19C80A2D6FD6}" destId="{A454E711-315A-4BD5-A416-1F86D7744A3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8D39DC-38D5-492C-AF07-6C322C7AAD23}" type="doc">
      <dgm:prSet loTypeId="urn:microsoft.com/office/officeart/2005/8/layout/chevron1" loCatId="process" qsTypeId="urn:microsoft.com/office/officeart/2005/8/quickstyle/simple3" qsCatId="simple" csTypeId="urn:microsoft.com/office/officeart/2005/8/colors/colorful1" csCatId="colorful" phldr="1"/>
      <dgm:spPr/>
    </dgm:pt>
    <dgm:pt modelId="{0F9EB01C-AB9E-4400-AA6A-44650AA2F172}">
      <dgm:prSet phldrT="[Texto]" custT="1"/>
      <dgm:spPr/>
      <dgm:t>
        <a:bodyPr/>
        <a:lstStyle/>
        <a:p>
          <a:r>
            <a:rPr lang="es-EC" sz="1000" dirty="0" smtClean="0">
              <a:solidFill>
                <a:schemeClr val="bg2">
                  <a:lumMod val="50000"/>
                </a:schemeClr>
              </a:solidFill>
            </a:rPr>
            <a:t>Primero se deben crear los partidos políticos </a:t>
          </a:r>
          <a:endParaRPr lang="es-ES" sz="1000" dirty="0">
            <a:solidFill>
              <a:schemeClr val="bg2">
                <a:lumMod val="50000"/>
              </a:schemeClr>
            </a:solidFill>
          </a:endParaRPr>
        </a:p>
      </dgm:t>
    </dgm:pt>
    <dgm:pt modelId="{EA58BED6-6744-43CB-AFE1-0A38E7A8FAE4}" type="parTrans" cxnId="{AFB0F892-865E-48DF-A436-74D4B9D0103B}">
      <dgm:prSet/>
      <dgm:spPr/>
      <dgm:t>
        <a:bodyPr/>
        <a:lstStyle/>
        <a:p>
          <a:endParaRPr lang="es-ES"/>
        </a:p>
      </dgm:t>
    </dgm:pt>
    <dgm:pt modelId="{29FD4417-7B76-4D7C-AE8C-942EB98DE664}" type="sibTrans" cxnId="{AFB0F892-865E-48DF-A436-74D4B9D0103B}">
      <dgm:prSet/>
      <dgm:spPr/>
      <dgm:t>
        <a:bodyPr/>
        <a:lstStyle/>
        <a:p>
          <a:endParaRPr lang="es-ES"/>
        </a:p>
      </dgm:t>
    </dgm:pt>
    <dgm:pt modelId="{3D4A8309-F995-43F3-8489-BC2703BCE755}">
      <dgm:prSet phldrT="[Texto]" custT="1"/>
      <dgm:spPr/>
      <dgm:t>
        <a:bodyPr/>
        <a:lstStyle/>
        <a:p>
          <a:r>
            <a:rPr lang="es-EC" sz="1000" smtClean="0">
              <a:solidFill>
                <a:schemeClr val="bg2">
                  <a:lumMod val="50000"/>
                </a:schemeClr>
              </a:solidFill>
            </a:rPr>
            <a:t>Luego sus candidatos </a:t>
          </a:r>
          <a:endParaRPr lang="es-ES" sz="1000" dirty="0">
            <a:solidFill>
              <a:schemeClr val="bg2">
                <a:lumMod val="50000"/>
              </a:schemeClr>
            </a:solidFill>
          </a:endParaRPr>
        </a:p>
      </dgm:t>
    </dgm:pt>
    <dgm:pt modelId="{CA805D95-993E-4388-94D7-547632A48F95}" type="parTrans" cxnId="{CCA27C3F-E7CD-456D-8EF7-5DC3BB5014E6}">
      <dgm:prSet/>
      <dgm:spPr/>
      <dgm:t>
        <a:bodyPr/>
        <a:lstStyle/>
        <a:p>
          <a:endParaRPr lang="es-ES"/>
        </a:p>
      </dgm:t>
    </dgm:pt>
    <dgm:pt modelId="{C74489B3-94A2-45FE-96E5-6CBCED733FD2}" type="sibTrans" cxnId="{CCA27C3F-E7CD-456D-8EF7-5DC3BB5014E6}">
      <dgm:prSet/>
      <dgm:spPr/>
      <dgm:t>
        <a:bodyPr/>
        <a:lstStyle/>
        <a:p>
          <a:endParaRPr lang="es-ES"/>
        </a:p>
      </dgm:t>
    </dgm:pt>
    <dgm:pt modelId="{B2E80E5B-1F5E-4709-B56E-8384676646C7}">
      <dgm:prSet phldrT="[Texto]" custT="1"/>
      <dgm:spPr/>
      <dgm:t>
        <a:bodyPr/>
        <a:lstStyle/>
        <a:p>
          <a:r>
            <a:rPr lang="es-EC" sz="1000" dirty="0" smtClean="0">
              <a:solidFill>
                <a:schemeClr val="bg2">
                  <a:lumMod val="50000"/>
                </a:schemeClr>
              </a:solidFill>
            </a:rPr>
            <a:t>la tabla Candidatos tiene la clave foránea de la tabla Partidos Políticos</a:t>
          </a:r>
          <a:endParaRPr lang="es-ES" sz="1000" dirty="0">
            <a:solidFill>
              <a:schemeClr val="bg2">
                <a:lumMod val="50000"/>
              </a:schemeClr>
            </a:solidFill>
          </a:endParaRPr>
        </a:p>
      </dgm:t>
    </dgm:pt>
    <dgm:pt modelId="{442ABAF2-E537-4599-82D0-5674988014CC}" type="parTrans" cxnId="{236D4E62-2946-4FB7-B811-7D91F125D7ED}">
      <dgm:prSet/>
      <dgm:spPr/>
      <dgm:t>
        <a:bodyPr/>
        <a:lstStyle/>
        <a:p>
          <a:endParaRPr lang="es-ES"/>
        </a:p>
      </dgm:t>
    </dgm:pt>
    <dgm:pt modelId="{F17B91F3-4B48-4825-B9EE-DC21D6B755B0}" type="sibTrans" cxnId="{236D4E62-2946-4FB7-B811-7D91F125D7ED}">
      <dgm:prSet/>
      <dgm:spPr/>
      <dgm:t>
        <a:bodyPr/>
        <a:lstStyle/>
        <a:p>
          <a:endParaRPr lang="es-ES"/>
        </a:p>
      </dgm:t>
    </dgm:pt>
    <dgm:pt modelId="{80FA5B0C-4E5C-41B4-9B82-96C29B728728}" type="pres">
      <dgm:prSet presAssocID="{F78D39DC-38D5-492C-AF07-6C322C7AAD23}" presName="Name0" presStyleCnt="0">
        <dgm:presLayoutVars>
          <dgm:dir/>
          <dgm:animLvl val="lvl"/>
          <dgm:resizeHandles val="exact"/>
        </dgm:presLayoutVars>
      </dgm:prSet>
      <dgm:spPr/>
    </dgm:pt>
    <dgm:pt modelId="{C424ACDE-23DD-4F46-9B25-E81262B55D4A}" type="pres">
      <dgm:prSet presAssocID="{0F9EB01C-AB9E-4400-AA6A-44650AA2F172}" presName="parTxOnly" presStyleLbl="node1" presStyleIdx="0" presStyleCnt="3">
        <dgm:presLayoutVars>
          <dgm:chMax val="0"/>
          <dgm:chPref val="0"/>
          <dgm:bulletEnabled val="1"/>
        </dgm:presLayoutVars>
      </dgm:prSet>
      <dgm:spPr/>
      <dgm:t>
        <a:bodyPr/>
        <a:lstStyle/>
        <a:p>
          <a:endParaRPr lang="es-ES"/>
        </a:p>
      </dgm:t>
    </dgm:pt>
    <dgm:pt modelId="{BF55BEE5-4286-4B0F-BB82-FD40143B0477}" type="pres">
      <dgm:prSet presAssocID="{29FD4417-7B76-4D7C-AE8C-942EB98DE664}" presName="parTxOnlySpace" presStyleCnt="0"/>
      <dgm:spPr/>
    </dgm:pt>
    <dgm:pt modelId="{1F1C5DC5-0D05-424C-A495-458A273494EF}" type="pres">
      <dgm:prSet presAssocID="{3D4A8309-F995-43F3-8489-BC2703BCE755}" presName="parTxOnly" presStyleLbl="node1" presStyleIdx="1" presStyleCnt="3">
        <dgm:presLayoutVars>
          <dgm:chMax val="0"/>
          <dgm:chPref val="0"/>
          <dgm:bulletEnabled val="1"/>
        </dgm:presLayoutVars>
      </dgm:prSet>
      <dgm:spPr/>
      <dgm:t>
        <a:bodyPr/>
        <a:lstStyle/>
        <a:p>
          <a:endParaRPr lang="es-ES"/>
        </a:p>
      </dgm:t>
    </dgm:pt>
    <dgm:pt modelId="{A7FD54B5-92B3-49DB-B75C-42242F71E56D}" type="pres">
      <dgm:prSet presAssocID="{C74489B3-94A2-45FE-96E5-6CBCED733FD2}" presName="parTxOnlySpace" presStyleCnt="0"/>
      <dgm:spPr/>
    </dgm:pt>
    <dgm:pt modelId="{FD11800E-A84A-4997-863F-F42B6EDE1D50}" type="pres">
      <dgm:prSet presAssocID="{B2E80E5B-1F5E-4709-B56E-8384676646C7}" presName="parTxOnly" presStyleLbl="node1" presStyleIdx="2" presStyleCnt="3">
        <dgm:presLayoutVars>
          <dgm:chMax val="0"/>
          <dgm:chPref val="0"/>
          <dgm:bulletEnabled val="1"/>
        </dgm:presLayoutVars>
      </dgm:prSet>
      <dgm:spPr/>
      <dgm:t>
        <a:bodyPr/>
        <a:lstStyle/>
        <a:p>
          <a:endParaRPr lang="es-ES"/>
        </a:p>
      </dgm:t>
    </dgm:pt>
  </dgm:ptLst>
  <dgm:cxnLst>
    <dgm:cxn modelId="{236D4E62-2946-4FB7-B811-7D91F125D7ED}" srcId="{F78D39DC-38D5-492C-AF07-6C322C7AAD23}" destId="{B2E80E5B-1F5E-4709-B56E-8384676646C7}" srcOrd="2" destOrd="0" parTransId="{442ABAF2-E537-4599-82D0-5674988014CC}" sibTransId="{F17B91F3-4B48-4825-B9EE-DC21D6B755B0}"/>
    <dgm:cxn modelId="{CCA27C3F-E7CD-456D-8EF7-5DC3BB5014E6}" srcId="{F78D39DC-38D5-492C-AF07-6C322C7AAD23}" destId="{3D4A8309-F995-43F3-8489-BC2703BCE755}" srcOrd="1" destOrd="0" parTransId="{CA805D95-993E-4388-94D7-547632A48F95}" sibTransId="{C74489B3-94A2-45FE-96E5-6CBCED733FD2}"/>
    <dgm:cxn modelId="{1704099D-3727-45D1-B95B-9758923438C3}" type="presOf" srcId="{3D4A8309-F995-43F3-8489-BC2703BCE755}" destId="{1F1C5DC5-0D05-424C-A495-458A273494EF}" srcOrd="0" destOrd="0" presId="urn:microsoft.com/office/officeart/2005/8/layout/chevron1"/>
    <dgm:cxn modelId="{F25CB403-C9D1-4E12-8C45-2E5E217CFD41}" type="presOf" srcId="{B2E80E5B-1F5E-4709-B56E-8384676646C7}" destId="{FD11800E-A84A-4997-863F-F42B6EDE1D50}" srcOrd="0" destOrd="0" presId="urn:microsoft.com/office/officeart/2005/8/layout/chevron1"/>
    <dgm:cxn modelId="{AFB0F892-865E-48DF-A436-74D4B9D0103B}" srcId="{F78D39DC-38D5-492C-AF07-6C322C7AAD23}" destId="{0F9EB01C-AB9E-4400-AA6A-44650AA2F172}" srcOrd="0" destOrd="0" parTransId="{EA58BED6-6744-43CB-AFE1-0A38E7A8FAE4}" sibTransId="{29FD4417-7B76-4D7C-AE8C-942EB98DE664}"/>
    <dgm:cxn modelId="{7684131A-EA6F-4963-89F6-8BCBA8AA4136}" type="presOf" srcId="{F78D39DC-38D5-492C-AF07-6C322C7AAD23}" destId="{80FA5B0C-4E5C-41B4-9B82-96C29B728728}" srcOrd="0" destOrd="0" presId="urn:microsoft.com/office/officeart/2005/8/layout/chevron1"/>
    <dgm:cxn modelId="{0B914DBD-4854-464B-97F9-BB69C0B190BD}" type="presOf" srcId="{0F9EB01C-AB9E-4400-AA6A-44650AA2F172}" destId="{C424ACDE-23DD-4F46-9B25-E81262B55D4A}" srcOrd="0" destOrd="0" presId="urn:microsoft.com/office/officeart/2005/8/layout/chevron1"/>
    <dgm:cxn modelId="{5EA7E69F-E9AC-401F-BBCA-AF051C6E6B66}" type="presParOf" srcId="{80FA5B0C-4E5C-41B4-9B82-96C29B728728}" destId="{C424ACDE-23DD-4F46-9B25-E81262B55D4A}" srcOrd="0" destOrd="0" presId="urn:microsoft.com/office/officeart/2005/8/layout/chevron1"/>
    <dgm:cxn modelId="{39A5DCEC-72E6-448F-93C4-2BCE99AC2457}" type="presParOf" srcId="{80FA5B0C-4E5C-41B4-9B82-96C29B728728}" destId="{BF55BEE5-4286-4B0F-BB82-FD40143B0477}" srcOrd="1" destOrd="0" presId="urn:microsoft.com/office/officeart/2005/8/layout/chevron1"/>
    <dgm:cxn modelId="{98BA2A69-7215-436C-9198-5ED0364C9B85}" type="presParOf" srcId="{80FA5B0C-4E5C-41B4-9B82-96C29B728728}" destId="{1F1C5DC5-0D05-424C-A495-458A273494EF}" srcOrd="2" destOrd="0" presId="urn:microsoft.com/office/officeart/2005/8/layout/chevron1"/>
    <dgm:cxn modelId="{F698C399-A154-4F4D-9F96-F877DB83F7E1}" type="presParOf" srcId="{80FA5B0C-4E5C-41B4-9B82-96C29B728728}" destId="{A7FD54B5-92B3-49DB-B75C-42242F71E56D}" srcOrd="3" destOrd="0" presId="urn:microsoft.com/office/officeart/2005/8/layout/chevron1"/>
    <dgm:cxn modelId="{627847D4-23BE-4E98-ABB2-2AFF210078DA}" type="presParOf" srcId="{80FA5B0C-4E5C-41B4-9B82-96C29B728728}" destId="{FD11800E-A84A-4997-863F-F42B6EDE1D5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8D39DC-38D5-492C-AF07-6C322C7AAD23}" type="doc">
      <dgm:prSet loTypeId="urn:microsoft.com/office/officeart/2005/8/layout/process1" loCatId="process" qsTypeId="urn:microsoft.com/office/officeart/2005/8/quickstyle/simple3" qsCatId="simple" csTypeId="urn:microsoft.com/office/officeart/2005/8/colors/accent1_2" csCatId="accent1" phldr="1"/>
      <dgm:spPr/>
    </dgm:pt>
    <dgm:pt modelId="{0F9EB01C-AB9E-4400-AA6A-44650AA2F172}">
      <dgm:prSet phldrT="[Texto]" custT="1"/>
      <dgm:spPr/>
      <dgm:t>
        <a:bodyPr/>
        <a:lstStyle/>
        <a:p>
          <a:r>
            <a:rPr lang="es-ES" sz="1000" smtClean="0">
              <a:solidFill>
                <a:schemeClr val="bg2">
                  <a:lumMod val="50000"/>
                </a:schemeClr>
              </a:solidFill>
            </a:rPr>
            <a:t>Administradores del sistema no pueden ingresar a la ventana de votaciones </a:t>
          </a:r>
          <a:endParaRPr lang="es-ES" sz="1000" dirty="0">
            <a:solidFill>
              <a:schemeClr val="bg2">
                <a:lumMod val="50000"/>
              </a:schemeClr>
            </a:solidFill>
          </a:endParaRPr>
        </a:p>
      </dgm:t>
    </dgm:pt>
    <dgm:pt modelId="{EA58BED6-6744-43CB-AFE1-0A38E7A8FAE4}" type="parTrans" cxnId="{AFB0F892-865E-48DF-A436-74D4B9D0103B}">
      <dgm:prSet/>
      <dgm:spPr/>
      <dgm:t>
        <a:bodyPr/>
        <a:lstStyle/>
        <a:p>
          <a:endParaRPr lang="es-ES">
            <a:solidFill>
              <a:schemeClr val="bg2">
                <a:lumMod val="50000"/>
              </a:schemeClr>
            </a:solidFill>
          </a:endParaRPr>
        </a:p>
      </dgm:t>
    </dgm:pt>
    <dgm:pt modelId="{29FD4417-7B76-4D7C-AE8C-942EB98DE664}" type="sibTrans" cxnId="{AFB0F892-865E-48DF-A436-74D4B9D0103B}">
      <dgm:prSet/>
      <dgm:spPr/>
      <dgm:t>
        <a:bodyPr/>
        <a:lstStyle/>
        <a:p>
          <a:endParaRPr lang="es-ES">
            <a:solidFill>
              <a:schemeClr val="bg2">
                <a:lumMod val="50000"/>
              </a:schemeClr>
            </a:solidFill>
          </a:endParaRPr>
        </a:p>
      </dgm:t>
    </dgm:pt>
    <dgm:pt modelId="{3D4A8309-F995-43F3-8489-BC2703BCE755}">
      <dgm:prSet phldrT="[Texto]" custT="1"/>
      <dgm:spPr/>
      <dgm:t>
        <a:bodyPr/>
        <a:lstStyle/>
        <a:p>
          <a:r>
            <a:rPr lang="es-ES" sz="1000" dirty="0" smtClean="0">
              <a:solidFill>
                <a:schemeClr val="bg2">
                  <a:lumMod val="50000"/>
                </a:schemeClr>
              </a:solidFill>
            </a:rPr>
            <a:t>Para ingresar a votar, es necesario constar en la base de votantes</a:t>
          </a:r>
          <a:endParaRPr lang="es-ES" sz="1000" dirty="0">
            <a:solidFill>
              <a:schemeClr val="bg2">
                <a:lumMod val="50000"/>
              </a:schemeClr>
            </a:solidFill>
          </a:endParaRPr>
        </a:p>
      </dgm:t>
    </dgm:pt>
    <dgm:pt modelId="{CA805D95-993E-4388-94D7-547632A48F95}" type="parTrans" cxnId="{CCA27C3F-E7CD-456D-8EF7-5DC3BB5014E6}">
      <dgm:prSet/>
      <dgm:spPr/>
      <dgm:t>
        <a:bodyPr/>
        <a:lstStyle/>
        <a:p>
          <a:endParaRPr lang="es-ES">
            <a:solidFill>
              <a:schemeClr val="bg2">
                <a:lumMod val="50000"/>
              </a:schemeClr>
            </a:solidFill>
          </a:endParaRPr>
        </a:p>
      </dgm:t>
    </dgm:pt>
    <dgm:pt modelId="{C74489B3-94A2-45FE-96E5-6CBCED733FD2}" type="sibTrans" cxnId="{CCA27C3F-E7CD-456D-8EF7-5DC3BB5014E6}">
      <dgm:prSet/>
      <dgm:spPr/>
      <dgm:t>
        <a:bodyPr/>
        <a:lstStyle/>
        <a:p>
          <a:endParaRPr lang="es-ES">
            <a:solidFill>
              <a:schemeClr val="bg2">
                <a:lumMod val="50000"/>
              </a:schemeClr>
            </a:solidFill>
          </a:endParaRPr>
        </a:p>
      </dgm:t>
    </dgm:pt>
    <dgm:pt modelId="{B2E80E5B-1F5E-4709-B56E-8384676646C7}">
      <dgm:prSet phldrT="[Texto]" custT="1"/>
      <dgm:spPr/>
      <dgm:t>
        <a:bodyPr/>
        <a:lstStyle/>
        <a:p>
          <a:r>
            <a:rPr lang="es-ES" sz="1000" dirty="0" smtClean="0">
              <a:solidFill>
                <a:schemeClr val="bg2">
                  <a:lumMod val="50000"/>
                </a:schemeClr>
              </a:solidFill>
            </a:rPr>
            <a:t>Como candidato o cómo sufragante.</a:t>
          </a:r>
          <a:endParaRPr lang="es-ES" sz="1000" dirty="0">
            <a:solidFill>
              <a:schemeClr val="bg2">
                <a:lumMod val="50000"/>
              </a:schemeClr>
            </a:solidFill>
          </a:endParaRPr>
        </a:p>
      </dgm:t>
    </dgm:pt>
    <dgm:pt modelId="{442ABAF2-E537-4599-82D0-5674988014CC}" type="parTrans" cxnId="{236D4E62-2946-4FB7-B811-7D91F125D7ED}">
      <dgm:prSet/>
      <dgm:spPr/>
      <dgm:t>
        <a:bodyPr/>
        <a:lstStyle/>
        <a:p>
          <a:endParaRPr lang="es-ES">
            <a:solidFill>
              <a:schemeClr val="bg2">
                <a:lumMod val="50000"/>
              </a:schemeClr>
            </a:solidFill>
          </a:endParaRPr>
        </a:p>
      </dgm:t>
    </dgm:pt>
    <dgm:pt modelId="{F17B91F3-4B48-4825-B9EE-DC21D6B755B0}" type="sibTrans" cxnId="{236D4E62-2946-4FB7-B811-7D91F125D7ED}">
      <dgm:prSet/>
      <dgm:spPr/>
      <dgm:t>
        <a:bodyPr/>
        <a:lstStyle/>
        <a:p>
          <a:endParaRPr lang="es-ES">
            <a:solidFill>
              <a:schemeClr val="bg2">
                <a:lumMod val="50000"/>
              </a:schemeClr>
            </a:solidFill>
          </a:endParaRPr>
        </a:p>
      </dgm:t>
    </dgm:pt>
    <dgm:pt modelId="{55CC212D-6424-4D99-B838-E9C96FBCBB7D}" type="pres">
      <dgm:prSet presAssocID="{F78D39DC-38D5-492C-AF07-6C322C7AAD23}" presName="Name0" presStyleCnt="0">
        <dgm:presLayoutVars>
          <dgm:dir/>
          <dgm:resizeHandles val="exact"/>
        </dgm:presLayoutVars>
      </dgm:prSet>
      <dgm:spPr/>
    </dgm:pt>
    <dgm:pt modelId="{E1207F1B-0B70-4E33-AF04-75CD0C2BCF48}" type="pres">
      <dgm:prSet presAssocID="{0F9EB01C-AB9E-4400-AA6A-44650AA2F172}" presName="node" presStyleLbl="node1" presStyleIdx="0" presStyleCnt="3">
        <dgm:presLayoutVars>
          <dgm:bulletEnabled val="1"/>
        </dgm:presLayoutVars>
      </dgm:prSet>
      <dgm:spPr/>
      <dgm:t>
        <a:bodyPr/>
        <a:lstStyle/>
        <a:p>
          <a:endParaRPr lang="es-ES"/>
        </a:p>
      </dgm:t>
    </dgm:pt>
    <dgm:pt modelId="{A6FFA9FA-D73D-4EDA-B3D4-0EBF91D40E72}" type="pres">
      <dgm:prSet presAssocID="{29FD4417-7B76-4D7C-AE8C-942EB98DE664}" presName="sibTrans" presStyleLbl="sibTrans2D1" presStyleIdx="0" presStyleCnt="2"/>
      <dgm:spPr/>
      <dgm:t>
        <a:bodyPr/>
        <a:lstStyle/>
        <a:p>
          <a:endParaRPr lang="es-ES"/>
        </a:p>
      </dgm:t>
    </dgm:pt>
    <dgm:pt modelId="{31076529-1DEE-4F35-8258-B67195821776}" type="pres">
      <dgm:prSet presAssocID="{29FD4417-7B76-4D7C-AE8C-942EB98DE664}" presName="connectorText" presStyleLbl="sibTrans2D1" presStyleIdx="0" presStyleCnt="2"/>
      <dgm:spPr/>
      <dgm:t>
        <a:bodyPr/>
        <a:lstStyle/>
        <a:p>
          <a:endParaRPr lang="es-ES"/>
        </a:p>
      </dgm:t>
    </dgm:pt>
    <dgm:pt modelId="{676C7899-59E6-485D-B12E-52A1D26B4D93}" type="pres">
      <dgm:prSet presAssocID="{3D4A8309-F995-43F3-8489-BC2703BCE755}" presName="node" presStyleLbl="node1" presStyleIdx="1" presStyleCnt="3">
        <dgm:presLayoutVars>
          <dgm:bulletEnabled val="1"/>
        </dgm:presLayoutVars>
      </dgm:prSet>
      <dgm:spPr/>
      <dgm:t>
        <a:bodyPr/>
        <a:lstStyle/>
        <a:p>
          <a:endParaRPr lang="es-ES"/>
        </a:p>
      </dgm:t>
    </dgm:pt>
    <dgm:pt modelId="{56AB6870-32DE-459E-9A67-8EA9D2D0BEBB}" type="pres">
      <dgm:prSet presAssocID="{C74489B3-94A2-45FE-96E5-6CBCED733FD2}" presName="sibTrans" presStyleLbl="sibTrans2D1" presStyleIdx="1" presStyleCnt="2"/>
      <dgm:spPr/>
      <dgm:t>
        <a:bodyPr/>
        <a:lstStyle/>
        <a:p>
          <a:endParaRPr lang="es-ES"/>
        </a:p>
      </dgm:t>
    </dgm:pt>
    <dgm:pt modelId="{BCB40FF5-BEE5-45A8-93F9-1074EFDDE13E}" type="pres">
      <dgm:prSet presAssocID="{C74489B3-94A2-45FE-96E5-6CBCED733FD2}" presName="connectorText" presStyleLbl="sibTrans2D1" presStyleIdx="1" presStyleCnt="2"/>
      <dgm:spPr/>
      <dgm:t>
        <a:bodyPr/>
        <a:lstStyle/>
        <a:p>
          <a:endParaRPr lang="es-ES"/>
        </a:p>
      </dgm:t>
    </dgm:pt>
    <dgm:pt modelId="{8E828A51-8FD4-4B81-8826-5DFC7A4D5D68}" type="pres">
      <dgm:prSet presAssocID="{B2E80E5B-1F5E-4709-B56E-8384676646C7}" presName="node" presStyleLbl="node1" presStyleIdx="2" presStyleCnt="3">
        <dgm:presLayoutVars>
          <dgm:bulletEnabled val="1"/>
        </dgm:presLayoutVars>
      </dgm:prSet>
      <dgm:spPr/>
      <dgm:t>
        <a:bodyPr/>
        <a:lstStyle/>
        <a:p>
          <a:endParaRPr lang="es-ES"/>
        </a:p>
      </dgm:t>
    </dgm:pt>
  </dgm:ptLst>
  <dgm:cxnLst>
    <dgm:cxn modelId="{DD6386F3-B6FB-4882-B313-874FA2904FB2}" type="presOf" srcId="{29FD4417-7B76-4D7C-AE8C-942EB98DE664}" destId="{A6FFA9FA-D73D-4EDA-B3D4-0EBF91D40E72}" srcOrd="0" destOrd="0" presId="urn:microsoft.com/office/officeart/2005/8/layout/process1"/>
    <dgm:cxn modelId="{236D4E62-2946-4FB7-B811-7D91F125D7ED}" srcId="{F78D39DC-38D5-492C-AF07-6C322C7AAD23}" destId="{B2E80E5B-1F5E-4709-B56E-8384676646C7}" srcOrd="2" destOrd="0" parTransId="{442ABAF2-E537-4599-82D0-5674988014CC}" sibTransId="{F17B91F3-4B48-4825-B9EE-DC21D6B755B0}"/>
    <dgm:cxn modelId="{9BAF56B2-8CEE-48F3-B2B7-E6B2226F06CE}" type="presOf" srcId="{0F9EB01C-AB9E-4400-AA6A-44650AA2F172}" destId="{E1207F1B-0B70-4E33-AF04-75CD0C2BCF48}" srcOrd="0" destOrd="0" presId="urn:microsoft.com/office/officeart/2005/8/layout/process1"/>
    <dgm:cxn modelId="{CCA27C3F-E7CD-456D-8EF7-5DC3BB5014E6}" srcId="{F78D39DC-38D5-492C-AF07-6C322C7AAD23}" destId="{3D4A8309-F995-43F3-8489-BC2703BCE755}" srcOrd="1" destOrd="0" parTransId="{CA805D95-993E-4388-94D7-547632A48F95}" sibTransId="{C74489B3-94A2-45FE-96E5-6CBCED733FD2}"/>
    <dgm:cxn modelId="{FEFC80E3-B429-4078-BD70-BFFBCD5199D6}" type="presOf" srcId="{29FD4417-7B76-4D7C-AE8C-942EB98DE664}" destId="{31076529-1DEE-4F35-8258-B67195821776}" srcOrd="1" destOrd="0" presId="urn:microsoft.com/office/officeart/2005/8/layout/process1"/>
    <dgm:cxn modelId="{FC26B9A4-EF2D-43D5-854C-CD3DA9F90979}" type="presOf" srcId="{C74489B3-94A2-45FE-96E5-6CBCED733FD2}" destId="{56AB6870-32DE-459E-9A67-8EA9D2D0BEBB}" srcOrd="0" destOrd="0" presId="urn:microsoft.com/office/officeart/2005/8/layout/process1"/>
    <dgm:cxn modelId="{9B9E1E10-965B-420A-AB82-FEAB98F7777E}" type="presOf" srcId="{B2E80E5B-1F5E-4709-B56E-8384676646C7}" destId="{8E828A51-8FD4-4B81-8826-5DFC7A4D5D68}" srcOrd="0" destOrd="0" presId="urn:microsoft.com/office/officeart/2005/8/layout/process1"/>
    <dgm:cxn modelId="{864638DC-BC7B-4A86-95E8-D2B1A4C3A95E}" type="presOf" srcId="{F78D39DC-38D5-492C-AF07-6C322C7AAD23}" destId="{55CC212D-6424-4D99-B838-E9C96FBCBB7D}" srcOrd="0" destOrd="0" presId="urn:microsoft.com/office/officeart/2005/8/layout/process1"/>
    <dgm:cxn modelId="{AFB0F892-865E-48DF-A436-74D4B9D0103B}" srcId="{F78D39DC-38D5-492C-AF07-6C322C7AAD23}" destId="{0F9EB01C-AB9E-4400-AA6A-44650AA2F172}" srcOrd="0" destOrd="0" parTransId="{EA58BED6-6744-43CB-AFE1-0A38E7A8FAE4}" sibTransId="{29FD4417-7B76-4D7C-AE8C-942EB98DE664}"/>
    <dgm:cxn modelId="{70855C16-2BC8-4FC5-AFE2-3EEB5BB8889D}" type="presOf" srcId="{3D4A8309-F995-43F3-8489-BC2703BCE755}" destId="{676C7899-59E6-485D-B12E-52A1D26B4D93}" srcOrd="0" destOrd="0" presId="urn:microsoft.com/office/officeart/2005/8/layout/process1"/>
    <dgm:cxn modelId="{94A64F7C-9338-4290-A944-F8B58C853910}" type="presOf" srcId="{C74489B3-94A2-45FE-96E5-6CBCED733FD2}" destId="{BCB40FF5-BEE5-45A8-93F9-1074EFDDE13E}" srcOrd="1" destOrd="0" presId="urn:microsoft.com/office/officeart/2005/8/layout/process1"/>
    <dgm:cxn modelId="{478D5CFB-9FDF-4224-B1E7-478BCF235E56}" type="presParOf" srcId="{55CC212D-6424-4D99-B838-E9C96FBCBB7D}" destId="{E1207F1B-0B70-4E33-AF04-75CD0C2BCF48}" srcOrd="0" destOrd="0" presId="urn:microsoft.com/office/officeart/2005/8/layout/process1"/>
    <dgm:cxn modelId="{CA0FB273-A5CC-4E8B-8EC5-FE72E4456099}" type="presParOf" srcId="{55CC212D-6424-4D99-B838-E9C96FBCBB7D}" destId="{A6FFA9FA-D73D-4EDA-B3D4-0EBF91D40E72}" srcOrd="1" destOrd="0" presId="urn:microsoft.com/office/officeart/2005/8/layout/process1"/>
    <dgm:cxn modelId="{9E870C66-7C8C-424F-897B-8109ABC46F9E}" type="presParOf" srcId="{A6FFA9FA-D73D-4EDA-B3D4-0EBF91D40E72}" destId="{31076529-1DEE-4F35-8258-B67195821776}" srcOrd="0" destOrd="0" presId="urn:microsoft.com/office/officeart/2005/8/layout/process1"/>
    <dgm:cxn modelId="{6E629C6E-2C61-4134-A6A9-B05F332D7571}" type="presParOf" srcId="{55CC212D-6424-4D99-B838-E9C96FBCBB7D}" destId="{676C7899-59E6-485D-B12E-52A1D26B4D93}" srcOrd="2" destOrd="0" presId="urn:microsoft.com/office/officeart/2005/8/layout/process1"/>
    <dgm:cxn modelId="{AB63C45B-AF32-48B3-9375-972D2CFBF3AC}" type="presParOf" srcId="{55CC212D-6424-4D99-B838-E9C96FBCBB7D}" destId="{56AB6870-32DE-459E-9A67-8EA9D2D0BEBB}" srcOrd="3" destOrd="0" presId="urn:microsoft.com/office/officeart/2005/8/layout/process1"/>
    <dgm:cxn modelId="{CEB8FAA8-9846-4577-AF77-7BAA22DB1F29}" type="presParOf" srcId="{56AB6870-32DE-459E-9A67-8EA9D2D0BEBB}" destId="{BCB40FF5-BEE5-45A8-93F9-1074EFDDE13E}" srcOrd="0" destOrd="0" presId="urn:microsoft.com/office/officeart/2005/8/layout/process1"/>
    <dgm:cxn modelId="{39ED461B-F134-4B04-B54B-9FD9B507E9E6}" type="presParOf" srcId="{55CC212D-6424-4D99-B838-E9C96FBCBB7D}" destId="{8E828A51-8FD4-4B81-8826-5DFC7A4D5D68}"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2D06E-AF43-43CA-AF14-D53EF9BB3AF6}">
      <dsp:nvSpPr>
        <dsp:cNvPr id="0" name=""/>
        <dsp:cNvSpPr/>
      </dsp:nvSpPr>
      <dsp:spPr>
        <a:xfrm>
          <a:off x="3116" y="275479"/>
          <a:ext cx="1359388" cy="67969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s-EC" sz="1700" b="1" kern="1200" dirty="0" smtClean="0">
              <a:solidFill>
                <a:schemeClr val="bg2">
                  <a:lumMod val="50000"/>
                </a:schemeClr>
              </a:solidFill>
            </a:rPr>
            <a:t>El modelo</a:t>
          </a:r>
          <a:endParaRPr lang="es-ES" sz="1700" b="1" kern="1200" dirty="0">
            <a:solidFill>
              <a:schemeClr val="bg2">
                <a:lumMod val="50000"/>
              </a:schemeClr>
            </a:solidFill>
          </a:endParaRPr>
        </a:p>
      </dsp:txBody>
      <dsp:txXfrm>
        <a:off x="23024" y="295387"/>
        <a:ext cx="1319572" cy="639878"/>
      </dsp:txXfrm>
    </dsp:sp>
    <dsp:sp modelId="{797163F2-95A4-4573-A6C2-266CB3B63CD6}">
      <dsp:nvSpPr>
        <dsp:cNvPr id="0" name=""/>
        <dsp:cNvSpPr/>
      </dsp:nvSpPr>
      <dsp:spPr>
        <a:xfrm>
          <a:off x="139055" y="955173"/>
          <a:ext cx="135938" cy="520666"/>
        </a:xfrm>
        <a:custGeom>
          <a:avLst/>
          <a:gdLst/>
          <a:ahLst/>
          <a:cxnLst/>
          <a:rect l="0" t="0" r="0" b="0"/>
          <a:pathLst>
            <a:path>
              <a:moveTo>
                <a:pt x="0" y="0"/>
              </a:moveTo>
              <a:lnTo>
                <a:pt x="0" y="520666"/>
              </a:lnTo>
              <a:lnTo>
                <a:pt x="135938" y="5206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B9CAA5-E562-4BCB-B8C7-6D014AC87DE3}">
      <dsp:nvSpPr>
        <dsp:cNvPr id="0" name=""/>
        <dsp:cNvSpPr/>
      </dsp:nvSpPr>
      <dsp:spPr>
        <a:xfrm>
          <a:off x="274994" y="1125097"/>
          <a:ext cx="1216260" cy="7014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s-EC" sz="900" kern="1200" smtClean="0"/>
            <a:t>Representación de los datos del dominio</a:t>
          </a:r>
          <a:endParaRPr lang="es-ES" sz="900" kern="1200" dirty="0"/>
        </a:p>
      </dsp:txBody>
      <dsp:txXfrm>
        <a:off x="295540" y="1145643"/>
        <a:ext cx="1175168" cy="660393"/>
      </dsp:txXfrm>
    </dsp:sp>
    <dsp:sp modelId="{A21A9018-AC33-40B7-8416-9F3516188442}">
      <dsp:nvSpPr>
        <dsp:cNvPr id="0" name=""/>
        <dsp:cNvSpPr/>
      </dsp:nvSpPr>
      <dsp:spPr>
        <a:xfrm>
          <a:off x="139055" y="955173"/>
          <a:ext cx="135938" cy="1392074"/>
        </a:xfrm>
        <a:custGeom>
          <a:avLst/>
          <a:gdLst/>
          <a:ahLst/>
          <a:cxnLst/>
          <a:rect l="0" t="0" r="0" b="0"/>
          <a:pathLst>
            <a:path>
              <a:moveTo>
                <a:pt x="0" y="0"/>
              </a:moveTo>
              <a:lnTo>
                <a:pt x="0" y="1392074"/>
              </a:lnTo>
              <a:lnTo>
                <a:pt x="135938" y="1392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1A2252-EC9A-4530-989E-43FA3804DBF0}">
      <dsp:nvSpPr>
        <dsp:cNvPr id="0" name=""/>
        <dsp:cNvSpPr/>
      </dsp:nvSpPr>
      <dsp:spPr>
        <a:xfrm>
          <a:off x="274994" y="1996506"/>
          <a:ext cx="1216260" cy="7014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s-EC" sz="900" kern="1200" smtClean="0"/>
            <a:t>Lógica de negocio de la aplicación</a:t>
          </a:r>
          <a:endParaRPr lang="es-ES" sz="900" kern="1200" dirty="0"/>
        </a:p>
      </dsp:txBody>
      <dsp:txXfrm>
        <a:off x="295540" y="2017052"/>
        <a:ext cx="1175168" cy="660393"/>
      </dsp:txXfrm>
    </dsp:sp>
    <dsp:sp modelId="{307A4BFB-BCE0-406D-B4EF-121DCCBEF461}">
      <dsp:nvSpPr>
        <dsp:cNvPr id="0" name=""/>
        <dsp:cNvSpPr/>
      </dsp:nvSpPr>
      <dsp:spPr>
        <a:xfrm>
          <a:off x="1702351" y="275479"/>
          <a:ext cx="1359388" cy="67969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s-EC" sz="1700" b="1" kern="1200" smtClean="0">
              <a:solidFill>
                <a:schemeClr val="bg2">
                  <a:lumMod val="50000"/>
                </a:schemeClr>
              </a:solidFill>
            </a:rPr>
            <a:t>La vista</a:t>
          </a:r>
          <a:endParaRPr lang="es-ES" sz="1700" b="1" kern="1200" dirty="0">
            <a:solidFill>
              <a:schemeClr val="bg2">
                <a:lumMod val="50000"/>
              </a:schemeClr>
            </a:solidFill>
          </a:endParaRPr>
        </a:p>
      </dsp:txBody>
      <dsp:txXfrm>
        <a:off x="1722259" y="295387"/>
        <a:ext cx="1319572" cy="639878"/>
      </dsp:txXfrm>
    </dsp:sp>
    <dsp:sp modelId="{75E12345-3E5B-4F74-8566-26E2C3A534E3}">
      <dsp:nvSpPr>
        <dsp:cNvPr id="0" name=""/>
        <dsp:cNvSpPr/>
      </dsp:nvSpPr>
      <dsp:spPr>
        <a:xfrm>
          <a:off x="1838290" y="955173"/>
          <a:ext cx="135938" cy="520666"/>
        </a:xfrm>
        <a:custGeom>
          <a:avLst/>
          <a:gdLst/>
          <a:ahLst/>
          <a:cxnLst/>
          <a:rect l="0" t="0" r="0" b="0"/>
          <a:pathLst>
            <a:path>
              <a:moveTo>
                <a:pt x="0" y="0"/>
              </a:moveTo>
              <a:lnTo>
                <a:pt x="0" y="520666"/>
              </a:lnTo>
              <a:lnTo>
                <a:pt x="135938" y="5206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07948-3C0F-4113-B269-D97F91F7F86C}">
      <dsp:nvSpPr>
        <dsp:cNvPr id="0" name=""/>
        <dsp:cNvSpPr/>
      </dsp:nvSpPr>
      <dsp:spPr>
        <a:xfrm>
          <a:off x="1974229" y="1125097"/>
          <a:ext cx="1216260" cy="7014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s-EC" sz="900" kern="1200" smtClean="0"/>
            <a:t>Encargadas de establecer cuál será la interacción que tendrá el usuario</a:t>
          </a:r>
          <a:endParaRPr lang="es-ES" sz="900" kern="1200" dirty="0"/>
        </a:p>
      </dsp:txBody>
      <dsp:txXfrm>
        <a:off x="1994775" y="1145643"/>
        <a:ext cx="1175168" cy="660393"/>
      </dsp:txXfrm>
    </dsp:sp>
    <dsp:sp modelId="{685A482D-8D86-4D2E-A7EB-7DC18235D74D}">
      <dsp:nvSpPr>
        <dsp:cNvPr id="0" name=""/>
        <dsp:cNvSpPr/>
      </dsp:nvSpPr>
      <dsp:spPr>
        <a:xfrm>
          <a:off x="1838290" y="955173"/>
          <a:ext cx="135938" cy="1392074"/>
        </a:xfrm>
        <a:custGeom>
          <a:avLst/>
          <a:gdLst/>
          <a:ahLst/>
          <a:cxnLst/>
          <a:rect l="0" t="0" r="0" b="0"/>
          <a:pathLst>
            <a:path>
              <a:moveTo>
                <a:pt x="0" y="0"/>
              </a:moveTo>
              <a:lnTo>
                <a:pt x="0" y="1392074"/>
              </a:lnTo>
              <a:lnTo>
                <a:pt x="135938" y="1392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BEDC51-16AA-4B85-A79A-C49B40BA9214}">
      <dsp:nvSpPr>
        <dsp:cNvPr id="0" name=""/>
        <dsp:cNvSpPr/>
      </dsp:nvSpPr>
      <dsp:spPr>
        <a:xfrm>
          <a:off x="1974229" y="1996506"/>
          <a:ext cx="1216260" cy="7014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s-EC" sz="900" kern="1200" smtClean="0"/>
            <a:t>Formulario que hemos creado para cada ventana donde se ingresarán distintos tipos de datos </a:t>
          </a:r>
          <a:endParaRPr lang="es-ES" sz="900" kern="1200" dirty="0"/>
        </a:p>
      </dsp:txBody>
      <dsp:txXfrm>
        <a:off x="1994775" y="2017052"/>
        <a:ext cx="1175168" cy="660393"/>
      </dsp:txXfrm>
    </dsp:sp>
    <dsp:sp modelId="{C0D7DEA5-D517-4002-B5E2-E095E35968B7}">
      <dsp:nvSpPr>
        <dsp:cNvPr id="0" name=""/>
        <dsp:cNvSpPr/>
      </dsp:nvSpPr>
      <dsp:spPr>
        <a:xfrm>
          <a:off x="3401586" y="275479"/>
          <a:ext cx="1359388" cy="67969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s-ES" sz="1700" b="1" kern="1200" smtClean="0">
              <a:solidFill>
                <a:schemeClr val="bg2">
                  <a:lumMod val="50000"/>
                </a:schemeClr>
              </a:solidFill>
            </a:rPr>
            <a:t>El controlador</a:t>
          </a:r>
          <a:endParaRPr lang="es-ES" sz="1700" b="1" kern="1200" dirty="0">
            <a:solidFill>
              <a:schemeClr val="bg2">
                <a:lumMod val="50000"/>
              </a:schemeClr>
            </a:solidFill>
          </a:endParaRPr>
        </a:p>
      </dsp:txBody>
      <dsp:txXfrm>
        <a:off x="3421494" y="295387"/>
        <a:ext cx="1319572" cy="639878"/>
      </dsp:txXfrm>
    </dsp:sp>
    <dsp:sp modelId="{C86A19FD-A873-4DE9-81F7-74B2B7ED92A5}">
      <dsp:nvSpPr>
        <dsp:cNvPr id="0" name=""/>
        <dsp:cNvSpPr/>
      </dsp:nvSpPr>
      <dsp:spPr>
        <a:xfrm>
          <a:off x="3537525" y="955173"/>
          <a:ext cx="135938" cy="520666"/>
        </a:xfrm>
        <a:custGeom>
          <a:avLst/>
          <a:gdLst/>
          <a:ahLst/>
          <a:cxnLst/>
          <a:rect l="0" t="0" r="0" b="0"/>
          <a:pathLst>
            <a:path>
              <a:moveTo>
                <a:pt x="0" y="0"/>
              </a:moveTo>
              <a:lnTo>
                <a:pt x="0" y="520666"/>
              </a:lnTo>
              <a:lnTo>
                <a:pt x="135938" y="5206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5CAAFD-9F3F-4193-A420-470F0C007AC9}">
      <dsp:nvSpPr>
        <dsp:cNvPr id="0" name=""/>
        <dsp:cNvSpPr/>
      </dsp:nvSpPr>
      <dsp:spPr>
        <a:xfrm>
          <a:off x="3673464" y="1125097"/>
          <a:ext cx="1216260" cy="7014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s-EC" sz="900" kern="1200" smtClean="0"/>
            <a:t>Posee la lógica de nuestro programa</a:t>
          </a:r>
          <a:endParaRPr lang="es-ES" sz="900" kern="1200" dirty="0"/>
        </a:p>
      </dsp:txBody>
      <dsp:txXfrm>
        <a:off x="3694010" y="1145643"/>
        <a:ext cx="1175168" cy="660393"/>
      </dsp:txXfrm>
    </dsp:sp>
    <dsp:sp modelId="{BD526C60-387E-401F-AB5C-CF0B8CE41E51}">
      <dsp:nvSpPr>
        <dsp:cNvPr id="0" name=""/>
        <dsp:cNvSpPr/>
      </dsp:nvSpPr>
      <dsp:spPr>
        <a:xfrm>
          <a:off x="3537525" y="955173"/>
          <a:ext cx="135938" cy="1392074"/>
        </a:xfrm>
        <a:custGeom>
          <a:avLst/>
          <a:gdLst/>
          <a:ahLst/>
          <a:cxnLst/>
          <a:rect l="0" t="0" r="0" b="0"/>
          <a:pathLst>
            <a:path>
              <a:moveTo>
                <a:pt x="0" y="0"/>
              </a:moveTo>
              <a:lnTo>
                <a:pt x="0" y="1392074"/>
              </a:lnTo>
              <a:lnTo>
                <a:pt x="135938" y="1392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1B9A03-0C5B-49F5-A2F8-5DD146CE2B5C}">
      <dsp:nvSpPr>
        <dsp:cNvPr id="0" name=""/>
        <dsp:cNvSpPr/>
      </dsp:nvSpPr>
      <dsp:spPr>
        <a:xfrm>
          <a:off x="3673464" y="1996506"/>
          <a:ext cx="1216260" cy="7014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s-EC" sz="900" kern="1200" dirty="0" smtClean="0"/>
            <a:t>Los controladores son quienes procesan todas las acciones entre el usuario y nuestro proyecto</a:t>
          </a:r>
          <a:endParaRPr lang="es-ES" sz="900" kern="1200" dirty="0"/>
        </a:p>
      </dsp:txBody>
      <dsp:txXfrm>
        <a:off x="3694010" y="2017052"/>
        <a:ext cx="1175168" cy="660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4FD20-95FA-484C-BB25-A9891E119E5A}">
      <dsp:nvSpPr>
        <dsp:cNvPr id="0" name=""/>
        <dsp:cNvSpPr/>
      </dsp:nvSpPr>
      <dsp:spPr>
        <a:xfrm>
          <a:off x="2375063" y="1339177"/>
          <a:ext cx="1017010" cy="1017010"/>
        </a:xfrm>
        <a:prstGeom prst="ellipse">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s-ES" sz="800" kern="1200" dirty="0" smtClean="0">
              <a:solidFill>
                <a:schemeClr val="bg2">
                  <a:lumMod val="50000"/>
                </a:schemeClr>
              </a:solidFill>
            </a:rPr>
            <a:t>.NET FRAMEWORK</a:t>
          </a:r>
          <a:endParaRPr lang="es-ES" sz="800" kern="1200" dirty="0">
            <a:solidFill>
              <a:schemeClr val="bg2">
                <a:lumMod val="50000"/>
              </a:schemeClr>
            </a:solidFill>
          </a:endParaRPr>
        </a:p>
      </dsp:txBody>
      <dsp:txXfrm>
        <a:off x="2524001" y="1488115"/>
        <a:ext cx="719134" cy="719134"/>
      </dsp:txXfrm>
    </dsp:sp>
    <dsp:sp modelId="{3FD5A3A1-2D06-40E0-90FF-73806A25FACC}">
      <dsp:nvSpPr>
        <dsp:cNvPr id="0" name=""/>
        <dsp:cNvSpPr/>
      </dsp:nvSpPr>
      <dsp:spPr>
        <a:xfrm rot="16200000">
          <a:off x="2792057" y="1231795"/>
          <a:ext cx="183022" cy="31742"/>
        </a:xfrm>
        <a:custGeom>
          <a:avLst/>
          <a:gdLst/>
          <a:ahLst/>
          <a:cxnLst/>
          <a:rect l="0" t="0" r="0" b="0"/>
          <a:pathLst>
            <a:path>
              <a:moveTo>
                <a:pt x="0" y="15871"/>
              </a:moveTo>
              <a:lnTo>
                <a:pt x="183022" y="158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2878992" y="1243090"/>
        <a:ext cx="9151" cy="9151"/>
      </dsp:txXfrm>
    </dsp:sp>
    <dsp:sp modelId="{9FDC0D0F-0E88-4AAF-AFC3-051EF5284FC9}">
      <dsp:nvSpPr>
        <dsp:cNvPr id="0" name=""/>
        <dsp:cNvSpPr/>
      </dsp:nvSpPr>
      <dsp:spPr>
        <a:xfrm>
          <a:off x="2150436" y="-109321"/>
          <a:ext cx="1466264" cy="126547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C" sz="1100" kern="1200" dirty="0" smtClean="0">
              <a:solidFill>
                <a:schemeClr val="bg2">
                  <a:lumMod val="50000"/>
                </a:schemeClr>
              </a:solidFill>
            </a:rPr>
            <a:t>Entorno de desarrollo multilenguaje diseñado por Microsoft</a:t>
          </a:r>
          <a:endParaRPr lang="es-ES" sz="1100" kern="1200" dirty="0">
            <a:solidFill>
              <a:schemeClr val="bg2">
                <a:lumMod val="50000"/>
              </a:schemeClr>
            </a:solidFill>
          </a:endParaRPr>
        </a:p>
      </dsp:txBody>
      <dsp:txXfrm>
        <a:off x="2365165" y="76004"/>
        <a:ext cx="1036806" cy="894826"/>
      </dsp:txXfrm>
    </dsp:sp>
    <dsp:sp modelId="{A4A9C332-728C-4DEA-95B6-7B3101116D4E}">
      <dsp:nvSpPr>
        <dsp:cNvPr id="0" name=""/>
        <dsp:cNvSpPr/>
      </dsp:nvSpPr>
      <dsp:spPr>
        <a:xfrm>
          <a:off x="3392073" y="1831811"/>
          <a:ext cx="82628" cy="31742"/>
        </a:xfrm>
        <a:custGeom>
          <a:avLst/>
          <a:gdLst/>
          <a:ahLst/>
          <a:cxnLst/>
          <a:rect l="0" t="0" r="0" b="0"/>
          <a:pathLst>
            <a:path>
              <a:moveTo>
                <a:pt x="0" y="15871"/>
              </a:moveTo>
              <a:lnTo>
                <a:pt x="82628" y="158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431322" y="1845617"/>
        <a:ext cx="4131" cy="4131"/>
      </dsp:txXfrm>
    </dsp:sp>
    <dsp:sp modelId="{DF9B3246-AE71-4B14-BA78-74E5EF6D0D02}">
      <dsp:nvSpPr>
        <dsp:cNvPr id="0" name=""/>
        <dsp:cNvSpPr/>
      </dsp:nvSpPr>
      <dsp:spPr>
        <a:xfrm>
          <a:off x="3474702" y="1214944"/>
          <a:ext cx="1466264" cy="126547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C" sz="1100" kern="1200" dirty="0" smtClean="0">
              <a:solidFill>
                <a:schemeClr val="bg2">
                  <a:lumMod val="50000"/>
                </a:schemeClr>
              </a:solidFill>
            </a:rPr>
            <a:t>Entorno a la programación orientada a objetos </a:t>
          </a:r>
          <a:endParaRPr lang="es-ES" sz="1100" kern="1200" dirty="0">
            <a:solidFill>
              <a:schemeClr val="bg2">
                <a:lumMod val="50000"/>
              </a:schemeClr>
            </a:solidFill>
          </a:endParaRPr>
        </a:p>
      </dsp:txBody>
      <dsp:txXfrm>
        <a:off x="3689431" y="1400269"/>
        <a:ext cx="1036806" cy="894826"/>
      </dsp:txXfrm>
    </dsp:sp>
    <dsp:sp modelId="{F1289589-AB8E-42E2-A70C-6DC85FACB09B}">
      <dsp:nvSpPr>
        <dsp:cNvPr id="0" name=""/>
        <dsp:cNvSpPr/>
      </dsp:nvSpPr>
      <dsp:spPr>
        <a:xfrm rot="5400000">
          <a:off x="2792057" y="2431828"/>
          <a:ext cx="183022" cy="31742"/>
        </a:xfrm>
        <a:custGeom>
          <a:avLst/>
          <a:gdLst/>
          <a:ahLst/>
          <a:cxnLst/>
          <a:rect l="0" t="0" r="0" b="0"/>
          <a:pathLst>
            <a:path>
              <a:moveTo>
                <a:pt x="0" y="15871"/>
              </a:moveTo>
              <a:lnTo>
                <a:pt x="183022" y="158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2878992" y="2443124"/>
        <a:ext cx="9151" cy="9151"/>
      </dsp:txXfrm>
    </dsp:sp>
    <dsp:sp modelId="{5274168A-36FD-4103-8BE7-1C0FDE689E01}">
      <dsp:nvSpPr>
        <dsp:cNvPr id="0" name=""/>
        <dsp:cNvSpPr/>
      </dsp:nvSpPr>
      <dsp:spPr>
        <a:xfrm>
          <a:off x="2150436" y="2539210"/>
          <a:ext cx="1466264" cy="126547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C" sz="1100" kern="1200" dirty="0" smtClean="0">
              <a:solidFill>
                <a:schemeClr val="bg2">
                  <a:lumMod val="50000"/>
                </a:schemeClr>
              </a:solidFill>
            </a:rPr>
            <a:t>(CLR: Common Language Runtime) que procesa código escrito en un lenguaje intermedio </a:t>
          </a:r>
          <a:endParaRPr lang="es-ES" sz="1100" kern="1200" dirty="0">
            <a:solidFill>
              <a:schemeClr val="bg2">
                <a:lumMod val="50000"/>
              </a:schemeClr>
            </a:solidFill>
          </a:endParaRPr>
        </a:p>
      </dsp:txBody>
      <dsp:txXfrm>
        <a:off x="2365165" y="2724535"/>
        <a:ext cx="1036806" cy="894826"/>
      </dsp:txXfrm>
    </dsp:sp>
    <dsp:sp modelId="{E347BD54-26EF-42DC-99F9-8BF622B661BF}">
      <dsp:nvSpPr>
        <dsp:cNvPr id="0" name=""/>
        <dsp:cNvSpPr/>
      </dsp:nvSpPr>
      <dsp:spPr>
        <a:xfrm rot="10800000">
          <a:off x="2292434" y="1831811"/>
          <a:ext cx="82628" cy="31742"/>
        </a:xfrm>
        <a:custGeom>
          <a:avLst/>
          <a:gdLst/>
          <a:ahLst/>
          <a:cxnLst/>
          <a:rect l="0" t="0" r="0" b="0"/>
          <a:pathLst>
            <a:path>
              <a:moveTo>
                <a:pt x="0" y="15871"/>
              </a:moveTo>
              <a:lnTo>
                <a:pt x="82628" y="158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0800000">
        <a:off x="2331683" y="1845617"/>
        <a:ext cx="4131" cy="4131"/>
      </dsp:txXfrm>
    </dsp:sp>
    <dsp:sp modelId="{C930FA10-E855-435C-BDA0-D94E981D1D8B}">
      <dsp:nvSpPr>
        <dsp:cNvPr id="0" name=""/>
        <dsp:cNvSpPr/>
      </dsp:nvSpPr>
      <dsp:spPr>
        <a:xfrm>
          <a:off x="826170" y="1214944"/>
          <a:ext cx="1466264" cy="126547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EC" sz="1100" kern="1200" dirty="0" smtClean="0">
              <a:solidFill>
                <a:schemeClr val="bg2">
                  <a:lumMod val="50000"/>
                </a:schemeClr>
              </a:solidFill>
            </a:rPr>
            <a:t>.NET Framework class library, que incluye ADO.NET, ASP. NET Y Windows Forms</a:t>
          </a:r>
          <a:endParaRPr lang="es-ES" sz="1100" kern="1200" dirty="0">
            <a:solidFill>
              <a:schemeClr val="bg2">
                <a:lumMod val="50000"/>
              </a:schemeClr>
            </a:solidFill>
          </a:endParaRPr>
        </a:p>
      </dsp:txBody>
      <dsp:txXfrm>
        <a:off x="1040899" y="1400269"/>
        <a:ext cx="1036806" cy="894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AEADD-2A4D-4494-BA04-62866DD2CC48}">
      <dsp:nvSpPr>
        <dsp:cNvPr id="0" name=""/>
        <dsp:cNvSpPr/>
      </dsp:nvSpPr>
      <dsp:spPr>
        <a:xfrm>
          <a:off x="287554" y="0"/>
          <a:ext cx="3258953" cy="2500229"/>
        </a:xfrm>
        <a:prstGeom prst="rightArrow">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1A57F48-61DB-4D2C-A4D4-6FC7B349EB73}">
      <dsp:nvSpPr>
        <dsp:cNvPr id="0" name=""/>
        <dsp:cNvSpPr/>
      </dsp:nvSpPr>
      <dsp:spPr>
        <a:xfrm>
          <a:off x="4118" y="750068"/>
          <a:ext cx="1234089" cy="100009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C" sz="1100" kern="1200" dirty="0" smtClean="0">
              <a:solidFill>
                <a:schemeClr val="bg2">
                  <a:lumMod val="50000"/>
                </a:schemeClr>
              </a:solidFill>
            </a:rPr>
            <a:t>Empezamos agregando votantes para las elecciones</a:t>
          </a:r>
          <a:endParaRPr lang="es-ES" sz="1100" kern="1200" dirty="0">
            <a:solidFill>
              <a:schemeClr val="bg2">
                <a:lumMod val="50000"/>
              </a:schemeClr>
            </a:solidFill>
          </a:endParaRPr>
        </a:p>
      </dsp:txBody>
      <dsp:txXfrm>
        <a:off x="52938" y="798888"/>
        <a:ext cx="1136449" cy="902451"/>
      </dsp:txXfrm>
    </dsp:sp>
    <dsp:sp modelId="{1AAAD50C-6F83-4913-BE4A-B5FC5ADEA425}">
      <dsp:nvSpPr>
        <dsp:cNvPr id="0" name=""/>
        <dsp:cNvSpPr/>
      </dsp:nvSpPr>
      <dsp:spPr>
        <a:xfrm>
          <a:off x="1299986" y="750068"/>
          <a:ext cx="1234089" cy="100009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C" sz="1100" kern="1200" dirty="0" smtClean="0">
              <a:solidFill>
                <a:schemeClr val="bg2">
                  <a:lumMod val="50000"/>
                </a:schemeClr>
              </a:solidFill>
            </a:rPr>
            <a:t>Pueden ser solo votantes o también candidatos de partidos políticos</a:t>
          </a:r>
          <a:endParaRPr lang="es-ES" sz="1100" kern="1200" dirty="0">
            <a:solidFill>
              <a:schemeClr val="bg2">
                <a:lumMod val="50000"/>
              </a:schemeClr>
            </a:solidFill>
          </a:endParaRPr>
        </a:p>
      </dsp:txBody>
      <dsp:txXfrm>
        <a:off x="1348806" y="798888"/>
        <a:ext cx="1136449" cy="902451"/>
      </dsp:txXfrm>
    </dsp:sp>
    <dsp:sp modelId="{A454E711-315A-4BD5-A416-1F86D7744A35}">
      <dsp:nvSpPr>
        <dsp:cNvPr id="0" name=""/>
        <dsp:cNvSpPr/>
      </dsp:nvSpPr>
      <dsp:spPr>
        <a:xfrm>
          <a:off x="2595855" y="750068"/>
          <a:ext cx="1234089" cy="100009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C" sz="1100" kern="1200" smtClean="0">
              <a:solidFill>
                <a:schemeClr val="bg2">
                  <a:lumMod val="50000"/>
                </a:schemeClr>
              </a:solidFill>
            </a:rPr>
            <a:t>Es una de las claves foráneas de la tabla Candidatos</a:t>
          </a:r>
          <a:endParaRPr lang="es-ES" sz="1100" kern="1200" dirty="0">
            <a:solidFill>
              <a:schemeClr val="bg2">
                <a:lumMod val="50000"/>
              </a:schemeClr>
            </a:solidFill>
          </a:endParaRPr>
        </a:p>
      </dsp:txBody>
      <dsp:txXfrm>
        <a:off x="2644675" y="798888"/>
        <a:ext cx="1136449" cy="9024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4ACDE-23DD-4F46-9B25-E81262B55D4A}">
      <dsp:nvSpPr>
        <dsp:cNvPr id="0" name=""/>
        <dsp:cNvSpPr/>
      </dsp:nvSpPr>
      <dsp:spPr>
        <a:xfrm>
          <a:off x="1431" y="1118216"/>
          <a:ext cx="1743556" cy="697422"/>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s-EC" sz="1000" kern="1200" dirty="0" smtClean="0">
              <a:solidFill>
                <a:schemeClr val="bg2">
                  <a:lumMod val="50000"/>
                </a:schemeClr>
              </a:solidFill>
            </a:rPr>
            <a:t>Primero se deben crear los partidos políticos </a:t>
          </a:r>
          <a:endParaRPr lang="es-ES" sz="1000" kern="1200" dirty="0">
            <a:solidFill>
              <a:schemeClr val="bg2">
                <a:lumMod val="50000"/>
              </a:schemeClr>
            </a:solidFill>
          </a:endParaRPr>
        </a:p>
      </dsp:txBody>
      <dsp:txXfrm>
        <a:off x="350142" y="1118216"/>
        <a:ext cx="1046134" cy="697422"/>
      </dsp:txXfrm>
    </dsp:sp>
    <dsp:sp modelId="{1F1C5DC5-0D05-424C-A495-458A273494EF}">
      <dsp:nvSpPr>
        <dsp:cNvPr id="0" name=""/>
        <dsp:cNvSpPr/>
      </dsp:nvSpPr>
      <dsp:spPr>
        <a:xfrm>
          <a:off x="1570632" y="1118216"/>
          <a:ext cx="1743556" cy="697422"/>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s-EC" sz="1000" kern="1200" smtClean="0">
              <a:solidFill>
                <a:schemeClr val="bg2">
                  <a:lumMod val="50000"/>
                </a:schemeClr>
              </a:solidFill>
            </a:rPr>
            <a:t>Luego sus candidatos </a:t>
          </a:r>
          <a:endParaRPr lang="es-ES" sz="1000" kern="1200" dirty="0">
            <a:solidFill>
              <a:schemeClr val="bg2">
                <a:lumMod val="50000"/>
              </a:schemeClr>
            </a:solidFill>
          </a:endParaRPr>
        </a:p>
      </dsp:txBody>
      <dsp:txXfrm>
        <a:off x="1919343" y="1118216"/>
        <a:ext cx="1046134" cy="697422"/>
      </dsp:txXfrm>
    </dsp:sp>
    <dsp:sp modelId="{FD11800E-A84A-4997-863F-F42B6EDE1D50}">
      <dsp:nvSpPr>
        <dsp:cNvPr id="0" name=""/>
        <dsp:cNvSpPr/>
      </dsp:nvSpPr>
      <dsp:spPr>
        <a:xfrm>
          <a:off x="3139833" y="1118216"/>
          <a:ext cx="1743556" cy="697422"/>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es-EC" sz="1000" kern="1200" dirty="0" smtClean="0">
              <a:solidFill>
                <a:schemeClr val="bg2">
                  <a:lumMod val="50000"/>
                </a:schemeClr>
              </a:solidFill>
            </a:rPr>
            <a:t>la tabla Candidatos tiene la clave foránea de la tabla Partidos Políticos</a:t>
          </a:r>
          <a:endParaRPr lang="es-ES" sz="1000" kern="1200" dirty="0">
            <a:solidFill>
              <a:schemeClr val="bg2">
                <a:lumMod val="50000"/>
              </a:schemeClr>
            </a:solidFill>
          </a:endParaRPr>
        </a:p>
      </dsp:txBody>
      <dsp:txXfrm>
        <a:off x="3488544" y="1118216"/>
        <a:ext cx="1046134" cy="6974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07F1B-0B70-4E33-AF04-75CD0C2BCF48}">
      <dsp:nvSpPr>
        <dsp:cNvPr id="0" name=""/>
        <dsp:cNvSpPr/>
      </dsp:nvSpPr>
      <dsp:spPr>
        <a:xfrm>
          <a:off x="3792" y="684529"/>
          <a:ext cx="1133616" cy="80770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 sz="1000" kern="1200" smtClean="0">
              <a:solidFill>
                <a:schemeClr val="bg2">
                  <a:lumMod val="50000"/>
                </a:schemeClr>
              </a:solidFill>
            </a:rPr>
            <a:t>Administradores del sistema no pueden ingresar a la ventana de votaciones </a:t>
          </a:r>
          <a:endParaRPr lang="es-ES" sz="1000" kern="1200" dirty="0">
            <a:solidFill>
              <a:schemeClr val="bg2">
                <a:lumMod val="50000"/>
              </a:schemeClr>
            </a:solidFill>
          </a:endParaRPr>
        </a:p>
      </dsp:txBody>
      <dsp:txXfrm>
        <a:off x="27449" y="708186"/>
        <a:ext cx="1086302" cy="760387"/>
      </dsp:txXfrm>
    </dsp:sp>
    <dsp:sp modelId="{A6FFA9FA-D73D-4EDA-B3D4-0EBF91D40E72}">
      <dsp:nvSpPr>
        <dsp:cNvPr id="0" name=""/>
        <dsp:cNvSpPr/>
      </dsp:nvSpPr>
      <dsp:spPr>
        <a:xfrm>
          <a:off x="1250770" y="947812"/>
          <a:ext cx="240326" cy="281136"/>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solidFill>
              <a:schemeClr val="bg2">
                <a:lumMod val="50000"/>
              </a:schemeClr>
            </a:solidFill>
          </a:endParaRPr>
        </a:p>
      </dsp:txBody>
      <dsp:txXfrm>
        <a:off x="1250770" y="1004039"/>
        <a:ext cx="168228" cy="168682"/>
      </dsp:txXfrm>
    </dsp:sp>
    <dsp:sp modelId="{676C7899-59E6-485D-B12E-52A1D26B4D93}">
      <dsp:nvSpPr>
        <dsp:cNvPr id="0" name=""/>
        <dsp:cNvSpPr/>
      </dsp:nvSpPr>
      <dsp:spPr>
        <a:xfrm>
          <a:off x="1590855" y="684529"/>
          <a:ext cx="1133616" cy="80770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2">
                  <a:lumMod val="50000"/>
                </a:schemeClr>
              </a:solidFill>
            </a:rPr>
            <a:t>Para ingresar a votar, es necesario constar en la base de votantes</a:t>
          </a:r>
          <a:endParaRPr lang="es-ES" sz="1000" kern="1200" dirty="0">
            <a:solidFill>
              <a:schemeClr val="bg2">
                <a:lumMod val="50000"/>
              </a:schemeClr>
            </a:solidFill>
          </a:endParaRPr>
        </a:p>
      </dsp:txBody>
      <dsp:txXfrm>
        <a:off x="1614512" y="708186"/>
        <a:ext cx="1086302" cy="760387"/>
      </dsp:txXfrm>
    </dsp:sp>
    <dsp:sp modelId="{56AB6870-32DE-459E-9A67-8EA9D2D0BEBB}">
      <dsp:nvSpPr>
        <dsp:cNvPr id="0" name=""/>
        <dsp:cNvSpPr/>
      </dsp:nvSpPr>
      <dsp:spPr>
        <a:xfrm>
          <a:off x="2837833" y="947812"/>
          <a:ext cx="240326" cy="281136"/>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solidFill>
              <a:schemeClr val="bg2">
                <a:lumMod val="50000"/>
              </a:schemeClr>
            </a:solidFill>
          </a:endParaRPr>
        </a:p>
      </dsp:txBody>
      <dsp:txXfrm>
        <a:off x="2837833" y="1004039"/>
        <a:ext cx="168228" cy="168682"/>
      </dsp:txXfrm>
    </dsp:sp>
    <dsp:sp modelId="{8E828A51-8FD4-4B81-8826-5DFC7A4D5D68}">
      <dsp:nvSpPr>
        <dsp:cNvPr id="0" name=""/>
        <dsp:cNvSpPr/>
      </dsp:nvSpPr>
      <dsp:spPr>
        <a:xfrm>
          <a:off x="3177918" y="684529"/>
          <a:ext cx="1133616" cy="80770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2">
                  <a:lumMod val="50000"/>
                </a:schemeClr>
              </a:solidFill>
            </a:rPr>
            <a:t>Como candidato o cómo sufragante.</a:t>
          </a:r>
          <a:endParaRPr lang="es-ES" sz="1000" kern="1200" dirty="0">
            <a:solidFill>
              <a:schemeClr val="bg2">
                <a:lumMod val="50000"/>
              </a:schemeClr>
            </a:solidFill>
          </a:endParaRPr>
        </a:p>
      </dsp:txBody>
      <dsp:txXfrm>
        <a:off x="3201575" y="708186"/>
        <a:ext cx="1086302" cy="7603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2766a7f07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2766a7f0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2766a7f0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2766a7f0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211672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151622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262051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290631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361044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2766a7f07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2766a7f07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19" name="Google Shape;19;p2"/>
          <p:cNvPicPr preferRelativeResize="0"/>
          <p:nvPr/>
        </p:nvPicPr>
        <p:blipFill rotWithShape="1">
          <a:blip r:embed="rId2">
            <a:alphaModFix/>
          </a:blip>
          <a:srcRect l="4751" t="7465" r="11002" b="32525"/>
          <a:stretch/>
        </p:blipFill>
        <p:spPr>
          <a:xfrm>
            <a:off x="693350" y="155650"/>
            <a:ext cx="3175776" cy="792399"/>
          </a:xfrm>
          <a:prstGeom prst="rect">
            <a:avLst/>
          </a:prstGeom>
          <a:noFill/>
          <a:ln>
            <a:noFill/>
          </a:ln>
        </p:spPr>
      </p:pic>
      <p:pic>
        <p:nvPicPr>
          <p:cNvPr id="20" name="Google Shape;20;p2"/>
          <p:cNvPicPr preferRelativeResize="0"/>
          <p:nvPr/>
        </p:nvPicPr>
        <p:blipFill>
          <a:blip r:embed="rId3">
            <a:alphaModFix/>
          </a:blip>
          <a:stretch>
            <a:fillRect/>
          </a:stretch>
        </p:blipFill>
        <p:spPr>
          <a:xfrm>
            <a:off x="6257423" y="2119223"/>
            <a:ext cx="2653127" cy="1768751"/>
          </a:xfrm>
          <a:prstGeom prst="rect">
            <a:avLst/>
          </a:prstGeom>
          <a:noFill/>
          <a:ln>
            <a:noFill/>
          </a:ln>
          <a:effectLst>
            <a:outerShdw blurRad="757238" dist="85725" dir="3000000" algn="bl" rotWithShape="0">
              <a:srgbClr val="F3F3F3">
                <a:alpha val="58000"/>
              </a:srgbClr>
            </a:outerShdw>
            <a:reflection endPos="30000" dist="38100" dir="5400000" fadeDir="5400012"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97480" y="1700841"/>
            <a:ext cx="4749038" cy="507831"/>
          </a:xfrm>
          <a:prstGeom prst="rect">
            <a:avLst/>
          </a:prstGeom>
        </p:spPr>
        <p:txBody>
          <a:bodyPr wrap="square" lIns="0" tIns="0" rIns="0" bIns="0">
            <a:spAutoFit/>
          </a:bodyPr>
          <a:lstStyle>
            <a:lvl1pPr>
              <a:defRPr sz="33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919098" y="2847670"/>
            <a:ext cx="5305805" cy="369332"/>
          </a:xfrm>
          <a:prstGeom prst="rect">
            <a:avLst/>
          </a:prstGeom>
        </p:spPr>
        <p:txBody>
          <a:bodyPr wrap="square" lIns="0" tIns="0" rIns="0" bIns="0">
            <a:spAutoFit/>
          </a:bodyPr>
          <a:lstStyle>
            <a:lvl1pPr>
              <a:defRPr sz="2400" b="0" i="0">
                <a:solidFill>
                  <a:srgbClr val="88888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7E7E7E"/>
                </a:solidFill>
                <a:latin typeface="Times New Roman"/>
                <a:cs typeface="Times New Roman"/>
              </a:defRPr>
            </a:lvl1pPr>
          </a:lstStyle>
          <a:p>
            <a:pPr marL="230981">
              <a:lnSpc>
                <a:spcPts val="1076"/>
              </a:lnSpc>
            </a:pPr>
            <a:endParaRPr lang="es-EC" dirty="0"/>
          </a:p>
          <a:p>
            <a:pPr marL="9525">
              <a:lnSpc>
                <a:spcPts val="844"/>
              </a:lnSpc>
            </a:pPr>
            <a:endParaRPr lang="es-EC" sz="825" dirty="0">
              <a:latin typeface="Candara"/>
              <a:cs typeface="Candara"/>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8" name="Google Shape;50;p6">
            <a:extLst>
              <a:ext uri="{FF2B5EF4-FFF2-40B4-BE49-F238E27FC236}">
                <a16:creationId xmlns:a16="http://schemas.microsoft.com/office/drawing/2014/main" id="{F14CD57C-0AF6-4A39-97EC-8AB0CA3934DA}"/>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102440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237716" y="346424"/>
            <a:ext cx="6668566" cy="507831"/>
          </a:xfrm>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a:xfrm>
            <a:off x="690625" y="1130517"/>
            <a:ext cx="7762748" cy="369332"/>
          </a:xfrm>
        </p:spPr>
        <p:txBody>
          <a:bodyPr lIns="0" tIns="0" rIns="0" bIns="0"/>
          <a:lstStyle>
            <a:lvl1pPr>
              <a:defRPr sz="2400" b="0" i="0">
                <a:solidFill>
                  <a:srgbClr val="006FC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50" b="0" i="0">
                <a:solidFill>
                  <a:srgbClr val="7E7E7E"/>
                </a:solidFill>
                <a:latin typeface="Times New Roman"/>
                <a:cs typeface="Times New Roman"/>
              </a:defRPr>
            </a:lvl1pPr>
          </a:lstStyle>
          <a:p>
            <a:pPr marL="230981">
              <a:lnSpc>
                <a:spcPts val="1076"/>
              </a:lnSpc>
            </a:pPr>
            <a:endParaRPr lang="es-EC" dirty="0"/>
          </a:p>
          <a:p>
            <a:pPr marL="9525">
              <a:lnSpc>
                <a:spcPts val="844"/>
              </a:lnSpc>
            </a:pPr>
            <a:endParaRPr lang="es-EC" sz="825" dirty="0">
              <a:latin typeface="Candara"/>
              <a:cs typeface="Candara"/>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8" name="Google Shape;50;p6">
            <a:extLst>
              <a:ext uri="{FF2B5EF4-FFF2-40B4-BE49-F238E27FC236}">
                <a16:creationId xmlns:a16="http://schemas.microsoft.com/office/drawing/2014/main" id="{413A4070-00F7-4F68-A204-866903ECF4F1}"/>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289788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237716" y="346424"/>
            <a:ext cx="6668566" cy="507831"/>
          </a:xfrm>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sz="half" idx="2"/>
          </p:nvPr>
        </p:nvSpPr>
        <p:spPr>
          <a:xfrm>
            <a:off x="856488" y="1141856"/>
            <a:ext cx="3359150" cy="492443"/>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5066539" y="1251394"/>
            <a:ext cx="3510279" cy="276999"/>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1050" b="0" i="0">
                <a:solidFill>
                  <a:srgbClr val="7E7E7E"/>
                </a:solidFill>
                <a:latin typeface="Times New Roman"/>
                <a:cs typeface="Times New Roman"/>
              </a:defRPr>
            </a:lvl1pPr>
          </a:lstStyle>
          <a:p>
            <a:pPr marL="230981">
              <a:lnSpc>
                <a:spcPts val="1076"/>
              </a:lnSpc>
            </a:pPr>
            <a:endParaRPr lang="es-EC" dirty="0"/>
          </a:p>
          <a:p>
            <a:pPr marL="9525">
              <a:lnSpc>
                <a:spcPts val="844"/>
              </a:lnSpc>
            </a:pPr>
            <a:endParaRPr lang="es-EC" sz="825" dirty="0">
              <a:latin typeface="Candara"/>
              <a:cs typeface="Candara"/>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9" name="Google Shape;50;p6">
            <a:extLst>
              <a:ext uri="{FF2B5EF4-FFF2-40B4-BE49-F238E27FC236}">
                <a16:creationId xmlns:a16="http://schemas.microsoft.com/office/drawing/2014/main" id="{B8F9EA55-8CC1-451C-A4AF-09FA3EA45914}"/>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3577371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237716" y="346424"/>
            <a:ext cx="6668566" cy="507831"/>
          </a:xfrm>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50" b="0" i="0">
                <a:solidFill>
                  <a:srgbClr val="7E7E7E"/>
                </a:solidFill>
                <a:latin typeface="Times New Roman"/>
                <a:cs typeface="Times New Roman"/>
              </a:defRPr>
            </a:lvl1pPr>
          </a:lstStyle>
          <a:p>
            <a:pPr marL="230981">
              <a:lnSpc>
                <a:spcPts val="1076"/>
              </a:lnSpc>
            </a:pPr>
            <a:endParaRPr lang="es-EC" dirty="0"/>
          </a:p>
          <a:p>
            <a:pPr marL="9525">
              <a:lnSpc>
                <a:spcPts val="844"/>
              </a:lnSpc>
            </a:pPr>
            <a:endParaRPr lang="es-EC" sz="825" dirty="0">
              <a:latin typeface="Candara"/>
              <a:cs typeface="Candara"/>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7" name="Google Shape;50;p6">
            <a:extLst>
              <a:ext uri="{FF2B5EF4-FFF2-40B4-BE49-F238E27FC236}">
                <a16:creationId xmlns:a16="http://schemas.microsoft.com/office/drawing/2014/main" id="{8242609C-A66B-49C2-8D51-F1280BC880E4}"/>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841778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0" i="0">
                <a:solidFill>
                  <a:srgbClr val="7E7E7E"/>
                </a:solidFill>
                <a:latin typeface="Times New Roman"/>
                <a:cs typeface="Times New Roman"/>
              </a:defRPr>
            </a:lvl1pPr>
          </a:lstStyle>
          <a:p>
            <a:pPr marL="230981">
              <a:lnSpc>
                <a:spcPts val="1076"/>
              </a:lnSpc>
            </a:pPr>
            <a:endParaRPr lang="es-EC" dirty="0"/>
          </a:p>
          <a:p>
            <a:pPr marL="9525">
              <a:lnSpc>
                <a:spcPts val="844"/>
              </a:lnSpc>
            </a:pPr>
            <a:endParaRPr lang="es-EC" sz="825" dirty="0">
              <a:latin typeface="Candara"/>
              <a:cs typeface="Candara"/>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6" name="Google Shape;50;p6">
            <a:extLst>
              <a:ext uri="{FF2B5EF4-FFF2-40B4-BE49-F238E27FC236}">
                <a16:creationId xmlns:a16="http://schemas.microsoft.com/office/drawing/2014/main" id="{96AAC957-507B-4955-A332-89E3760F6AF2}"/>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56912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pic>
        <p:nvPicPr>
          <p:cNvPr id="49" name="Google Shape;49;p6"/>
          <p:cNvPicPr preferRelativeResize="0"/>
          <p:nvPr/>
        </p:nvPicPr>
        <p:blipFill>
          <a:blip r:embed="rId2">
            <a:alphaModFix amt="12000"/>
          </a:blip>
          <a:stretch>
            <a:fillRect/>
          </a:stretch>
        </p:blipFill>
        <p:spPr>
          <a:xfrm>
            <a:off x="0" y="0"/>
            <a:ext cx="9144000" cy="5995852"/>
          </a:xfrm>
          <a:prstGeom prst="rect">
            <a:avLst/>
          </a:prstGeom>
          <a:noFill/>
          <a:ln>
            <a:noFill/>
          </a:ln>
        </p:spPr>
      </p:pic>
      <p:pic>
        <p:nvPicPr>
          <p:cNvPr id="50" name="Google Shape;50;p6"/>
          <p:cNvPicPr preferRelativeResize="0"/>
          <p:nvPr/>
        </p:nvPicPr>
        <p:blipFill>
          <a:blip r:embed="rId3">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391924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0" y="3903669"/>
            <a:ext cx="9144000" cy="1239925"/>
            <a:chOff x="0" y="3903669"/>
            <a:chExt cx="9144000" cy="1239925"/>
          </a:xfrm>
        </p:grpSpPr>
        <p:sp>
          <p:nvSpPr>
            <p:cNvPr id="33" name="Google Shape;33;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2" name="Google Shape;50;p6">
            <a:extLst>
              <a:ext uri="{FF2B5EF4-FFF2-40B4-BE49-F238E27FC236}">
                <a16:creationId xmlns:a16="http://schemas.microsoft.com/office/drawing/2014/main" id="{FADB3188-E48C-455C-B30F-D94B53996BBD}"/>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pic>
        <p:nvPicPr>
          <p:cNvPr id="49" name="Google Shape;49;p6"/>
          <p:cNvPicPr preferRelativeResize="0"/>
          <p:nvPr/>
        </p:nvPicPr>
        <p:blipFill>
          <a:blip r:embed="rId2">
            <a:alphaModFix amt="12000"/>
          </a:blip>
          <a:stretch>
            <a:fillRect/>
          </a:stretch>
        </p:blipFill>
        <p:spPr>
          <a:xfrm>
            <a:off x="0" y="0"/>
            <a:ext cx="9144000" cy="5995852"/>
          </a:xfrm>
          <a:prstGeom prst="rect">
            <a:avLst/>
          </a:prstGeom>
          <a:noFill/>
          <a:ln>
            <a:noFill/>
          </a:ln>
        </p:spPr>
      </p:pic>
      <p:pic>
        <p:nvPicPr>
          <p:cNvPr id="50" name="Google Shape;50;p6"/>
          <p:cNvPicPr preferRelativeResize="0"/>
          <p:nvPr/>
        </p:nvPicPr>
        <p:blipFill>
          <a:blip r:embed="rId3">
            <a:alphaModFix/>
          </a:blip>
          <a:stretch>
            <a:fillRect/>
          </a:stretch>
        </p:blipFill>
        <p:spPr>
          <a:xfrm>
            <a:off x="6832526" y="410000"/>
            <a:ext cx="1999772" cy="607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4" name="Google Shape;54;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pic>
        <p:nvPicPr>
          <p:cNvPr id="2" name="Google Shape;50;p6">
            <a:extLst>
              <a:ext uri="{FF2B5EF4-FFF2-40B4-BE49-F238E27FC236}">
                <a16:creationId xmlns:a16="http://schemas.microsoft.com/office/drawing/2014/main" id="{E5C5A2CD-31EB-45CE-9A00-84B37C5F9557}"/>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6098378" y="5"/>
            <a:ext cx="3045625" cy="2030570"/>
            <a:chOff x="6098378" y="5"/>
            <a:chExt cx="3045625" cy="2030570"/>
          </a:xfrm>
        </p:grpSpPr>
        <p:sp>
          <p:nvSpPr>
            <p:cNvPr id="57" name="Google Shape;57;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3" name="Google Shape;63;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66;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7" name="Google Shape;67;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8" name="Google Shape;68;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9" name="Google Shape;6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70" name="Google Shape;70;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71" name="Google Shape;71;p9"/>
          <p:cNvPicPr preferRelativeResize="0"/>
          <p:nvPr/>
        </p:nvPicPr>
        <p:blipFill>
          <a:blip r:embed="rId2">
            <a:alphaModFix/>
          </a:blip>
          <a:stretch>
            <a:fillRect/>
          </a:stretch>
        </p:blipFill>
        <p:spPr>
          <a:xfrm>
            <a:off x="1244237" y="160437"/>
            <a:ext cx="2087726" cy="6345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4" name="Google Shape;74;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pic>
        <p:nvPicPr>
          <p:cNvPr id="2" name="Google Shape;50;p6">
            <a:extLst>
              <a:ext uri="{FF2B5EF4-FFF2-40B4-BE49-F238E27FC236}">
                <a16:creationId xmlns:a16="http://schemas.microsoft.com/office/drawing/2014/main" id="{BFD7BFC6-E590-4C9E-B957-2A816D154997}"/>
              </a:ext>
            </a:extLst>
          </p:cNvPr>
          <p:cNvPicPr preferRelativeResize="0"/>
          <p:nvPr userDrawn="1"/>
        </p:nvPicPr>
        <p:blipFill>
          <a:blip r:embed="rId2">
            <a:alphaModFix/>
          </a:blip>
          <a:stretch>
            <a:fillRect/>
          </a:stretch>
        </p:blipFill>
        <p:spPr>
          <a:xfrm>
            <a:off x="6832526" y="410000"/>
            <a:ext cx="1999772" cy="607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1"/>
          <p:cNvGrpSpPr/>
          <p:nvPr/>
        </p:nvGrpSpPr>
        <p:grpSpPr>
          <a:xfrm>
            <a:off x="6098378" y="5"/>
            <a:ext cx="3045625" cy="2030570"/>
            <a:chOff x="6098378" y="5"/>
            <a:chExt cx="3045625" cy="2030570"/>
          </a:xfrm>
        </p:grpSpPr>
        <p:sp>
          <p:nvSpPr>
            <p:cNvPr id="77" name="Google Shape;77;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3" name="Google Shape;83;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84" name="Google Shape;84;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7B67D-BDF1-4427-ADFE-BBC0BF96276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4CC292AA-A3CD-42DB-B562-8F2420CA933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Tree>
    <p:extLst>
      <p:ext uri="{BB962C8B-B14F-4D97-AF65-F5344CB8AC3E}">
        <p14:creationId xmlns:p14="http://schemas.microsoft.com/office/powerpoint/2010/main" val="4453173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pic>
        <p:nvPicPr>
          <p:cNvPr id="2" name="Google Shape;50;p6">
            <a:extLst>
              <a:ext uri="{FF2B5EF4-FFF2-40B4-BE49-F238E27FC236}">
                <a16:creationId xmlns:a16="http://schemas.microsoft.com/office/drawing/2014/main" id="{3500138E-E993-479E-B736-2933C60E30AA}"/>
              </a:ext>
            </a:extLst>
          </p:cNvPr>
          <p:cNvPicPr preferRelativeResize="0"/>
          <p:nvPr userDrawn="1"/>
        </p:nvPicPr>
        <p:blipFill>
          <a:blip r:embed="rId11">
            <a:alphaModFix/>
          </a:blip>
          <a:stretch>
            <a:fillRect/>
          </a:stretch>
        </p:blipFill>
        <p:spPr>
          <a:xfrm>
            <a:off x="6832526" y="410000"/>
            <a:ext cx="1999772" cy="607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67869" y="4842891"/>
            <a:ext cx="8176895" cy="0"/>
          </a:xfrm>
          <a:custGeom>
            <a:avLst/>
            <a:gdLst/>
            <a:ahLst/>
            <a:cxnLst/>
            <a:rect l="l" t="t" r="r" b="b"/>
            <a:pathLst>
              <a:path w="8176895">
                <a:moveTo>
                  <a:pt x="0" y="0"/>
                </a:moveTo>
                <a:lnTo>
                  <a:pt x="8176386" y="0"/>
                </a:lnTo>
              </a:path>
            </a:pathLst>
          </a:custGeom>
          <a:ln w="3175">
            <a:solidFill>
              <a:srgbClr val="F1F1F1"/>
            </a:solidFill>
            <a:prstDash val="sysDot"/>
          </a:ln>
        </p:spPr>
        <p:txBody>
          <a:bodyPr wrap="square" lIns="0" tIns="0" rIns="0" bIns="0" rtlCol="0"/>
          <a:lstStyle/>
          <a:p>
            <a:endParaRPr sz="1050"/>
          </a:p>
        </p:txBody>
      </p:sp>
      <p:sp>
        <p:nvSpPr>
          <p:cNvPr id="2" name="Holder 2"/>
          <p:cNvSpPr>
            <a:spLocks noGrp="1"/>
          </p:cNvSpPr>
          <p:nvPr>
            <p:ph type="title"/>
          </p:nvPr>
        </p:nvSpPr>
        <p:spPr>
          <a:xfrm>
            <a:off x="1237716" y="346424"/>
            <a:ext cx="6668566" cy="677108"/>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690625" y="1130517"/>
            <a:ext cx="7762748" cy="492443"/>
          </a:xfrm>
          <a:prstGeom prst="rect">
            <a:avLst/>
          </a:prstGeom>
        </p:spPr>
        <p:txBody>
          <a:bodyPr wrap="square" lIns="0" tIns="0" rIns="0" bIns="0">
            <a:spAutoFit/>
          </a:bodyPr>
          <a:lstStyle>
            <a:lvl1pPr>
              <a:defRPr sz="3200" b="0" i="0">
                <a:solidFill>
                  <a:srgbClr val="006FC0"/>
                </a:solidFill>
                <a:latin typeface="Calibri"/>
                <a:cs typeface="Calibri"/>
              </a:defRPr>
            </a:lvl1pPr>
          </a:lstStyle>
          <a:p>
            <a:endParaRPr/>
          </a:p>
        </p:txBody>
      </p:sp>
      <p:sp>
        <p:nvSpPr>
          <p:cNvPr id="4" name="Holder 4"/>
          <p:cNvSpPr>
            <a:spLocks noGrp="1"/>
          </p:cNvSpPr>
          <p:nvPr>
            <p:ph type="ftr" sz="quarter" idx="5"/>
          </p:nvPr>
        </p:nvSpPr>
        <p:spPr>
          <a:xfrm>
            <a:off x="6902578" y="4878560"/>
            <a:ext cx="1661795" cy="245965"/>
          </a:xfrm>
          <a:prstGeom prst="rect">
            <a:avLst/>
          </a:prstGeom>
        </p:spPr>
        <p:txBody>
          <a:bodyPr wrap="square" lIns="0" tIns="0" rIns="0" bIns="0">
            <a:spAutoFit/>
          </a:bodyPr>
          <a:lstStyle>
            <a:lvl1pPr>
              <a:defRPr sz="1050" b="0" i="0">
                <a:solidFill>
                  <a:srgbClr val="7E7E7E"/>
                </a:solidFill>
                <a:latin typeface="Times New Roman"/>
                <a:cs typeface="Times New Roman"/>
              </a:defRPr>
            </a:lvl1pPr>
          </a:lstStyle>
          <a:p>
            <a:pPr marL="230981">
              <a:lnSpc>
                <a:spcPts val="1076"/>
              </a:lnSpc>
            </a:pPr>
            <a:endParaRPr lang="es-EC" dirty="0"/>
          </a:p>
          <a:p>
            <a:pPr marL="9525">
              <a:lnSpc>
                <a:spcPts val="844"/>
              </a:lnSpc>
            </a:pPr>
            <a:endParaRPr lang="es-EC" sz="825" dirty="0">
              <a:latin typeface="Candara"/>
              <a:cs typeface="Candara"/>
            </a:endParaRPr>
          </a:p>
        </p:txBody>
      </p:sp>
      <p:sp>
        <p:nvSpPr>
          <p:cNvPr id="5" name="Holder 5"/>
          <p:cNvSpPr>
            <a:spLocks noGrp="1"/>
          </p:cNvSpPr>
          <p:nvPr>
            <p:ph type="dt" sz="half" idx="6"/>
          </p:nvPr>
        </p:nvSpPr>
        <p:spPr>
          <a:xfrm>
            <a:off x="457200" y="4783455"/>
            <a:ext cx="2103120"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5/24/2021</a:t>
            </a:fld>
            <a:endParaRPr lang="en-US"/>
          </a:p>
        </p:txBody>
      </p:sp>
      <p:sp>
        <p:nvSpPr>
          <p:cNvPr id="6" name="Holder 6"/>
          <p:cNvSpPr>
            <a:spLocks noGrp="1"/>
          </p:cNvSpPr>
          <p:nvPr>
            <p:ph type="sldNum" sz="quarter" idx="7"/>
          </p:nvPr>
        </p:nvSpPr>
        <p:spPr>
          <a:xfrm>
            <a:off x="6583680" y="4783455"/>
            <a:ext cx="2103120" cy="21544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pic>
        <p:nvPicPr>
          <p:cNvPr id="7" name="Google Shape;50;p6">
            <a:extLst>
              <a:ext uri="{FF2B5EF4-FFF2-40B4-BE49-F238E27FC236}">
                <a16:creationId xmlns:a16="http://schemas.microsoft.com/office/drawing/2014/main" id="{0ABEDBEF-E6C1-4464-AD0C-21A829D23659}"/>
              </a:ext>
            </a:extLst>
          </p:cNvPr>
          <p:cNvPicPr preferRelativeResize="0"/>
          <p:nvPr userDrawn="1"/>
        </p:nvPicPr>
        <p:blipFill>
          <a:blip r:embed="rId8">
            <a:alphaModFix/>
          </a:blip>
          <a:stretch>
            <a:fillRect/>
          </a:stretch>
        </p:blipFill>
        <p:spPr>
          <a:xfrm>
            <a:off x="6832526" y="410000"/>
            <a:ext cx="1999772" cy="607800"/>
          </a:xfrm>
          <a:prstGeom prst="rect">
            <a:avLst/>
          </a:prstGeom>
          <a:noFill/>
          <a:ln>
            <a:noFill/>
          </a:ln>
        </p:spPr>
      </p:pic>
    </p:spTree>
    <p:extLst>
      <p:ext uri="{BB962C8B-B14F-4D97-AF65-F5344CB8AC3E}">
        <p14:creationId xmlns:p14="http://schemas.microsoft.com/office/powerpoint/2010/main" val="23688383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598100" y="1323025"/>
            <a:ext cx="5613600" cy="12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C" dirty="0"/>
              <a:t>Plataformas de Desarrollo 2</a:t>
            </a:r>
          </a:p>
        </p:txBody>
      </p:sp>
      <p:sp>
        <p:nvSpPr>
          <p:cNvPr id="4" name="Subtítulo 3">
            <a:extLst>
              <a:ext uri="{FF2B5EF4-FFF2-40B4-BE49-F238E27FC236}">
                <a16:creationId xmlns:a16="http://schemas.microsoft.com/office/drawing/2014/main" id="{6919665C-9C9F-4CA9-80F4-D261BF5E4430}"/>
              </a:ext>
            </a:extLst>
          </p:cNvPr>
          <p:cNvSpPr>
            <a:spLocks noGrp="1"/>
          </p:cNvSpPr>
          <p:nvPr>
            <p:ph type="subTitle" idx="1"/>
          </p:nvPr>
        </p:nvSpPr>
        <p:spPr>
          <a:xfrm>
            <a:off x="598088" y="2715913"/>
            <a:ext cx="5377596" cy="432900"/>
          </a:xfrm>
        </p:spPr>
        <p:txBody>
          <a:bodyPr/>
          <a:lstStyle/>
          <a:p>
            <a:r>
              <a:rPr lang="es-ES" sz="2400" dirty="0">
                <a:solidFill>
                  <a:schemeClr val="bg1"/>
                </a:solidFill>
                <a:latin typeface="Corbel" panose="020B0503020204020204" pitchFamily="34" charset="0"/>
              </a:rPr>
              <a:t>VotingPRO – La solución de software que automatiza procesos electorales.</a:t>
            </a:r>
            <a:endParaRPr lang="es-EC" dirty="0"/>
          </a:p>
        </p:txBody>
      </p:sp>
      <p:sp>
        <p:nvSpPr>
          <p:cNvPr id="11" name="Shape 34">
            <a:extLst>
              <a:ext uri="{FF2B5EF4-FFF2-40B4-BE49-F238E27FC236}">
                <a16:creationId xmlns:a16="http://schemas.microsoft.com/office/drawing/2014/main" id="{A90F8875-8E74-4AF1-9D92-0461B72A4BEE}"/>
              </a:ext>
            </a:extLst>
          </p:cNvPr>
          <p:cNvSpPr txBox="1">
            <a:spLocks/>
          </p:cNvSpPr>
          <p:nvPr/>
        </p:nvSpPr>
        <p:spPr>
          <a:xfrm>
            <a:off x="328848" y="4120259"/>
            <a:ext cx="2155776" cy="584425"/>
          </a:xfrm>
          <a:prstGeom prst="rect">
            <a:avLst/>
          </a:prstGeom>
          <a:noFill/>
          <a:ln>
            <a:noFill/>
          </a:ln>
        </p:spPr>
        <p:txBody>
          <a:bodyPr wrap="square" lIns="91425" tIns="91425" rIns="91425" bIns="91425" anchor="t" anchorCtr="0">
            <a:spAutoFit/>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chemeClr val="dk1"/>
              </a:buClr>
              <a:buSzPct val="166666"/>
              <a:buFont typeface="Arial"/>
              <a:buChar char="•"/>
              <a:defRPr sz="3000" b="0" i="0" u="none" strike="noStrike" cap="none" baseline="0">
                <a:solidFill>
                  <a:schemeClr val="dk1"/>
                </a:solidFill>
                <a:latin typeface="Arial"/>
                <a:ea typeface="Arial"/>
                <a:cs typeface="Arial"/>
                <a:sym typeface="Arial"/>
                <a:rtl val="0"/>
              </a:defRPr>
            </a:lvl1pPr>
            <a:lvl2pPr marL="742950" marR="0" indent="-285750" algn="l" rtl="0">
              <a:lnSpc>
                <a:spcPct val="100000"/>
              </a:lnSpc>
              <a:spcBef>
                <a:spcPts val="48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L="1143000" marR="0" indent="-228600" algn="l" rtl="0">
              <a:lnSpc>
                <a:spcPct val="100000"/>
              </a:lnSpc>
              <a:spcBef>
                <a:spcPts val="48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L="1600200" marR="0" indent="-228600" algn="l" rtl="0">
              <a:lnSpc>
                <a:spcPct val="100000"/>
              </a:lnSpc>
              <a:spcBef>
                <a:spcPts val="360"/>
              </a:spcBef>
              <a:spcAft>
                <a:spcPts val="0"/>
              </a:spcAft>
              <a:buClr>
                <a:schemeClr val="dk1"/>
              </a:buClr>
              <a:buSzPct val="166666"/>
              <a:buFont typeface="Arial"/>
              <a:buChar char="•"/>
              <a:defRPr sz="1800" b="0" i="0" u="none" strike="noStrike" cap="none" baseline="0">
                <a:solidFill>
                  <a:schemeClr val="dk1"/>
                </a:solidFill>
                <a:latin typeface="Arial"/>
                <a:ea typeface="Arial"/>
                <a:cs typeface="Arial"/>
                <a:sym typeface="Arial"/>
                <a:rtl val="0"/>
              </a:defRPr>
            </a:lvl4pPr>
            <a:lvl5pPr marL="2057400" marR="0" indent="-228600" algn="l" rtl="0">
              <a:lnSpc>
                <a:spcPct val="100000"/>
              </a:lnSpc>
              <a:spcBef>
                <a:spcPts val="36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L="2514600" marR="0" indent="-228600" algn="l" rtl="0">
              <a:lnSpc>
                <a:spcPct val="100000"/>
              </a:lnSpc>
              <a:spcBef>
                <a:spcPts val="36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L="2971800" marR="0" indent="-228600" algn="l" rtl="0">
              <a:lnSpc>
                <a:spcPct val="100000"/>
              </a:lnSpc>
              <a:spcBef>
                <a:spcPts val="360"/>
              </a:spcBef>
              <a:spcAft>
                <a:spcPts val="0"/>
              </a:spcAft>
              <a:buClr>
                <a:schemeClr val="dk1"/>
              </a:buClr>
              <a:buSzPct val="166666"/>
              <a:buFont typeface="Arial"/>
              <a:buChar char="•"/>
              <a:defRPr sz="1800" b="0" i="0" u="none" strike="noStrike" cap="none" baseline="0">
                <a:solidFill>
                  <a:schemeClr val="dk1"/>
                </a:solidFill>
                <a:latin typeface="Arial"/>
                <a:ea typeface="Arial"/>
                <a:cs typeface="Arial"/>
                <a:sym typeface="Arial"/>
                <a:rtl val="0"/>
              </a:defRPr>
            </a:lvl7pPr>
            <a:lvl8pPr marL="3429000" marR="0" indent="-228600" algn="l" rtl="0">
              <a:lnSpc>
                <a:spcPct val="100000"/>
              </a:lnSpc>
              <a:spcBef>
                <a:spcPts val="36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L="3886200" marR="0" indent="-228600" algn="l" rtl="0">
              <a:lnSpc>
                <a:spcPct val="100000"/>
              </a:lnSpc>
              <a:spcBef>
                <a:spcPts val="36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pPr algn="ctr">
              <a:lnSpc>
                <a:spcPct val="115000"/>
              </a:lnSpc>
            </a:pPr>
            <a:r>
              <a:rPr lang="es" sz="2400" b="1" dirty="0">
                <a:solidFill>
                  <a:schemeClr val="bg1"/>
                </a:solidFill>
                <a:latin typeface="Corbel" panose="020B0503020204020204" pitchFamily="34" charset="0"/>
              </a:rPr>
              <a:t>Autor(es):</a:t>
            </a:r>
            <a:endParaRPr lang="es" sz="2400" dirty="0">
              <a:solidFill>
                <a:schemeClr val="bg1"/>
              </a:solidFill>
              <a:latin typeface="Corbel" panose="020B0503020204020204" pitchFamily="34" charset="0"/>
            </a:endParaRPr>
          </a:p>
        </p:txBody>
      </p:sp>
      <p:sp>
        <p:nvSpPr>
          <p:cNvPr id="12" name="Rectángulo 2">
            <a:extLst>
              <a:ext uri="{FF2B5EF4-FFF2-40B4-BE49-F238E27FC236}">
                <a16:creationId xmlns:a16="http://schemas.microsoft.com/office/drawing/2014/main" id="{7BB41F03-BD99-43EF-B921-87310FB3DEA0}"/>
              </a:ext>
            </a:extLst>
          </p:cNvPr>
          <p:cNvSpPr/>
          <p:nvPr/>
        </p:nvSpPr>
        <p:spPr>
          <a:xfrm>
            <a:off x="2484624" y="4192267"/>
            <a:ext cx="4572000" cy="925125"/>
          </a:xfrm>
          <a:prstGeom prst="rect">
            <a:avLst/>
          </a:prstGeom>
        </p:spPr>
        <p:txBody>
          <a:bodyPr>
            <a:spAutoFit/>
          </a:bodyPr>
          <a:lstStyle/>
          <a:p>
            <a:pPr marL="457200" lvl="0" indent="-457200">
              <a:lnSpc>
                <a:spcPct val="115000"/>
              </a:lnSpc>
              <a:buFont typeface="Arial" panose="020B0604020202020204" pitchFamily="34" charset="0"/>
              <a:buChar char="•"/>
            </a:pPr>
            <a:r>
              <a:rPr lang="es-ES" sz="1600" dirty="0" smtClean="0">
                <a:solidFill>
                  <a:schemeClr val="bg1"/>
                </a:solidFill>
                <a:latin typeface="Corbel" panose="020B0503020204020204" pitchFamily="34" charset="0"/>
              </a:rPr>
              <a:t>Alejandro López</a:t>
            </a:r>
          </a:p>
          <a:p>
            <a:pPr marL="457200" lvl="0" indent="-457200">
              <a:lnSpc>
                <a:spcPct val="115000"/>
              </a:lnSpc>
              <a:buFont typeface="Arial" panose="020B0604020202020204" pitchFamily="34" charset="0"/>
              <a:buChar char="•"/>
            </a:pPr>
            <a:r>
              <a:rPr lang="es-ES" sz="1600" dirty="0" smtClean="0">
                <a:solidFill>
                  <a:schemeClr val="bg1"/>
                </a:solidFill>
                <a:latin typeface="Corbel" panose="020B0503020204020204" pitchFamily="34" charset="0"/>
              </a:rPr>
              <a:t>Ian Mena</a:t>
            </a:r>
          </a:p>
          <a:p>
            <a:pPr marL="457200" lvl="0" indent="-457200">
              <a:lnSpc>
                <a:spcPct val="115000"/>
              </a:lnSpc>
              <a:buFont typeface="Arial" panose="020B0604020202020204" pitchFamily="34" charset="0"/>
              <a:buChar char="•"/>
            </a:pPr>
            <a:r>
              <a:rPr lang="es-ES" sz="1600" dirty="0" smtClean="0">
                <a:solidFill>
                  <a:schemeClr val="bg1"/>
                </a:solidFill>
                <a:latin typeface="Corbel" panose="020B0503020204020204" pitchFamily="34" charset="0"/>
              </a:rPr>
              <a:t>Miguel Pino</a:t>
            </a:r>
            <a:endParaRPr lang="es" sz="1600" dirty="0">
              <a:solidFill>
                <a:schemeClr val="bg1"/>
              </a:solidFill>
              <a:latin typeface="Corbel" panose="020B0503020204020204" pitchFamily="34" charset="0"/>
            </a:endParaRPr>
          </a:p>
        </p:txBody>
      </p:sp>
      <p:cxnSp>
        <p:nvCxnSpPr>
          <p:cNvPr id="13" name="Shape 37">
            <a:extLst>
              <a:ext uri="{FF2B5EF4-FFF2-40B4-BE49-F238E27FC236}">
                <a16:creationId xmlns:a16="http://schemas.microsoft.com/office/drawing/2014/main" id="{4798AC52-60AA-4B35-BE0D-E3D67510438A}"/>
              </a:ext>
            </a:extLst>
          </p:cNvPr>
          <p:cNvCxnSpPr/>
          <p:nvPr/>
        </p:nvCxnSpPr>
        <p:spPr>
          <a:xfrm>
            <a:off x="0" y="4120259"/>
            <a:ext cx="9144000" cy="0"/>
          </a:xfrm>
          <a:prstGeom prst="straightConnector1">
            <a:avLst/>
          </a:prstGeom>
          <a:ln>
            <a:solidFill>
              <a:schemeClr val="bg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 name="Shape 34">
            <a:extLst>
              <a:ext uri="{FF2B5EF4-FFF2-40B4-BE49-F238E27FC236}">
                <a16:creationId xmlns:a16="http://schemas.microsoft.com/office/drawing/2014/main" id="{8AC1BAB4-AFEF-4E9A-8F75-72EAF9EA0570}"/>
              </a:ext>
            </a:extLst>
          </p:cNvPr>
          <p:cNvSpPr txBox="1">
            <a:spLocks/>
          </p:cNvSpPr>
          <p:nvPr/>
        </p:nvSpPr>
        <p:spPr>
          <a:xfrm>
            <a:off x="328848" y="4559075"/>
            <a:ext cx="2155776" cy="584425"/>
          </a:xfrm>
          <a:prstGeom prst="rect">
            <a:avLst/>
          </a:prstGeom>
          <a:noFill/>
          <a:ln>
            <a:noFill/>
          </a:ln>
        </p:spPr>
        <p:txBody>
          <a:bodyPr wrap="square" lIns="91425" tIns="91425" rIns="91425" bIns="91425" anchor="t" anchorCtr="0">
            <a:spAutoFit/>
          </a:bodyPr>
          <a:lstStyle>
            <a:defPPr marR="0" algn="l" rtl="0">
              <a:lnSpc>
                <a:spcPct val="100000"/>
              </a:lnSpc>
              <a:spcBef>
                <a:spcPts val="0"/>
              </a:spcBef>
              <a:spcAft>
                <a:spcPts val="0"/>
              </a:spcAft>
            </a:defPPr>
            <a:lvl1pPr marL="342900" marR="0" indent="-342900" algn="l" rtl="0">
              <a:lnSpc>
                <a:spcPct val="100000"/>
              </a:lnSpc>
              <a:spcBef>
                <a:spcPts val="600"/>
              </a:spcBef>
              <a:spcAft>
                <a:spcPts val="0"/>
              </a:spcAft>
              <a:buClr>
                <a:schemeClr val="dk1"/>
              </a:buClr>
              <a:buSzPct val="166666"/>
              <a:buFont typeface="Arial"/>
              <a:buChar char="•"/>
              <a:defRPr sz="3000" b="0" i="0" u="none" strike="noStrike" cap="none" baseline="0">
                <a:solidFill>
                  <a:schemeClr val="dk1"/>
                </a:solidFill>
                <a:latin typeface="Arial"/>
                <a:ea typeface="Arial"/>
                <a:cs typeface="Arial"/>
                <a:sym typeface="Arial"/>
                <a:rtl val="0"/>
              </a:defRPr>
            </a:lvl1pPr>
            <a:lvl2pPr marL="742950" marR="0" indent="-285750" algn="l" rtl="0">
              <a:lnSpc>
                <a:spcPct val="100000"/>
              </a:lnSpc>
              <a:spcBef>
                <a:spcPts val="48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L="1143000" marR="0" indent="-228600" algn="l" rtl="0">
              <a:lnSpc>
                <a:spcPct val="100000"/>
              </a:lnSpc>
              <a:spcBef>
                <a:spcPts val="48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L="1600200" marR="0" indent="-228600" algn="l" rtl="0">
              <a:lnSpc>
                <a:spcPct val="100000"/>
              </a:lnSpc>
              <a:spcBef>
                <a:spcPts val="360"/>
              </a:spcBef>
              <a:spcAft>
                <a:spcPts val="0"/>
              </a:spcAft>
              <a:buClr>
                <a:schemeClr val="dk1"/>
              </a:buClr>
              <a:buSzPct val="166666"/>
              <a:buFont typeface="Arial"/>
              <a:buChar char="•"/>
              <a:defRPr sz="1800" b="0" i="0" u="none" strike="noStrike" cap="none" baseline="0">
                <a:solidFill>
                  <a:schemeClr val="dk1"/>
                </a:solidFill>
                <a:latin typeface="Arial"/>
                <a:ea typeface="Arial"/>
                <a:cs typeface="Arial"/>
                <a:sym typeface="Arial"/>
                <a:rtl val="0"/>
              </a:defRPr>
            </a:lvl4pPr>
            <a:lvl5pPr marL="2057400" marR="0" indent="-228600" algn="l" rtl="0">
              <a:lnSpc>
                <a:spcPct val="100000"/>
              </a:lnSpc>
              <a:spcBef>
                <a:spcPts val="36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L="2514600" marR="0" indent="-228600" algn="l" rtl="0">
              <a:lnSpc>
                <a:spcPct val="100000"/>
              </a:lnSpc>
              <a:spcBef>
                <a:spcPts val="36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L="2971800" marR="0" indent="-228600" algn="l" rtl="0">
              <a:lnSpc>
                <a:spcPct val="100000"/>
              </a:lnSpc>
              <a:spcBef>
                <a:spcPts val="360"/>
              </a:spcBef>
              <a:spcAft>
                <a:spcPts val="0"/>
              </a:spcAft>
              <a:buClr>
                <a:schemeClr val="dk1"/>
              </a:buClr>
              <a:buSzPct val="166666"/>
              <a:buFont typeface="Arial"/>
              <a:buChar char="•"/>
              <a:defRPr sz="1800" b="0" i="0" u="none" strike="noStrike" cap="none" baseline="0">
                <a:solidFill>
                  <a:schemeClr val="dk1"/>
                </a:solidFill>
                <a:latin typeface="Arial"/>
                <a:ea typeface="Arial"/>
                <a:cs typeface="Arial"/>
                <a:sym typeface="Arial"/>
                <a:rtl val="0"/>
              </a:defRPr>
            </a:lvl7pPr>
            <a:lvl8pPr marL="3429000" marR="0" indent="-228600" algn="l" rtl="0">
              <a:lnSpc>
                <a:spcPct val="100000"/>
              </a:lnSpc>
              <a:spcBef>
                <a:spcPts val="36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L="3886200" marR="0" indent="-228600" algn="l" rtl="0">
              <a:lnSpc>
                <a:spcPct val="100000"/>
              </a:lnSpc>
              <a:spcBef>
                <a:spcPts val="36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pPr algn="ctr">
              <a:lnSpc>
                <a:spcPct val="115000"/>
              </a:lnSpc>
            </a:pPr>
            <a:r>
              <a:rPr lang="es" sz="2400" b="1" dirty="0">
                <a:solidFill>
                  <a:schemeClr val="bg1"/>
                </a:solidFill>
                <a:latin typeface="Corbel" panose="020B0503020204020204" pitchFamily="34" charset="0"/>
              </a:rPr>
              <a:t>Octavo “A”</a:t>
            </a:r>
            <a:endParaRPr lang="es" sz="2400" dirty="0">
              <a:solidFill>
                <a:schemeClr val="bg1"/>
              </a:solidFill>
              <a:latin typeface="Corbel" panose="020B05030202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4572000" cy="2031325"/>
          </a:xfrm>
          <a:prstGeom prst="rect">
            <a:avLst/>
          </a:prstGeom>
        </p:spPr>
        <p:txBody>
          <a:bodyPr>
            <a:spAutoFit/>
          </a:bodyPr>
          <a:lstStyle/>
          <a:p>
            <a:pPr algn="just"/>
            <a:r>
              <a:rPr lang="es-ES" dirty="0">
                <a:latin typeface="Corbel" panose="020B0503020204020204" pitchFamily="34" charset="0"/>
              </a:rPr>
              <a:t>Las pruebas realizadas se realizaron con datos de listas, candidatos y votantes ficticios.</a:t>
            </a:r>
          </a:p>
          <a:p>
            <a:pPr algn="just"/>
            <a:endParaRPr lang="es-ES" dirty="0">
              <a:latin typeface="Corbel" panose="020B0503020204020204" pitchFamily="34" charset="0"/>
            </a:endParaRPr>
          </a:p>
          <a:p>
            <a:pPr algn="just"/>
            <a:r>
              <a:rPr lang="es-ES" dirty="0">
                <a:latin typeface="Corbel" panose="020B0503020204020204" pitchFamily="34" charset="0"/>
              </a:rPr>
              <a:t>Empezamos agregando votantes para las elecciones. Mismo que pueden ser solo votantes o también candidatos de partidos políticos, por esta razón se agregaron primero los votantes, ya que es una de las claves foráneas de la tabla Candidatos. Para poder agregarlos damos clic en la opción ‘’Añadir Votantes’’</a:t>
            </a: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5312945" y="1291388"/>
            <a:ext cx="3012908" cy="2983833"/>
          </a:xfrm>
          <a:prstGeom prst="rect">
            <a:avLst/>
          </a:prstGeom>
        </p:spPr>
      </p:pic>
    </p:spTree>
    <p:extLst>
      <p:ext uri="{BB962C8B-B14F-4D97-AF65-F5344CB8AC3E}">
        <p14:creationId xmlns:p14="http://schemas.microsoft.com/office/powerpoint/2010/main" val="409030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4572000" cy="523220"/>
          </a:xfrm>
          <a:prstGeom prst="rect">
            <a:avLst/>
          </a:prstGeom>
        </p:spPr>
        <p:txBody>
          <a:bodyPr>
            <a:spAutoFit/>
          </a:bodyPr>
          <a:lstStyle/>
          <a:p>
            <a:pPr algn="just"/>
            <a:r>
              <a:rPr lang="es-ES" dirty="0" smtClean="0">
                <a:latin typeface="Corbel" panose="020B0503020204020204" pitchFamily="34" charset="0"/>
              </a:rPr>
              <a:t>Se procede a agregar los datos de los votantes hacia nuestra base.</a:t>
            </a:r>
            <a:endParaRPr lang="es-ES" dirty="0">
              <a:latin typeface="Corbel" panose="020B0503020204020204" pitchFamily="34" charset="0"/>
            </a:endParaRPr>
          </a:p>
        </p:txBody>
      </p:sp>
      <p:pic>
        <p:nvPicPr>
          <p:cNvPr id="7" name="Imagen 6"/>
          <p:cNvPicPr/>
          <p:nvPr/>
        </p:nvPicPr>
        <p:blipFill>
          <a:blip r:embed="rId2"/>
          <a:stretch>
            <a:fillRect/>
          </a:stretch>
        </p:blipFill>
        <p:spPr>
          <a:xfrm>
            <a:off x="4997116" y="1491916"/>
            <a:ext cx="3583789" cy="2630415"/>
          </a:xfrm>
          <a:prstGeom prst="rect">
            <a:avLst/>
          </a:prstGeom>
        </p:spPr>
      </p:pic>
      <p:graphicFrame>
        <p:nvGraphicFramePr>
          <p:cNvPr id="2" name="Diagrama 1"/>
          <p:cNvGraphicFramePr/>
          <p:nvPr>
            <p:extLst>
              <p:ext uri="{D42A27DB-BD31-4B8C-83A1-F6EECF244321}">
                <p14:modId xmlns:p14="http://schemas.microsoft.com/office/powerpoint/2010/main" val="712125614"/>
              </p:ext>
            </p:extLst>
          </p:nvPr>
        </p:nvGraphicFramePr>
        <p:xfrm>
          <a:off x="617621" y="1918881"/>
          <a:ext cx="3834063" cy="2500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01988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4572000" cy="738664"/>
          </a:xfrm>
          <a:prstGeom prst="rect">
            <a:avLst/>
          </a:prstGeom>
        </p:spPr>
        <p:txBody>
          <a:bodyPr>
            <a:spAutoFit/>
          </a:bodyPr>
          <a:lstStyle/>
          <a:p>
            <a:pPr algn="just"/>
            <a:r>
              <a:rPr lang="es-ES" dirty="0">
                <a:latin typeface="Corbel" panose="020B0503020204020204" pitchFamily="34" charset="0"/>
              </a:rPr>
              <a:t>A continuación, agregamos un partido político. En la ventana principal de administración damos clic en ‘’Agregar Partido Político’’ </a:t>
            </a:r>
          </a:p>
        </p:txBody>
      </p:sp>
      <p:graphicFrame>
        <p:nvGraphicFramePr>
          <p:cNvPr id="2" name="Diagrama 1"/>
          <p:cNvGraphicFramePr/>
          <p:nvPr>
            <p:extLst>
              <p:ext uri="{D42A27DB-BD31-4B8C-83A1-F6EECF244321}">
                <p14:modId xmlns:p14="http://schemas.microsoft.com/office/powerpoint/2010/main" val="154074248"/>
              </p:ext>
            </p:extLst>
          </p:nvPr>
        </p:nvGraphicFramePr>
        <p:xfrm>
          <a:off x="617620" y="1918881"/>
          <a:ext cx="4884821" cy="2933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p:cNvPicPr/>
          <p:nvPr/>
        </p:nvPicPr>
        <p:blipFill>
          <a:blip r:embed="rId7">
            <a:extLst>
              <a:ext uri="{28A0092B-C50C-407E-A947-70E740481C1C}">
                <a14:useLocalDpi xmlns:a14="http://schemas.microsoft.com/office/drawing/2010/main" val="0"/>
              </a:ext>
            </a:extLst>
          </a:blip>
          <a:stretch>
            <a:fillRect/>
          </a:stretch>
        </p:blipFill>
        <p:spPr>
          <a:xfrm>
            <a:off x="5834712" y="1511374"/>
            <a:ext cx="2611455" cy="2704097"/>
          </a:xfrm>
          <a:prstGeom prst="rect">
            <a:avLst/>
          </a:prstGeom>
        </p:spPr>
      </p:pic>
    </p:spTree>
    <p:extLst>
      <p:ext uri="{BB962C8B-B14F-4D97-AF65-F5344CB8AC3E}">
        <p14:creationId xmlns:p14="http://schemas.microsoft.com/office/powerpoint/2010/main" val="38332497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4572000" cy="954107"/>
          </a:xfrm>
          <a:prstGeom prst="rect">
            <a:avLst/>
          </a:prstGeom>
        </p:spPr>
        <p:txBody>
          <a:bodyPr>
            <a:spAutoFit/>
          </a:bodyPr>
          <a:lstStyle/>
          <a:p>
            <a:pPr algn="just"/>
            <a:r>
              <a:rPr lang="es-ES" dirty="0" smtClean="0">
                <a:latin typeface="Corbel" panose="020B0503020204020204" pitchFamily="34" charset="0"/>
              </a:rPr>
              <a:t>Agregamos los datos del partido político y llenamos todos sus datos, tenemos la posibilidad de cargar una fotografía del partido y colocar el nombre de la lista a participar.</a:t>
            </a:r>
          </a:p>
          <a:p>
            <a:pPr algn="just"/>
            <a:endParaRPr lang="es-ES" dirty="0">
              <a:latin typeface="Corbel" panose="020B0503020204020204" pitchFamily="34" charset="0"/>
            </a:endParaRPr>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2303847" y="1948364"/>
            <a:ext cx="2964180" cy="2867025"/>
          </a:xfrm>
          <a:prstGeom prst="rect">
            <a:avLst/>
          </a:prstGeom>
        </p:spPr>
      </p:pic>
      <p:pic>
        <p:nvPicPr>
          <p:cNvPr id="9" name="Imagen 8"/>
          <p:cNvPicPr/>
          <p:nvPr/>
        </p:nvPicPr>
        <p:blipFill>
          <a:blip r:embed="rId3">
            <a:extLst>
              <a:ext uri="{28A0092B-C50C-407E-A947-70E740481C1C}">
                <a14:useLocalDpi xmlns:a14="http://schemas.microsoft.com/office/drawing/2010/main" val="0"/>
              </a:ext>
            </a:extLst>
          </a:blip>
          <a:stretch>
            <a:fillRect/>
          </a:stretch>
        </p:blipFill>
        <p:spPr>
          <a:xfrm>
            <a:off x="5268027" y="1948364"/>
            <a:ext cx="1287780" cy="996950"/>
          </a:xfrm>
          <a:prstGeom prst="rect">
            <a:avLst/>
          </a:prstGeom>
        </p:spPr>
      </p:pic>
    </p:spTree>
    <p:extLst>
      <p:ext uri="{BB962C8B-B14F-4D97-AF65-F5344CB8AC3E}">
        <p14:creationId xmlns:p14="http://schemas.microsoft.com/office/powerpoint/2010/main" val="16956439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3186363" cy="1169551"/>
          </a:xfrm>
          <a:prstGeom prst="rect">
            <a:avLst/>
          </a:prstGeom>
        </p:spPr>
        <p:txBody>
          <a:bodyPr wrap="square">
            <a:spAutoFit/>
          </a:bodyPr>
          <a:lstStyle/>
          <a:p>
            <a:pPr algn="just"/>
            <a:r>
              <a:rPr lang="es-ES" dirty="0">
                <a:latin typeface="Corbel" panose="020B0503020204020204" pitchFamily="34" charset="0"/>
              </a:rPr>
              <a:t>Posterior a esto, procedemos a crear los candidatos de este partido político. </a:t>
            </a:r>
            <a:r>
              <a:rPr lang="es-ES" dirty="0" smtClean="0">
                <a:latin typeface="Corbel" panose="020B0503020204020204" pitchFamily="34" charset="0"/>
              </a:rPr>
              <a:t>Creamos </a:t>
            </a:r>
            <a:r>
              <a:rPr lang="es-ES" dirty="0">
                <a:latin typeface="Corbel" panose="020B0503020204020204" pitchFamily="34" charset="0"/>
              </a:rPr>
              <a:t>el candidato, clic en ‘’Añadir Candidato’’:</a:t>
            </a:r>
          </a:p>
          <a:p>
            <a:pPr algn="just"/>
            <a:endParaRPr lang="es-ES" dirty="0">
              <a:latin typeface="Corbel" panose="020B0503020204020204" pitchFamily="34" charset="0"/>
            </a:endParaRPr>
          </a:p>
        </p:txBody>
      </p:sp>
      <p:pic>
        <p:nvPicPr>
          <p:cNvPr id="10" name="Imagen 9"/>
          <p:cNvPicPr/>
          <p:nvPr/>
        </p:nvPicPr>
        <p:blipFill>
          <a:blip r:embed="rId2" cstate="print">
            <a:extLst>
              <a:ext uri="{28A0092B-C50C-407E-A947-70E740481C1C}">
                <a14:useLocalDpi xmlns:a14="http://schemas.microsoft.com/office/drawing/2010/main" val="0"/>
              </a:ext>
            </a:extLst>
          </a:blip>
          <a:stretch>
            <a:fillRect/>
          </a:stretch>
        </p:blipFill>
        <p:spPr>
          <a:xfrm>
            <a:off x="342900" y="2137638"/>
            <a:ext cx="2133600" cy="2217420"/>
          </a:xfrm>
          <a:prstGeom prst="rect">
            <a:avLst/>
          </a:prstGeom>
        </p:spPr>
      </p:pic>
      <p:sp>
        <p:nvSpPr>
          <p:cNvPr id="11" name="Rectángulo 10"/>
          <p:cNvSpPr/>
          <p:nvPr/>
        </p:nvSpPr>
        <p:spPr>
          <a:xfrm>
            <a:off x="3984459" y="1137695"/>
            <a:ext cx="4572000" cy="954107"/>
          </a:xfrm>
          <a:prstGeom prst="rect">
            <a:avLst/>
          </a:prstGeom>
        </p:spPr>
        <p:txBody>
          <a:bodyPr>
            <a:spAutoFit/>
          </a:bodyPr>
          <a:lstStyle/>
          <a:p>
            <a:pPr algn="just"/>
            <a:r>
              <a:rPr lang="es-ES" dirty="0">
                <a:latin typeface="Corbel" panose="020B0503020204020204" pitchFamily="34" charset="0"/>
              </a:rPr>
              <a:t>Ingresamos una cédula de la base de votantes y automáticamente nos obtiene los nombre como podemos en la </a:t>
            </a:r>
            <a:r>
              <a:rPr lang="es-ES" dirty="0" smtClean="0">
                <a:latin typeface="Corbel" panose="020B0503020204020204" pitchFamily="34" charset="0"/>
              </a:rPr>
              <a:t>Figura. </a:t>
            </a:r>
            <a:r>
              <a:rPr lang="es-ES" dirty="0">
                <a:latin typeface="Corbel" panose="020B0503020204020204" pitchFamily="34" charset="0"/>
              </a:rPr>
              <a:t>En la opción Partido, elegimos la correspondiente al candidato:</a:t>
            </a:r>
          </a:p>
        </p:txBody>
      </p:sp>
      <p:pic>
        <p:nvPicPr>
          <p:cNvPr id="12" name="Imagen 11"/>
          <p:cNvPicPr/>
          <p:nvPr/>
        </p:nvPicPr>
        <p:blipFill rotWithShape="1">
          <a:blip r:embed="rId3" cstate="print">
            <a:extLst>
              <a:ext uri="{28A0092B-C50C-407E-A947-70E740481C1C}">
                <a14:useLocalDpi xmlns:a14="http://schemas.microsoft.com/office/drawing/2010/main" val="0"/>
              </a:ext>
            </a:extLst>
          </a:blip>
          <a:srcRect l="10409" t="17579" r="39974" b="31226"/>
          <a:stretch/>
        </p:blipFill>
        <p:spPr bwMode="auto">
          <a:xfrm>
            <a:off x="4065870" y="2105570"/>
            <a:ext cx="4572803" cy="2281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03382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3186363" cy="954107"/>
          </a:xfrm>
          <a:prstGeom prst="rect">
            <a:avLst/>
          </a:prstGeom>
        </p:spPr>
        <p:txBody>
          <a:bodyPr wrap="square">
            <a:spAutoFit/>
          </a:bodyPr>
          <a:lstStyle/>
          <a:p>
            <a:pPr algn="just"/>
            <a:r>
              <a:rPr lang="es-ES" dirty="0" smtClean="0">
                <a:latin typeface="Corbel" panose="020B0503020204020204" pitchFamily="34" charset="0"/>
              </a:rPr>
              <a:t>Elegimos </a:t>
            </a:r>
            <a:r>
              <a:rPr lang="es-ES" dirty="0">
                <a:latin typeface="Corbel" panose="020B0503020204020204" pitchFamily="34" charset="0"/>
              </a:rPr>
              <a:t>el Rol que tendrá este candidato, para fines de nuestro programa solo hemos elegido dos roles que son presidente y vicepresidente:</a:t>
            </a:r>
          </a:p>
        </p:txBody>
      </p:sp>
      <p:sp>
        <p:nvSpPr>
          <p:cNvPr id="11" name="Rectángulo 10"/>
          <p:cNvSpPr/>
          <p:nvPr/>
        </p:nvSpPr>
        <p:spPr>
          <a:xfrm>
            <a:off x="3984459" y="1137695"/>
            <a:ext cx="4572000" cy="738664"/>
          </a:xfrm>
          <a:prstGeom prst="rect">
            <a:avLst/>
          </a:prstGeom>
        </p:spPr>
        <p:txBody>
          <a:bodyPr>
            <a:spAutoFit/>
          </a:bodyPr>
          <a:lstStyle/>
          <a:p>
            <a:pPr algn="just"/>
            <a:r>
              <a:rPr lang="es-ES" dirty="0">
                <a:latin typeface="Corbel" panose="020B0503020204020204" pitchFamily="34" charset="0"/>
              </a:rPr>
              <a:t>Hemos implementado en nuestro sistema que el usuario pueda elegir tomarse una foto para subir a su perfil de candidato o elegirla desde los archivos del ordenador. </a:t>
            </a:r>
          </a:p>
        </p:txBody>
      </p:sp>
      <p:pic>
        <p:nvPicPr>
          <p:cNvPr id="8" name="Imagen 7"/>
          <p:cNvPicPr/>
          <p:nvPr/>
        </p:nvPicPr>
        <p:blipFill rotWithShape="1">
          <a:blip r:embed="rId2" cstate="print">
            <a:extLst>
              <a:ext uri="{28A0092B-C50C-407E-A947-70E740481C1C}">
                <a14:useLocalDpi xmlns:a14="http://schemas.microsoft.com/office/drawing/2010/main" val="0"/>
              </a:ext>
            </a:extLst>
          </a:blip>
          <a:srcRect l="10756" t="17887" r="40668" b="30918"/>
          <a:stretch/>
        </p:blipFill>
        <p:spPr bwMode="auto">
          <a:xfrm>
            <a:off x="256474" y="2234494"/>
            <a:ext cx="3272789" cy="2041704"/>
          </a:xfrm>
          <a:prstGeom prst="rect">
            <a:avLst/>
          </a:prstGeom>
          <a:ln>
            <a:noFill/>
          </a:ln>
          <a:extLst>
            <a:ext uri="{53640926-AAD7-44D8-BBD7-CCE9431645EC}">
              <a14:shadowObscured xmlns:a14="http://schemas.microsoft.com/office/drawing/2010/main"/>
            </a:ext>
          </a:extLst>
        </p:spPr>
      </p:pic>
      <p:pic>
        <p:nvPicPr>
          <p:cNvPr id="9" name="Imagen 8"/>
          <p:cNvPicPr/>
          <p:nvPr/>
        </p:nvPicPr>
        <p:blipFill rotWithShape="1">
          <a:blip r:embed="rId3" cstate="print">
            <a:extLst>
              <a:ext uri="{28A0092B-C50C-407E-A947-70E740481C1C}">
                <a14:useLocalDpi xmlns:a14="http://schemas.microsoft.com/office/drawing/2010/main" val="0"/>
              </a:ext>
            </a:extLst>
          </a:blip>
          <a:srcRect l="10756" t="18196" r="40495" b="30609"/>
          <a:stretch/>
        </p:blipFill>
        <p:spPr bwMode="auto">
          <a:xfrm>
            <a:off x="4154558" y="2096149"/>
            <a:ext cx="4401901" cy="2125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64092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3186363" cy="738664"/>
          </a:xfrm>
          <a:prstGeom prst="rect">
            <a:avLst/>
          </a:prstGeom>
        </p:spPr>
        <p:txBody>
          <a:bodyPr wrap="square">
            <a:spAutoFit/>
          </a:bodyPr>
          <a:lstStyle/>
          <a:p>
            <a:pPr algn="just"/>
            <a:r>
              <a:rPr lang="es-ES" dirty="0">
                <a:latin typeface="Corbel" panose="020B0503020204020204" pitchFamily="34" charset="0"/>
              </a:rPr>
              <a:t>La otra forma es eligiendo una foto de nuestro ordenador, damos clic en ‘’Seleccionar foto’’ y damos clic en abrir</a:t>
            </a:r>
          </a:p>
        </p:txBody>
      </p:sp>
      <p:sp>
        <p:nvSpPr>
          <p:cNvPr id="11" name="Rectángulo 10"/>
          <p:cNvSpPr/>
          <p:nvPr/>
        </p:nvSpPr>
        <p:spPr>
          <a:xfrm>
            <a:off x="4497806" y="1137695"/>
            <a:ext cx="4186990" cy="307777"/>
          </a:xfrm>
          <a:prstGeom prst="rect">
            <a:avLst/>
          </a:prstGeom>
        </p:spPr>
        <p:txBody>
          <a:bodyPr wrap="square">
            <a:spAutoFit/>
          </a:bodyPr>
          <a:lstStyle/>
          <a:p>
            <a:pPr algn="just"/>
            <a:r>
              <a:rPr lang="es-ES" dirty="0" smtClean="0">
                <a:latin typeface="Corbel" panose="020B0503020204020204" pitchFamily="34" charset="0"/>
              </a:rPr>
              <a:t>Candidato creado correctamente:</a:t>
            </a:r>
            <a:endParaRPr lang="es-ES" dirty="0">
              <a:latin typeface="Corbel" panose="020B0503020204020204" pitchFamily="34" charset="0"/>
            </a:endParaRPr>
          </a:p>
        </p:txBody>
      </p:sp>
      <p:pic>
        <p:nvPicPr>
          <p:cNvPr id="10" name="Imagen 9"/>
          <p:cNvPicPr/>
          <p:nvPr/>
        </p:nvPicPr>
        <p:blipFill>
          <a:blip r:embed="rId2" cstate="print">
            <a:extLst>
              <a:ext uri="{28A0092B-C50C-407E-A947-70E740481C1C}">
                <a14:useLocalDpi xmlns:a14="http://schemas.microsoft.com/office/drawing/2010/main" val="0"/>
              </a:ext>
            </a:extLst>
          </a:blip>
          <a:stretch>
            <a:fillRect/>
          </a:stretch>
        </p:blipFill>
        <p:spPr>
          <a:xfrm>
            <a:off x="156463" y="2019051"/>
            <a:ext cx="4206989" cy="2673265"/>
          </a:xfrm>
          <a:prstGeom prst="rect">
            <a:avLst/>
          </a:prstGeom>
        </p:spPr>
      </p:pic>
      <p:pic>
        <p:nvPicPr>
          <p:cNvPr id="12" name="Imagen 11"/>
          <p:cNvPicPr/>
          <p:nvPr/>
        </p:nvPicPr>
        <p:blipFill>
          <a:blip r:embed="rId3">
            <a:extLst>
              <a:ext uri="{28A0092B-C50C-407E-A947-70E740481C1C}">
                <a14:useLocalDpi xmlns:a14="http://schemas.microsoft.com/office/drawing/2010/main" val="0"/>
              </a:ext>
            </a:extLst>
          </a:blip>
          <a:stretch>
            <a:fillRect/>
          </a:stretch>
        </p:blipFill>
        <p:spPr>
          <a:xfrm>
            <a:off x="4569996" y="1579470"/>
            <a:ext cx="4114800" cy="3112846"/>
          </a:xfrm>
          <a:prstGeom prst="rect">
            <a:avLst/>
          </a:prstGeom>
        </p:spPr>
      </p:pic>
    </p:spTree>
    <p:extLst>
      <p:ext uri="{BB962C8B-B14F-4D97-AF65-F5344CB8AC3E}">
        <p14:creationId xmlns:p14="http://schemas.microsoft.com/office/powerpoint/2010/main" val="15351412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3186363" cy="523220"/>
          </a:xfrm>
          <a:prstGeom prst="rect">
            <a:avLst/>
          </a:prstGeom>
        </p:spPr>
        <p:txBody>
          <a:bodyPr wrap="square">
            <a:spAutoFit/>
          </a:bodyPr>
          <a:lstStyle/>
          <a:p>
            <a:pPr algn="just"/>
            <a:r>
              <a:rPr lang="es-ES" dirty="0">
                <a:latin typeface="Corbel" panose="020B0503020204020204" pitchFamily="34" charset="0"/>
              </a:rPr>
              <a:t>El mismo proceso lo realizamos para vicepresidente y completar la lista</a:t>
            </a:r>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410695" y="1803607"/>
            <a:ext cx="3639938" cy="2553335"/>
          </a:xfrm>
          <a:prstGeom prst="rect">
            <a:avLst/>
          </a:prstGeom>
        </p:spPr>
      </p:pic>
      <p:graphicFrame>
        <p:nvGraphicFramePr>
          <p:cNvPr id="9" name="Diagrama 8"/>
          <p:cNvGraphicFramePr/>
          <p:nvPr>
            <p:extLst>
              <p:ext uri="{D42A27DB-BD31-4B8C-83A1-F6EECF244321}">
                <p14:modId xmlns:p14="http://schemas.microsoft.com/office/powerpoint/2010/main" val="1770945540"/>
              </p:ext>
            </p:extLst>
          </p:nvPr>
        </p:nvGraphicFramePr>
        <p:xfrm>
          <a:off x="4323346" y="1665262"/>
          <a:ext cx="4315328" cy="21767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Rectángulo 12"/>
          <p:cNvSpPr/>
          <p:nvPr/>
        </p:nvSpPr>
        <p:spPr>
          <a:xfrm>
            <a:off x="5288635" y="1357485"/>
            <a:ext cx="3186363" cy="307777"/>
          </a:xfrm>
          <a:prstGeom prst="rect">
            <a:avLst/>
          </a:prstGeom>
        </p:spPr>
        <p:txBody>
          <a:bodyPr wrap="square">
            <a:spAutoFit/>
          </a:bodyPr>
          <a:lstStyle/>
          <a:p>
            <a:pPr algn="just"/>
            <a:r>
              <a:rPr lang="es-ES" dirty="0" smtClean="0">
                <a:latin typeface="Corbel" panose="020B0503020204020204" pitchFamily="34" charset="0"/>
              </a:rPr>
              <a:t>Proceso pruebas de votaciones</a:t>
            </a:r>
            <a:endParaRPr lang="es-ES" dirty="0">
              <a:latin typeface="Corbel" panose="020B0503020204020204" pitchFamily="34" charset="0"/>
            </a:endParaRPr>
          </a:p>
        </p:txBody>
      </p:sp>
    </p:spTree>
    <p:extLst>
      <p:ext uri="{BB962C8B-B14F-4D97-AF65-F5344CB8AC3E}">
        <p14:creationId xmlns:p14="http://schemas.microsoft.com/office/powerpoint/2010/main" val="428470379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3186363" cy="954107"/>
          </a:xfrm>
          <a:prstGeom prst="rect">
            <a:avLst/>
          </a:prstGeom>
        </p:spPr>
        <p:txBody>
          <a:bodyPr wrap="square">
            <a:spAutoFit/>
          </a:bodyPr>
          <a:lstStyle/>
          <a:p>
            <a:pPr algn="just"/>
            <a:r>
              <a:rPr lang="es-ES" dirty="0">
                <a:latin typeface="Corbel" panose="020B0503020204020204" pitchFamily="34" charset="0"/>
              </a:rPr>
              <a:t>Ingresamos al sistema con una cédula habilitada para </a:t>
            </a:r>
            <a:r>
              <a:rPr lang="es-ES" dirty="0" smtClean="0">
                <a:latin typeface="Corbel" panose="020B0503020204020204" pitchFamily="34" charset="0"/>
              </a:rPr>
              <a:t>sufragar, importante implementado validación cédula ecuatoriana.</a:t>
            </a:r>
            <a:endParaRPr lang="es-ES" dirty="0">
              <a:latin typeface="Corbel" panose="020B0503020204020204" pitchFamily="34" charset="0"/>
            </a:endParaRPr>
          </a:p>
        </p:txBody>
      </p:sp>
      <p:sp>
        <p:nvSpPr>
          <p:cNvPr id="13" name="Rectángulo 12"/>
          <p:cNvSpPr/>
          <p:nvPr/>
        </p:nvSpPr>
        <p:spPr>
          <a:xfrm>
            <a:off x="4817142" y="1142042"/>
            <a:ext cx="3186363" cy="523220"/>
          </a:xfrm>
          <a:prstGeom prst="rect">
            <a:avLst/>
          </a:prstGeom>
        </p:spPr>
        <p:txBody>
          <a:bodyPr wrap="square">
            <a:spAutoFit/>
          </a:bodyPr>
          <a:lstStyle/>
          <a:p>
            <a:pPr algn="just"/>
            <a:r>
              <a:rPr lang="es-ES" dirty="0">
                <a:latin typeface="Corbel" panose="020B0503020204020204" pitchFamily="34" charset="0"/>
              </a:rPr>
              <a:t>Se habilita la ventana para poder realizar la votación</a:t>
            </a:r>
          </a:p>
        </p:txBody>
      </p:sp>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342900" y="2137638"/>
            <a:ext cx="3306679" cy="2134730"/>
          </a:xfrm>
          <a:prstGeom prst="rect">
            <a:avLst/>
          </a:prstGeom>
        </p:spPr>
      </p:pic>
      <p:pic>
        <p:nvPicPr>
          <p:cNvPr id="11" name="Imagen 10"/>
          <p:cNvPicPr/>
          <p:nvPr/>
        </p:nvPicPr>
        <p:blipFill>
          <a:blip r:embed="rId4" cstate="print">
            <a:extLst>
              <a:ext uri="{28A0092B-C50C-407E-A947-70E740481C1C}">
                <a14:useLocalDpi xmlns:a14="http://schemas.microsoft.com/office/drawing/2010/main" val="0"/>
              </a:ext>
            </a:extLst>
          </a:blip>
          <a:stretch>
            <a:fillRect/>
          </a:stretch>
        </p:blipFill>
        <p:spPr>
          <a:xfrm>
            <a:off x="4887828" y="1665262"/>
            <a:ext cx="3044993" cy="2941353"/>
          </a:xfrm>
          <a:prstGeom prst="rect">
            <a:avLst/>
          </a:prstGeom>
        </p:spPr>
      </p:pic>
    </p:spTree>
    <p:extLst>
      <p:ext uri="{BB962C8B-B14F-4D97-AF65-F5344CB8AC3E}">
        <p14:creationId xmlns:p14="http://schemas.microsoft.com/office/powerpoint/2010/main" val="41420454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0" y="1142042"/>
            <a:ext cx="3186363" cy="523220"/>
          </a:xfrm>
          <a:prstGeom prst="rect">
            <a:avLst/>
          </a:prstGeom>
        </p:spPr>
        <p:txBody>
          <a:bodyPr wrap="square">
            <a:spAutoFit/>
          </a:bodyPr>
          <a:lstStyle/>
          <a:p>
            <a:pPr algn="just"/>
            <a:r>
              <a:rPr lang="es-ES" dirty="0">
                <a:latin typeface="Corbel" panose="020B0503020204020204" pitchFamily="34" charset="0"/>
              </a:rPr>
              <a:t>Elegimos el partido por el cuál vamos a votar</a:t>
            </a:r>
          </a:p>
        </p:txBody>
      </p:sp>
      <p:sp>
        <p:nvSpPr>
          <p:cNvPr id="13" name="Rectángulo 12"/>
          <p:cNvSpPr/>
          <p:nvPr/>
        </p:nvSpPr>
        <p:spPr>
          <a:xfrm>
            <a:off x="4817141" y="1073269"/>
            <a:ext cx="3186363" cy="738664"/>
          </a:xfrm>
          <a:prstGeom prst="rect">
            <a:avLst/>
          </a:prstGeom>
        </p:spPr>
        <p:txBody>
          <a:bodyPr wrap="square">
            <a:spAutoFit/>
          </a:bodyPr>
          <a:lstStyle/>
          <a:p>
            <a:pPr algn="just"/>
            <a:r>
              <a:rPr lang="es-ES" dirty="0" smtClean="0">
                <a:latin typeface="Corbel" panose="020B0503020204020204" pitchFamily="34" charset="0"/>
              </a:rPr>
              <a:t>Se </a:t>
            </a:r>
            <a:r>
              <a:rPr lang="es-ES" dirty="0">
                <a:latin typeface="Corbel" panose="020B0503020204020204" pitchFamily="34" charset="0"/>
              </a:rPr>
              <a:t>cargarán los datos del </a:t>
            </a:r>
            <a:r>
              <a:rPr lang="es-ES" dirty="0" smtClean="0">
                <a:latin typeface="Corbel" panose="020B0503020204020204" pitchFamily="34" charset="0"/>
              </a:rPr>
              <a:t>partido y procedemos a votar, pedirá confirmación:</a:t>
            </a:r>
            <a:endParaRPr lang="es-ES" dirty="0">
              <a:latin typeface="Corbel" panose="020B0503020204020204" pitchFamily="34" charset="0"/>
            </a:endParaRPr>
          </a:p>
        </p:txBody>
      </p:sp>
      <p:pic>
        <p:nvPicPr>
          <p:cNvPr id="8" name="Imagen 7"/>
          <p:cNvPicPr/>
          <p:nvPr/>
        </p:nvPicPr>
        <p:blipFill rotWithShape="1">
          <a:blip r:embed="rId3" cstate="print">
            <a:extLst>
              <a:ext uri="{28A0092B-C50C-407E-A947-70E740481C1C}">
                <a14:useLocalDpi xmlns:a14="http://schemas.microsoft.com/office/drawing/2010/main" val="0"/>
              </a:ext>
            </a:extLst>
          </a:blip>
          <a:srcRect l="5899" t="9562" r="55414" b="52505"/>
          <a:stretch/>
        </p:blipFill>
        <p:spPr bwMode="auto">
          <a:xfrm>
            <a:off x="342900" y="1803607"/>
            <a:ext cx="3726180" cy="2054860"/>
          </a:xfrm>
          <a:prstGeom prst="rect">
            <a:avLst/>
          </a:prstGeom>
          <a:ln>
            <a:noFill/>
          </a:ln>
          <a:extLst>
            <a:ext uri="{53640926-AAD7-44D8-BBD7-CCE9431645EC}">
              <a14:shadowObscured xmlns:a14="http://schemas.microsoft.com/office/drawing/2010/main"/>
            </a:ext>
          </a:extLst>
        </p:spPr>
      </p:pic>
      <p:pic>
        <p:nvPicPr>
          <p:cNvPr id="12" name="Imagen 11"/>
          <p:cNvPicPr/>
          <p:nvPr/>
        </p:nvPicPr>
        <p:blipFill>
          <a:blip r:embed="rId4" cstate="print">
            <a:extLst>
              <a:ext uri="{28A0092B-C50C-407E-A947-70E740481C1C}">
                <a14:useLocalDpi xmlns:a14="http://schemas.microsoft.com/office/drawing/2010/main" val="0"/>
              </a:ext>
            </a:extLst>
          </a:blip>
          <a:stretch>
            <a:fillRect/>
          </a:stretch>
        </p:blipFill>
        <p:spPr>
          <a:xfrm>
            <a:off x="4817140" y="1881505"/>
            <a:ext cx="3669133" cy="3059138"/>
          </a:xfrm>
          <a:prstGeom prst="rect">
            <a:avLst/>
          </a:prstGeom>
        </p:spPr>
      </p:pic>
    </p:spTree>
    <p:extLst>
      <p:ext uri="{BB962C8B-B14F-4D97-AF65-F5344CB8AC3E}">
        <p14:creationId xmlns:p14="http://schemas.microsoft.com/office/powerpoint/2010/main" val="20344748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311700" y="1641050"/>
            <a:ext cx="8520600" cy="607800"/>
          </a:xfrm>
          <a:prstGeom prst="rect">
            <a:avLst/>
          </a:prstGeom>
        </p:spPr>
        <p:txBody>
          <a:bodyPr spcFirstLastPara="1" wrap="square" lIns="91425" tIns="91425" rIns="91425" bIns="91425" anchor="t" anchorCtr="0">
            <a:noAutofit/>
          </a:bodyPr>
          <a:lstStyle/>
          <a:p>
            <a:pPr lvl="0" algn="ctr"/>
            <a:r>
              <a:rPr lang="es-EC" sz="2800" dirty="0"/>
              <a:t>Frase Motivacional</a:t>
            </a:r>
            <a:br>
              <a:rPr lang="es-EC" sz="2800" dirty="0"/>
            </a:br>
            <a:r>
              <a:rPr lang="es-EC" sz="2800" dirty="0"/>
              <a:t/>
            </a:r>
            <a:br>
              <a:rPr lang="es-EC" sz="2800" dirty="0"/>
            </a:br>
            <a:r>
              <a:rPr lang="es-ES" sz="2800" dirty="0"/>
              <a:t>“Todo error deja una enseñanza, toda enseñanza deja una experiencia, y toda experiencia deja una huella.”</a:t>
            </a:r>
            <a:endParaRPr lang="es-EC"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1" y="1142042"/>
            <a:ext cx="3112768" cy="954107"/>
          </a:xfrm>
          <a:prstGeom prst="rect">
            <a:avLst/>
          </a:prstGeom>
        </p:spPr>
        <p:txBody>
          <a:bodyPr wrap="square">
            <a:spAutoFit/>
          </a:bodyPr>
          <a:lstStyle/>
          <a:p>
            <a:pPr algn="just"/>
            <a:r>
              <a:rPr lang="es-ES" dirty="0">
                <a:latin typeface="Corbel" panose="020B0503020204020204" pitchFamily="34" charset="0"/>
              </a:rPr>
              <a:t>Los votos se validan una sola vez para cada cédula, para evitar problemas en el registro y en los posteriores resultados:</a:t>
            </a:r>
          </a:p>
        </p:txBody>
      </p:sp>
      <p:pic>
        <p:nvPicPr>
          <p:cNvPr id="9" name="Imagen 8"/>
          <p:cNvPicPr/>
          <p:nvPr/>
        </p:nvPicPr>
        <p:blipFill>
          <a:blip r:embed="rId3"/>
          <a:stretch>
            <a:fillRect/>
          </a:stretch>
        </p:blipFill>
        <p:spPr>
          <a:xfrm>
            <a:off x="443150" y="2349768"/>
            <a:ext cx="3182365" cy="2008643"/>
          </a:xfrm>
          <a:prstGeom prst="rect">
            <a:avLst/>
          </a:prstGeom>
        </p:spPr>
      </p:pic>
      <p:sp>
        <p:nvSpPr>
          <p:cNvPr id="10" name="Rectángulo 9"/>
          <p:cNvSpPr/>
          <p:nvPr/>
        </p:nvSpPr>
        <p:spPr>
          <a:xfrm>
            <a:off x="4465722" y="1142042"/>
            <a:ext cx="3563352" cy="738664"/>
          </a:xfrm>
          <a:prstGeom prst="rect">
            <a:avLst/>
          </a:prstGeom>
        </p:spPr>
        <p:txBody>
          <a:bodyPr wrap="square">
            <a:spAutoFit/>
          </a:bodyPr>
          <a:lstStyle/>
          <a:p>
            <a:pPr algn="just"/>
            <a:r>
              <a:rPr lang="es-ES" dirty="0">
                <a:latin typeface="Corbel" panose="020B0503020204020204" pitchFamily="34" charset="0"/>
              </a:rPr>
              <a:t>De la misma forma, se pueden realizar votos nulos, ingresamos de igual forma con una cédula habilitada para sufragar</a:t>
            </a:r>
          </a:p>
        </p:txBody>
      </p:sp>
      <p:pic>
        <p:nvPicPr>
          <p:cNvPr id="11" name="Imagen 10"/>
          <p:cNvPicPr/>
          <p:nvPr/>
        </p:nvPicPr>
        <p:blipFill>
          <a:blip r:embed="rId4" cstate="print">
            <a:extLst>
              <a:ext uri="{28A0092B-C50C-407E-A947-70E740481C1C}">
                <a14:useLocalDpi xmlns:a14="http://schemas.microsoft.com/office/drawing/2010/main" val="0"/>
              </a:ext>
            </a:extLst>
          </a:blip>
          <a:stretch>
            <a:fillRect/>
          </a:stretch>
        </p:blipFill>
        <p:spPr>
          <a:xfrm>
            <a:off x="4465722" y="1991696"/>
            <a:ext cx="3701114" cy="2724785"/>
          </a:xfrm>
          <a:prstGeom prst="rect">
            <a:avLst/>
          </a:prstGeom>
        </p:spPr>
      </p:pic>
    </p:spTree>
    <p:extLst>
      <p:ext uri="{BB962C8B-B14F-4D97-AF65-F5344CB8AC3E}">
        <p14:creationId xmlns:p14="http://schemas.microsoft.com/office/powerpoint/2010/main" val="3286056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Resultados y Discusión</a:t>
            </a:r>
          </a:p>
          <a:p>
            <a:pPr marL="0" indent="0">
              <a:buNone/>
            </a:pPr>
            <a:endParaRPr lang="es-EC" sz="1800" dirty="0">
              <a:latin typeface="Corbel" panose="020B0503020204020204" pitchFamily="34" charset="0"/>
            </a:endParaRPr>
          </a:p>
        </p:txBody>
      </p:sp>
      <p:sp>
        <p:nvSpPr>
          <p:cNvPr id="3" name="Rectángulo 2"/>
          <p:cNvSpPr/>
          <p:nvPr/>
        </p:nvSpPr>
        <p:spPr>
          <a:xfrm>
            <a:off x="342901" y="1142042"/>
            <a:ext cx="3112768" cy="954107"/>
          </a:xfrm>
          <a:prstGeom prst="rect">
            <a:avLst/>
          </a:prstGeom>
        </p:spPr>
        <p:txBody>
          <a:bodyPr wrap="square">
            <a:spAutoFit/>
          </a:bodyPr>
          <a:lstStyle/>
          <a:p>
            <a:pPr algn="just"/>
            <a:r>
              <a:rPr lang="es-ES" dirty="0">
                <a:latin typeface="Corbel" panose="020B0503020204020204" pitchFamily="34" charset="0"/>
              </a:rPr>
              <a:t>Por último, ingresamos como usuario habilitado para administrador para poder visualizar los resultados de las </a:t>
            </a:r>
            <a:r>
              <a:rPr lang="es-ES" dirty="0" smtClean="0">
                <a:latin typeface="Corbel" panose="020B0503020204020204" pitchFamily="34" charset="0"/>
              </a:rPr>
              <a:t>votaciones.</a:t>
            </a:r>
            <a:endParaRPr lang="es-ES" dirty="0">
              <a:latin typeface="Corbel" panose="020B0503020204020204" pitchFamily="34" charset="0"/>
            </a:endParaRPr>
          </a:p>
        </p:txBody>
      </p:sp>
      <p:sp>
        <p:nvSpPr>
          <p:cNvPr id="10" name="Rectángulo 9"/>
          <p:cNvSpPr/>
          <p:nvPr/>
        </p:nvSpPr>
        <p:spPr>
          <a:xfrm>
            <a:off x="4465722" y="1142042"/>
            <a:ext cx="3563352" cy="738664"/>
          </a:xfrm>
          <a:prstGeom prst="rect">
            <a:avLst/>
          </a:prstGeom>
        </p:spPr>
        <p:txBody>
          <a:bodyPr wrap="square">
            <a:spAutoFit/>
          </a:bodyPr>
          <a:lstStyle/>
          <a:p>
            <a:pPr algn="just"/>
            <a:r>
              <a:rPr lang="es-ES" dirty="0">
                <a:latin typeface="Corbel" panose="020B0503020204020204" pitchFamily="34" charset="0"/>
              </a:rPr>
              <a:t>Damos clic en el botón de ‘’Generar Gráficas de Resultados’’ y obtenemos los resultados de las votaciones</a:t>
            </a:r>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425838" y="2096149"/>
            <a:ext cx="2959046" cy="2407920"/>
          </a:xfrm>
          <a:prstGeom prst="rect">
            <a:avLst/>
          </a:prstGeom>
        </p:spPr>
      </p:pic>
      <p:pic>
        <p:nvPicPr>
          <p:cNvPr id="13" name="Imagen 12"/>
          <p:cNvPicPr/>
          <p:nvPr/>
        </p:nvPicPr>
        <p:blipFill rotWithShape="1">
          <a:blip r:embed="rId4">
            <a:extLst>
              <a:ext uri="{28A0092B-C50C-407E-A947-70E740481C1C}">
                <a14:useLocalDpi xmlns:a14="http://schemas.microsoft.com/office/drawing/2010/main" val="0"/>
              </a:ext>
            </a:extLst>
          </a:blip>
          <a:srcRect l="36259" t="18196" r="22105" b="36160"/>
          <a:stretch/>
        </p:blipFill>
        <p:spPr bwMode="auto">
          <a:xfrm>
            <a:off x="4305701" y="2019051"/>
            <a:ext cx="4236720" cy="2471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08728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Conclusiones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543426" y="840296"/>
            <a:ext cx="6172200" cy="40044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dirty="0" smtClean="0">
                <a:solidFill>
                  <a:schemeClr val="bg2">
                    <a:lumMod val="50000"/>
                  </a:schemeClr>
                </a:solidFill>
                <a:latin typeface="Corbel" panose="020B0503020204020204" pitchFamily="34" charset="0"/>
              </a:rPr>
              <a:t>El </a:t>
            </a:r>
            <a:r>
              <a:rPr lang="es-ES" sz="1400" dirty="0">
                <a:solidFill>
                  <a:schemeClr val="bg2">
                    <a:lumMod val="50000"/>
                  </a:schemeClr>
                </a:solidFill>
                <a:latin typeface="Corbel" panose="020B0503020204020204" pitchFamily="34" charset="0"/>
              </a:rPr>
              <a:t>trabajo con formularios es bastante eficiente a la hora de dar un diseño responsive que mantenga un estándar claro y con tendencias actuales de desarrollo.</a:t>
            </a:r>
          </a:p>
          <a:p>
            <a:pPr algn="just"/>
            <a:r>
              <a:rPr lang="es-ES" sz="1400" dirty="0" smtClean="0">
                <a:solidFill>
                  <a:schemeClr val="bg2">
                    <a:lumMod val="50000"/>
                  </a:schemeClr>
                </a:solidFill>
                <a:latin typeface="Corbel" panose="020B0503020204020204" pitchFamily="34" charset="0"/>
              </a:rPr>
              <a:t>En </a:t>
            </a:r>
            <a:r>
              <a:rPr lang="es-ES" sz="1400" dirty="0">
                <a:solidFill>
                  <a:schemeClr val="bg2">
                    <a:lumMod val="50000"/>
                  </a:schemeClr>
                </a:solidFill>
                <a:latin typeface="Corbel" panose="020B0503020204020204" pitchFamily="34" charset="0"/>
              </a:rPr>
              <a:t>la programación nada está escrito en piedra, y Visual Studio con el lenguaje de programación Csharp, se recomienda aprenderlo ya que es un entorno muy amplio que busca actualizarse constantemente y además existe gran cantidad de información sobre cómo desarrollar con este IDE, lo cual ayuda mucho al trabajo y al aprendizaje</a:t>
            </a:r>
            <a:r>
              <a:rPr lang="es-ES" sz="1400" dirty="0" smtClean="0">
                <a:solidFill>
                  <a:schemeClr val="bg2">
                    <a:lumMod val="50000"/>
                  </a:schemeClr>
                </a:solidFill>
                <a:latin typeface="Corbel" panose="020B0503020204020204" pitchFamily="34" charset="0"/>
              </a:rPr>
              <a:t>.</a:t>
            </a:r>
          </a:p>
          <a:p>
            <a:pPr algn="just"/>
            <a:r>
              <a:rPr lang="es-ES" sz="1400" dirty="0" smtClean="0">
                <a:solidFill>
                  <a:schemeClr val="bg2">
                    <a:lumMod val="50000"/>
                  </a:schemeClr>
                </a:solidFill>
                <a:latin typeface="Corbel" panose="020B0503020204020204" pitchFamily="34" charset="0"/>
              </a:rPr>
              <a:t>Modelo </a:t>
            </a:r>
            <a:r>
              <a:rPr lang="es-ES" sz="1400" dirty="0">
                <a:solidFill>
                  <a:schemeClr val="bg2">
                    <a:lumMod val="50000"/>
                  </a:schemeClr>
                </a:solidFill>
                <a:latin typeface="Corbel" panose="020B0503020204020204" pitchFamily="34" charset="0"/>
              </a:rPr>
              <a:t>Vista Controlador (MVC) es un estilo de arquitectura de software que separa los datos de una aplicación, la interfaz de usuario, y la lógica de control en tres componentes distintos</a:t>
            </a:r>
            <a:r>
              <a:rPr lang="es-ES" sz="1400" dirty="0" smtClean="0">
                <a:solidFill>
                  <a:schemeClr val="bg2">
                    <a:lumMod val="50000"/>
                  </a:schemeClr>
                </a:solidFill>
                <a:latin typeface="Corbel" panose="020B0503020204020204" pitchFamily="34" charset="0"/>
              </a:rPr>
              <a:t>.</a:t>
            </a:r>
          </a:p>
          <a:p>
            <a:pPr algn="just"/>
            <a:r>
              <a:rPr lang="es-ES" sz="1400" dirty="0" smtClean="0">
                <a:solidFill>
                  <a:schemeClr val="bg2">
                    <a:lumMod val="50000"/>
                  </a:schemeClr>
                </a:solidFill>
                <a:latin typeface="Corbel" panose="020B0503020204020204" pitchFamily="34" charset="0"/>
              </a:rPr>
              <a:t>El </a:t>
            </a:r>
            <a:r>
              <a:rPr lang="es-ES" sz="1400" dirty="0">
                <a:solidFill>
                  <a:schemeClr val="bg2">
                    <a:lumMod val="50000"/>
                  </a:schemeClr>
                </a:solidFill>
                <a:latin typeface="Corbel" panose="020B0503020204020204" pitchFamily="34" charset="0"/>
              </a:rPr>
              <a:t>programa posee una conexión a base de datos tipo SQL, esta base debe mantener una normalización mínima 3ra forma normal para evitar inconsistencias en los datos.</a:t>
            </a:r>
          </a:p>
          <a:p>
            <a:pPr algn="just"/>
            <a:r>
              <a:rPr lang="es-ES" sz="1400" dirty="0" smtClean="0">
                <a:solidFill>
                  <a:schemeClr val="bg2">
                    <a:lumMod val="50000"/>
                  </a:schemeClr>
                </a:solidFill>
                <a:latin typeface="Corbel" panose="020B0503020204020204" pitchFamily="34" charset="0"/>
              </a:rPr>
              <a:t>Los </a:t>
            </a:r>
            <a:r>
              <a:rPr lang="es-ES" sz="1400" dirty="0">
                <a:solidFill>
                  <a:schemeClr val="bg2">
                    <a:lumMod val="50000"/>
                  </a:schemeClr>
                </a:solidFill>
                <a:latin typeface="Corbel" panose="020B0503020204020204" pitchFamily="34" charset="0"/>
              </a:rPr>
              <a:t>sistemas que son desarrollados con bases de datos sólidas, son mucho más eficientes en cuestiones como integridad de los datos, menor redundancia, coherencia de resultados y balance para obtener los datos.</a:t>
            </a:r>
          </a:p>
          <a:p>
            <a:endParaRPr lang="es-ES" sz="1400" dirty="0">
              <a:latin typeface="Corbel" panose="020B0503020204020204" pitchFamily="34" charset="0"/>
            </a:endParaRPr>
          </a:p>
        </p:txBody>
      </p:sp>
    </p:spTree>
    <p:extLst>
      <p:ext uri="{BB962C8B-B14F-4D97-AF65-F5344CB8AC3E}">
        <p14:creationId xmlns:p14="http://schemas.microsoft.com/office/powerpoint/2010/main" val="1501643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Bibliografía</a:t>
            </a:r>
          </a:p>
        </p:txBody>
      </p:sp>
      <p:sp>
        <p:nvSpPr>
          <p:cNvPr id="5" name="Marcador de texto 2">
            <a:extLst>
              <a:ext uri="{FF2B5EF4-FFF2-40B4-BE49-F238E27FC236}">
                <a16:creationId xmlns:a16="http://schemas.microsoft.com/office/drawing/2014/main" id="{E3F8C4C5-0831-4868-8F4D-19025A6EF4DF}"/>
              </a:ext>
            </a:extLst>
          </p:cNvPr>
          <p:cNvSpPr txBox="1">
            <a:spLocks/>
          </p:cNvSpPr>
          <p:nvPr/>
        </p:nvSpPr>
        <p:spPr>
          <a:xfrm>
            <a:off x="543426" y="840296"/>
            <a:ext cx="6172200" cy="40044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200" dirty="0">
                <a:solidFill>
                  <a:schemeClr val="bg2">
                    <a:lumMod val="50000"/>
                  </a:schemeClr>
                </a:solidFill>
                <a:latin typeface="Corbel" panose="020B0503020204020204" pitchFamily="34" charset="0"/>
              </a:rPr>
              <a:t>Arias, Á. (2014). Aprende a Programar ASP.NET Y C#. Publicado por IT Campus Academy. Obtenido de https://books.google.com.ec/books?id=P2rjCgAAQBAJ&amp;printsec=frontcover&amp;source=gbs_ge_summary_r&amp;cad=0#v=onepage&amp;q&amp;f=false</a:t>
            </a:r>
          </a:p>
          <a:p>
            <a:pPr algn="just"/>
            <a:r>
              <a:rPr lang="es-ES" sz="1200" dirty="0" smtClean="0">
                <a:solidFill>
                  <a:schemeClr val="bg2">
                    <a:lumMod val="50000"/>
                  </a:schemeClr>
                </a:solidFill>
                <a:latin typeface="Corbel" panose="020B0503020204020204" pitchFamily="34" charset="0"/>
              </a:rPr>
              <a:t>Jovani </a:t>
            </a:r>
            <a:r>
              <a:rPr lang="es-ES" sz="1200" dirty="0">
                <a:solidFill>
                  <a:schemeClr val="bg2">
                    <a:lumMod val="50000"/>
                  </a:schemeClr>
                </a:solidFill>
                <a:latin typeface="Corbel" panose="020B0503020204020204" pitchFamily="34" charset="0"/>
              </a:rPr>
              <a:t>Alberto Jiménez Builes, D. L. (2019). Metodología de desarrollo de software para plataformas educativas robóticas usando ROS-XP. REVISTA POLITÉCNICA, 15(30), 55-69. Obtenido de https://revistas.elpoli.edu.co/index.php/pol/article/view/1620</a:t>
            </a:r>
          </a:p>
          <a:p>
            <a:pPr algn="just"/>
            <a:r>
              <a:rPr lang="es-ES" sz="1200" dirty="0" smtClean="0">
                <a:solidFill>
                  <a:schemeClr val="bg2">
                    <a:lumMod val="50000"/>
                  </a:schemeClr>
                </a:solidFill>
                <a:latin typeface="Corbel" panose="020B0503020204020204" pitchFamily="34" charset="0"/>
              </a:rPr>
              <a:t>kinsta</a:t>
            </a:r>
            <a:r>
              <a:rPr lang="es-ES" sz="1200" dirty="0">
                <a:solidFill>
                  <a:schemeClr val="bg2">
                    <a:lumMod val="50000"/>
                  </a:schemeClr>
                </a:solidFill>
                <a:latin typeface="Corbel" panose="020B0503020204020204" pitchFamily="34" charset="0"/>
              </a:rPr>
              <a:t>. (27 de Mayo de 2019). https://kinsta.com/. Obtenido de https://kinsta.com/es/base-de-conocimiento/que-es-mysql/</a:t>
            </a:r>
          </a:p>
          <a:p>
            <a:pPr algn="just"/>
            <a:r>
              <a:rPr lang="es-ES" sz="1200" dirty="0" smtClean="0">
                <a:solidFill>
                  <a:schemeClr val="bg2">
                    <a:lumMod val="50000"/>
                  </a:schemeClr>
                </a:solidFill>
                <a:latin typeface="Corbel" panose="020B0503020204020204" pitchFamily="34" charset="0"/>
              </a:rPr>
              <a:t>Madrid</a:t>
            </a:r>
            <a:r>
              <a:rPr lang="es-ES" sz="1200" dirty="0">
                <a:solidFill>
                  <a:schemeClr val="bg2">
                    <a:lumMod val="50000"/>
                  </a:schemeClr>
                </a:solidFill>
                <a:latin typeface="Corbel" panose="020B0503020204020204" pitchFamily="34" charset="0"/>
              </a:rPr>
              <a:t>, U. P. (18 de Junio de 2018). https://www.fi.upm.es/. Obtenido de https://www.fi.upm.es/docs/estudios/postgrado-admision/537_Seminario%20ESE.pdf</a:t>
            </a:r>
          </a:p>
          <a:p>
            <a:pPr algn="just"/>
            <a:r>
              <a:rPr lang="es-ES" sz="1200" dirty="0" smtClean="0">
                <a:solidFill>
                  <a:schemeClr val="bg2">
                    <a:lumMod val="50000"/>
                  </a:schemeClr>
                </a:solidFill>
                <a:latin typeface="Corbel" panose="020B0503020204020204" pitchFamily="34" charset="0"/>
              </a:rPr>
              <a:t>Norte</a:t>
            </a:r>
            <a:r>
              <a:rPr lang="es-ES" sz="1200" dirty="0">
                <a:solidFill>
                  <a:schemeClr val="bg2">
                    <a:lumMod val="50000"/>
                  </a:schemeClr>
                </a:solidFill>
                <a:latin typeface="Corbel" panose="020B0503020204020204" pitchFamily="34" charset="0"/>
              </a:rPr>
              <a:t>, U. T. (s.f.). http://www.utn.edu.ec/. Obtenido de http://www.utn.edu.ec/reduca/programacion/poo/diagrama_de_clase.html</a:t>
            </a:r>
          </a:p>
          <a:p>
            <a:pPr algn="just"/>
            <a:r>
              <a:rPr lang="es-ES" sz="1200" dirty="0" smtClean="0">
                <a:solidFill>
                  <a:schemeClr val="bg2">
                    <a:lumMod val="50000"/>
                  </a:schemeClr>
                </a:solidFill>
                <a:latin typeface="Corbel" panose="020B0503020204020204" pitchFamily="34" charset="0"/>
              </a:rPr>
              <a:t>Sierra</a:t>
            </a:r>
            <a:r>
              <a:rPr lang="es-ES" sz="1200" dirty="0">
                <a:solidFill>
                  <a:schemeClr val="bg2">
                    <a:lumMod val="50000"/>
                  </a:schemeClr>
                </a:solidFill>
                <a:latin typeface="Corbel" panose="020B0503020204020204" pitchFamily="34" charset="0"/>
              </a:rPr>
              <a:t>, F. J. (2015). Ceballos Sierra, F. J. (2015). Enciclopedia de Microsoft Visual C#: interfaces gráficas y aplicaciones para Internet con Windows Forms y ASP.NET (4a. ed.). RA-MA Editorial. Obtenido de https://elibro.net/es/lc/uisrael/titulos/62510</a:t>
            </a:r>
          </a:p>
          <a:p>
            <a:pPr algn="just"/>
            <a:r>
              <a:rPr lang="es-ES" sz="1200" dirty="0" smtClean="0">
                <a:solidFill>
                  <a:schemeClr val="bg2">
                    <a:lumMod val="50000"/>
                  </a:schemeClr>
                </a:solidFill>
                <a:latin typeface="Corbel" panose="020B0503020204020204" pitchFamily="34" charset="0"/>
              </a:rPr>
              <a:t>Sierra</a:t>
            </a:r>
            <a:r>
              <a:rPr lang="es-ES" sz="1200" dirty="0">
                <a:solidFill>
                  <a:schemeClr val="bg2">
                    <a:lumMod val="50000"/>
                  </a:schemeClr>
                </a:solidFill>
                <a:latin typeface="Corbel" panose="020B0503020204020204" pitchFamily="34" charset="0"/>
              </a:rPr>
              <a:t>, F. J. (2015). Microsoft C#: lenguaje y aplicaciones (2a. ed.). RA-MA Editorial . Obtenido de https://elibro.net/es/ereader/uisrael/62462</a:t>
            </a:r>
          </a:p>
          <a:p>
            <a:pPr algn="just"/>
            <a:endParaRPr lang="es-ES" sz="1400" dirty="0">
              <a:solidFill>
                <a:schemeClr val="bg2">
                  <a:lumMod val="50000"/>
                </a:schemeClr>
              </a:solidFill>
              <a:latin typeface="Corbel" panose="020B0503020204020204" pitchFamily="34" charset="0"/>
            </a:endParaRPr>
          </a:p>
          <a:p>
            <a:pPr marL="0" indent="0">
              <a:buNone/>
            </a:pPr>
            <a:endParaRPr lang="es-ES" sz="1400" dirty="0">
              <a:latin typeface="Corbel" panose="020B0503020204020204" pitchFamily="34" charset="0"/>
            </a:endParaRPr>
          </a:p>
        </p:txBody>
      </p:sp>
    </p:spTree>
    <p:extLst>
      <p:ext uri="{BB962C8B-B14F-4D97-AF65-F5344CB8AC3E}">
        <p14:creationId xmlns:p14="http://schemas.microsoft.com/office/powerpoint/2010/main" val="31699232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4"/>
          <p:cNvSpPr txBox="1">
            <a:spLocks noGrp="1"/>
          </p:cNvSpPr>
          <p:nvPr>
            <p:ph type="title"/>
          </p:nvPr>
        </p:nvSpPr>
        <p:spPr>
          <a:xfrm>
            <a:off x="721650" y="2019750"/>
            <a:ext cx="7584300" cy="226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000" b="1" dirty="0">
                <a:solidFill>
                  <a:srgbClr val="002060"/>
                </a:solidFill>
              </a:rPr>
              <a:t>Gracias</a:t>
            </a:r>
            <a:endParaRPr sz="4000" b="1" dirty="0">
              <a:solidFill>
                <a:srgbClr val="002060"/>
              </a:solidFill>
            </a:endParaRPr>
          </a:p>
          <a:p>
            <a:pPr marL="0" lvl="0" indent="0" algn="ctr" rtl="0">
              <a:spcBef>
                <a:spcPts val="0"/>
              </a:spcBef>
              <a:spcAft>
                <a:spcPts val="0"/>
              </a:spcAft>
              <a:buNone/>
            </a:pPr>
            <a:endParaRPr sz="3100" b="1" i="1" dirty="0">
              <a:solidFill>
                <a:srgbClr val="002060"/>
              </a:solidFill>
            </a:endParaRPr>
          </a:p>
          <a:p>
            <a:pPr marL="0" lvl="0" indent="0" algn="ctr" rtl="0">
              <a:spcBef>
                <a:spcPts val="0"/>
              </a:spcBef>
              <a:spcAft>
                <a:spcPts val="0"/>
              </a:spcAft>
              <a:buNone/>
            </a:pPr>
            <a:endParaRPr sz="3100" b="1" i="1" dirty="0">
              <a:solidFill>
                <a:srgbClr val="002060"/>
              </a:solidFill>
            </a:endParaRPr>
          </a:p>
          <a:p>
            <a:pPr marL="0" lvl="0" indent="0" algn="ctr" rtl="0">
              <a:spcBef>
                <a:spcPts val="0"/>
              </a:spcBef>
              <a:spcAft>
                <a:spcPts val="0"/>
              </a:spcAft>
              <a:buNone/>
            </a:pPr>
            <a:r>
              <a:rPr lang="es" sz="2900" i="1" dirty="0">
                <a:solidFill>
                  <a:srgbClr val="002060"/>
                </a:solidFill>
                <a:latin typeface="Pacifico"/>
                <a:ea typeface="Pacifico"/>
                <a:cs typeface="Pacifico"/>
                <a:sym typeface="Pacifico"/>
              </a:rPr>
              <a:t>Responsabilidad con pensamiento positivo</a:t>
            </a:r>
            <a:endParaRPr sz="2900" i="1" dirty="0">
              <a:solidFill>
                <a:srgbClr val="002060"/>
              </a:solidFill>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265500" y="1028550"/>
            <a:ext cx="40452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a:t>Objetivo</a:t>
            </a:r>
            <a:endParaRPr b="1"/>
          </a:p>
        </p:txBody>
      </p:sp>
      <p:sp>
        <p:nvSpPr>
          <p:cNvPr id="105" name="Google Shape;105;p15"/>
          <p:cNvSpPr txBox="1">
            <a:spLocks noGrp="1"/>
          </p:cNvSpPr>
          <p:nvPr>
            <p:ph type="subTitle" idx="1"/>
          </p:nvPr>
        </p:nvSpPr>
        <p:spPr>
          <a:xfrm>
            <a:off x="328864" y="1877250"/>
            <a:ext cx="3529300" cy="2933502"/>
          </a:xfrm>
          <a:prstGeom prst="rect">
            <a:avLst/>
          </a:prstGeom>
        </p:spPr>
        <p:txBody>
          <a:bodyPr spcFirstLastPara="1" wrap="square" lIns="91425" tIns="91425" rIns="91425" bIns="91425" anchor="t" anchorCtr="0">
            <a:noAutofit/>
          </a:bodyPr>
          <a:lstStyle/>
          <a:p>
            <a:pPr marL="914400" lvl="1" indent="-457200" algn="just">
              <a:buFont typeface="Arial" panose="020B0604020202020204" pitchFamily="34" charset="0"/>
              <a:buChar char="•"/>
            </a:pPr>
            <a:r>
              <a:rPr lang="es-EC" sz="1800" dirty="0" smtClean="0">
                <a:latin typeface="Century Gothic" charset="0"/>
                <a:ea typeface="Century Gothic" charset="0"/>
                <a:cs typeface="Century Gothic" charset="0"/>
              </a:rPr>
              <a:t>Desarrollar un sistema de escritorio basado en Windows Forms con el lenguaje de programación Csharp que automatice el proceso de votaciones para un institución educativa.</a:t>
            </a:r>
            <a:endParaRPr lang="es-ES" sz="2000" dirty="0">
              <a:latin typeface="Century Gothic" charset="0"/>
              <a:ea typeface="Century Gothic" charset="0"/>
              <a:cs typeface="Century Gothic" charset="0"/>
            </a:endParaRPr>
          </a:p>
        </p:txBody>
      </p:sp>
      <p:sp>
        <p:nvSpPr>
          <p:cNvPr id="106" name="Google Shape;106;p15"/>
          <p:cNvSpPr txBox="1">
            <a:spLocks noGrp="1"/>
          </p:cNvSpPr>
          <p:nvPr>
            <p:ph type="body" idx="2"/>
          </p:nvPr>
        </p:nvSpPr>
        <p:spPr>
          <a:xfrm>
            <a:off x="4939500" y="863150"/>
            <a:ext cx="3861900" cy="3556200"/>
          </a:xfrm>
          <a:prstGeom prst="rect">
            <a:avLst/>
          </a:prstGeom>
        </p:spPr>
        <p:txBody>
          <a:bodyPr spcFirstLastPara="1" wrap="square" lIns="91425" tIns="91425" rIns="91425" bIns="91425" anchor="ctr" anchorCtr="0">
            <a:noAutofit/>
          </a:bodyPr>
          <a:lstStyle/>
          <a:p>
            <a:r>
              <a:rPr lang="es-EC" sz="1800" dirty="0">
                <a:latin typeface="Corbel" panose="020B0503020204020204" pitchFamily="34" charset="0"/>
              </a:rPr>
              <a:t>Introducción</a:t>
            </a:r>
          </a:p>
          <a:p>
            <a:r>
              <a:rPr lang="es-EC" sz="1800" dirty="0">
                <a:latin typeface="Corbel" panose="020B0503020204020204" pitchFamily="34" charset="0"/>
              </a:rPr>
              <a:t>Objetivos</a:t>
            </a:r>
          </a:p>
          <a:p>
            <a:r>
              <a:rPr lang="es-EC" sz="1800" dirty="0">
                <a:latin typeface="Corbel" panose="020B0503020204020204" pitchFamily="34" charset="0"/>
              </a:rPr>
              <a:t>Desarrollo de Contenidos</a:t>
            </a:r>
          </a:p>
          <a:p>
            <a:r>
              <a:rPr lang="es-EC" sz="1800" dirty="0">
                <a:latin typeface="Corbel" panose="020B0503020204020204" pitchFamily="34" charset="0"/>
              </a:rPr>
              <a:t>Conclusiones</a:t>
            </a:r>
          </a:p>
          <a:p>
            <a:r>
              <a:rPr lang="es-EC" sz="1800" dirty="0">
                <a:latin typeface="Corbel" panose="020B0503020204020204" pitchFamily="34" charset="0"/>
              </a:rPr>
              <a:t>Recomendaciones</a:t>
            </a:r>
          </a:p>
          <a:p>
            <a:r>
              <a:rPr lang="es-EC" sz="1800" dirty="0">
                <a:latin typeface="Corbel" panose="020B0503020204020204" pitchFamily="34" charset="0"/>
              </a:rPr>
              <a:t>Bibliografía</a:t>
            </a:r>
          </a:p>
        </p:txBody>
      </p:sp>
      <p:sp>
        <p:nvSpPr>
          <p:cNvPr id="107" name="Google Shape;107;p15"/>
          <p:cNvSpPr txBox="1">
            <a:spLocks noGrp="1"/>
          </p:cNvSpPr>
          <p:nvPr>
            <p:ph type="title"/>
          </p:nvPr>
        </p:nvSpPr>
        <p:spPr>
          <a:xfrm>
            <a:off x="4939500" y="53350"/>
            <a:ext cx="40452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a:solidFill>
                  <a:schemeClr val="lt1"/>
                </a:solidFill>
              </a:rPr>
              <a:t>Contenido</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a:latin typeface="Corbel" panose="020B0503020204020204" pitchFamily="34" charset="0"/>
              </a:rPr>
              <a:t>Introducción</a:t>
            </a:r>
            <a:endParaRPr lang="es-EC" sz="3000" dirty="0">
              <a:latin typeface="Corbel" panose="020B0503020204020204" pitchFamily="34" charset="0"/>
            </a:endParaRPr>
          </a:p>
        </p:txBody>
      </p:sp>
      <p:sp>
        <p:nvSpPr>
          <p:cNvPr id="5"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6172200" cy="3725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dirty="0">
                <a:solidFill>
                  <a:schemeClr val="bg2">
                    <a:lumMod val="50000"/>
                  </a:schemeClr>
                </a:solidFill>
                <a:latin typeface="Corbel" panose="020B0503020204020204" pitchFamily="34" charset="0"/>
              </a:rPr>
              <a:t>El proyecto presentando a continuación fue desarrollado con unos de los lenguajes de programación más usados, hablamos de Csharp. Csharp es un lenguaje que adopta varias características de otros lenguajes cómo C++ o Java</a:t>
            </a:r>
            <a:r>
              <a:rPr lang="es-ES" sz="1800" dirty="0">
                <a:latin typeface="Corbel" panose="020B0503020204020204" pitchFamily="34" charset="0"/>
              </a:rPr>
              <a:t>. </a:t>
            </a:r>
            <a:endParaRPr lang="es-ES" sz="1800" dirty="0" smtClean="0">
              <a:latin typeface="Corbel" panose="020B0503020204020204" pitchFamily="34" charset="0"/>
            </a:endParaRPr>
          </a:p>
          <a:p>
            <a:pPr algn="just"/>
            <a:endParaRPr lang="es-ES" sz="1800" dirty="0">
              <a:latin typeface="Corbel" panose="020B0503020204020204" pitchFamily="34" charset="0"/>
            </a:endParaRPr>
          </a:p>
          <a:p>
            <a:pPr algn="just"/>
            <a:r>
              <a:rPr lang="es-ES" sz="1800" dirty="0">
                <a:solidFill>
                  <a:schemeClr val="bg2">
                    <a:lumMod val="50000"/>
                  </a:schemeClr>
                </a:solidFill>
                <a:latin typeface="Corbel" panose="020B0503020204020204" pitchFamily="34" charset="0"/>
              </a:rPr>
              <a:t>El programa posee una conexión de base de datos misma que trabajamos con el motor de MySQL, el sistema está hecho para funcionar en la versión de escritorio y su desarrollo fue concebido en el IDE de programación Visual Studio por medio de la aplicación del Framework .NET con Windows Forms. Además, es importante recalcar que este proyecto fue realizado por medio de la arquitectura MVC, MODELO-VISTA-CONTROLADOR </a:t>
            </a:r>
            <a:endParaRPr lang="es-EC" sz="1800" dirty="0">
              <a:solidFill>
                <a:schemeClr val="bg2">
                  <a:lumMod val="50000"/>
                </a:schemeClr>
              </a:solidFill>
              <a:latin typeface="Corbel" panose="020B0503020204020204" pitchFamily="34" charset="0"/>
            </a:endParaRPr>
          </a:p>
        </p:txBody>
      </p:sp>
    </p:spTree>
    <p:extLst>
      <p:ext uri="{BB962C8B-B14F-4D97-AF65-F5344CB8AC3E}">
        <p14:creationId xmlns:p14="http://schemas.microsoft.com/office/powerpoint/2010/main" val="25741030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Objetivos</a:t>
            </a:r>
          </a:p>
        </p:txBody>
      </p:sp>
      <p:sp>
        <p:nvSpPr>
          <p:cNvPr id="5"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6172200" cy="3725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600" dirty="0" smtClean="0">
                <a:solidFill>
                  <a:schemeClr val="bg2">
                    <a:lumMod val="50000"/>
                  </a:schemeClr>
                </a:solidFill>
                <a:latin typeface="Corbel" panose="020B0503020204020204" pitchFamily="34" charset="0"/>
              </a:rPr>
              <a:t>Desarrollar el programa por medio de la metodología XP, </a:t>
            </a:r>
            <a:r>
              <a:rPr lang="es-ES" sz="1600" dirty="0">
                <a:solidFill>
                  <a:schemeClr val="bg2">
                    <a:lumMod val="50000"/>
                  </a:schemeClr>
                </a:solidFill>
                <a:latin typeface="Corbel" panose="020B0503020204020204" pitchFamily="34" charset="0"/>
              </a:rPr>
              <a:t>para conseguir el correcto levantamiento de la información y de requisitos funcionales y no funcionales necesarios para la ingeniería de nuestro </a:t>
            </a:r>
            <a:r>
              <a:rPr lang="es-ES" sz="1600" dirty="0" smtClean="0">
                <a:solidFill>
                  <a:schemeClr val="bg2">
                    <a:lumMod val="50000"/>
                  </a:schemeClr>
                </a:solidFill>
                <a:latin typeface="Corbel" panose="020B0503020204020204" pitchFamily="34" charset="0"/>
              </a:rPr>
              <a:t>proyecto.</a:t>
            </a:r>
          </a:p>
          <a:p>
            <a:pPr algn="just"/>
            <a:r>
              <a:rPr lang="es-ES" sz="1600" dirty="0">
                <a:solidFill>
                  <a:schemeClr val="bg2">
                    <a:lumMod val="50000"/>
                  </a:schemeClr>
                </a:solidFill>
                <a:latin typeface="Corbel" panose="020B0503020204020204" pitchFamily="34" charset="0"/>
              </a:rPr>
              <a:t>Diseñar una base de datos </a:t>
            </a:r>
            <a:r>
              <a:rPr lang="es-ES" sz="1600" dirty="0" smtClean="0">
                <a:solidFill>
                  <a:schemeClr val="bg2">
                    <a:lumMod val="50000"/>
                  </a:schemeClr>
                </a:solidFill>
                <a:latin typeface="Corbel" panose="020B0503020204020204" pitchFamily="34" charset="0"/>
              </a:rPr>
              <a:t>en el SGBD MySQL para reforzar </a:t>
            </a:r>
            <a:r>
              <a:rPr lang="es-ES" sz="1600" dirty="0">
                <a:solidFill>
                  <a:schemeClr val="bg2">
                    <a:lumMod val="50000"/>
                  </a:schemeClr>
                </a:solidFill>
                <a:latin typeface="Corbel" panose="020B0503020204020204" pitchFamily="34" charset="0"/>
              </a:rPr>
              <a:t>la seguridad de </a:t>
            </a:r>
            <a:r>
              <a:rPr lang="es-ES" sz="1600" dirty="0" smtClean="0">
                <a:solidFill>
                  <a:schemeClr val="bg2">
                    <a:lumMod val="50000"/>
                  </a:schemeClr>
                </a:solidFill>
                <a:latin typeface="Corbel" panose="020B0503020204020204" pitchFamily="34" charset="0"/>
              </a:rPr>
              <a:t>la </a:t>
            </a:r>
            <a:r>
              <a:rPr lang="es-ES" sz="1600" dirty="0">
                <a:solidFill>
                  <a:schemeClr val="bg2">
                    <a:lumMod val="50000"/>
                  </a:schemeClr>
                </a:solidFill>
                <a:latin typeface="Corbel" panose="020B0503020204020204" pitchFamily="34" charset="0"/>
              </a:rPr>
              <a:t>información y </a:t>
            </a:r>
            <a:r>
              <a:rPr lang="es-ES" sz="1600" dirty="0" smtClean="0">
                <a:solidFill>
                  <a:schemeClr val="bg2">
                    <a:lumMod val="50000"/>
                  </a:schemeClr>
                </a:solidFill>
                <a:latin typeface="Corbel" panose="020B0503020204020204" pitchFamily="34" charset="0"/>
              </a:rPr>
              <a:t>controlar </a:t>
            </a:r>
            <a:r>
              <a:rPr lang="es-ES" sz="1600" dirty="0">
                <a:solidFill>
                  <a:schemeClr val="bg2">
                    <a:lumMod val="50000"/>
                  </a:schemeClr>
                </a:solidFill>
                <a:latin typeface="Corbel" panose="020B0503020204020204" pitchFamily="34" charset="0"/>
              </a:rPr>
              <a:t>la redundancia brindando integridad y flexibilidad en el manejo de </a:t>
            </a:r>
            <a:r>
              <a:rPr lang="es-ES" sz="1600" dirty="0" smtClean="0">
                <a:solidFill>
                  <a:schemeClr val="bg2">
                    <a:lumMod val="50000"/>
                  </a:schemeClr>
                </a:solidFill>
                <a:latin typeface="Corbel" panose="020B0503020204020204" pitchFamily="34" charset="0"/>
              </a:rPr>
              <a:t>los </a:t>
            </a:r>
            <a:r>
              <a:rPr lang="es-ES" sz="1600" dirty="0">
                <a:solidFill>
                  <a:schemeClr val="bg2">
                    <a:lumMod val="50000"/>
                  </a:schemeClr>
                </a:solidFill>
                <a:latin typeface="Corbel" panose="020B0503020204020204" pitchFamily="34" charset="0"/>
              </a:rPr>
              <a:t>datos.</a:t>
            </a:r>
          </a:p>
          <a:p>
            <a:pPr algn="just"/>
            <a:r>
              <a:rPr lang="es-ES" sz="1600" dirty="0">
                <a:solidFill>
                  <a:schemeClr val="bg2">
                    <a:lumMod val="50000"/>
                  </a:schemeClr>
                </a:solidFill>
                <a:latin typeface="Corbel" panose="020B0503020204020204" pitchFamily="34" charset="0"/>
              </a:rPr>
              <a:t>Desarrollar una aplicación de escritorio utilizando el IDE de programación </a:t>
            </a:r>
            <a:r>
              <a:rPr lang="es-ES" sz="1600" dirty="0" smtClean="0">
                <a:solidFill>
                  <a:schemeClr val="bg2">
                    <a:lumMod val="50000"/>
                  </a:schemeClr>
                </a:solidFill>
                <a:latin typeface="Corbel" panose="020B0503020204020204" pitchFamily="34" charset="0"/>
              </a:rPr>
              <a:t>Visual Studio </a:t>
            </a:r>
            <a:r>
              <a:rPr lang="es-ES" sz="1600" dirty="0">
                <a:solidFill>
                  <a:schemeClr val="bg2">
                    <a:lumMod val="50000"/>
                  </a:schemeClr>
                </a:solidFill>
                <a:latin typeface="Corbel" panose="020B0503020204020204" pitchFamily="34" charset="0"/>
              </a:rPr>
              <a:t>con el lenguaje de programación </a:t>
            </a:r>
            <a:r>
              <a:rPr lang="es-ES" sz="1600" dirty="0" smtClean="0">
                <a:solidFill>
                  <a:schemeClr val="bg2">
                    <a:lumMod val="50000"/>
                  </a:schemeClr>
                </a:solidFill>
                <a:latin typeface="Corbel" panose="020B0503020204020204" pitchFamily="34" charset="0"/>
              </a:rPr>
              <a:t>Csharp, </a:t>
            </a:r>
            <a:r>
              <a:rPr lang="es-ES" sz="1600" dirty="0">
                <a:solidFill>
                  <a:schemeClr val="bg2">
                    <a:lumMod val="50000"/>
                  </a:schemeClr>
                </a:solidFill>
                <a:latin typeface="Corbel" panose="020B0503020204020204" pitchFamily="34" charset="0"/>
              </a:rPr>
              <a:t>para lograr una interfaz con estándares actuales de desarrollo</a:t>
            </a:r>
            <a:r>
              <a:rPr lang="es-ES" sz="1600" dirty="0" smtClean="0">
                <a:solidFill>
                  <a:schemeClr val="bg2">
                    <a:lumMod val="50000"/>
                  </a:schemeClr>
                </a:solidFill>
                <a:latin typeface="Corbel" panose="020B0503020204020204" pitchFamily="34" charset="0"/>
              </a:rPr>
              <a:t>.</a:t>
            </a:r>
          </a:p>
          <a:p>
            <a:pPr algn="just"/>
            <a:r>
              <a:rPr lang="es-ES" sz="1600" dirty="0">
                <a:solidFill>
                  <a:schemeClr val="bg2">
                    <a:lumMod val="50000"/>
                  </a:schemeClr>
                </a:solidFill>
                <a:latin typeface="Corbel" panose="020B0503020204020204" pitchFamily="34" charset="0"/>
              </a:rPr>
              <a:t>Implementar la aplicación de escritorio desarrollada </a:t>
            </a:r>
            <a:r>
              <a:rPr lang="es-ES" sz="1600" dirty="0" smtClean="0">
                <a:solidFill>
                  <a:schemeClr val="bg2">
                    <a:lumMod val="50000"/>
                  </a:schemeClr>
                </a:solidFill>
                <a:latin typeface="Corbel" panose="020B0503020204020204" pitchFamily="34" charset="0"/>
              </a:rPr>
              <a:t>haciendo </a:t>
            </a:r>
            <a:r>
              <a:rPr lang="es-ES" sz="1600" dirty="0">
                <a:solidFill>
                  <a:schemeClr val="bg2">
                    <a:lumMod val="50000"/>
                  </a:schemeClr>
                </a:solidFill>
                <a:latin typeface="Corbel" panose="020B0503020204020204" pitchFamily="34" charset="0"/>
              </a:rPr>
              <a:t>entrega del programa y la base de datos completamente funcionales.</a:t>
            </a:r>
          </a:p>
          <a:p>
            <a:pPr algn="just"/>
            <a:endParaRPr lang="es-ES" sz="1100" dirty="0">
              <a:latin typeface="Corbel" panose="020B0503020204020204" pitchFamily="34" charset="0"/>
            </a:endParaRPr>
          </a:p>
          <a:p>
            <a:pPr algn="just"/>
            <a:endParaRPr lang="es-EC" sz="1100" dirty="0">
              <a:latin typeface="Corbel" panose="020B0503020204020204" pitchFamily="34" charset="0"/>
            </a:endParaRPr>
          </a:p>
        </p:txBody>
      </p:sp>
    </p:spTree>
    <p:extLst>
      <p:ext uri="{BB962C8B-B14F-4D97-AF65-F5344CB8AC3E}">
        <p14:creationId xmlns:p14="http://schemas.microsoft.com/office/powerpoint/2010/main" val="23737590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5" name="Marcador de texto 2">
            <a:extLst>
              <a:ext uri="{FF2B5EF4-FFF2-40B4-BE49-F238E27FC236}">
                <a16:creationId xmlns:a16="http://schemas.microsoft.com/office/drawing/2014/main" id="{E3F8C4C5-0831-4868-8F4D-19025A6EF4DF}"/>
              </a:ext>
            </a:extLst>
          </p:cNvPr>
          <p:cNvSpPr txBox="1">
            <a:spLocks/>
          </p:cNvSpPr>
          <p:nvPr/>
        </p:nvSpPr>
        <p:spPr>
          <a:xfrm>
            <a:off x="342900" y="888424"/>
            <a:ext cx="1405689" cy="3708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Patrón MVC</a:t>
            </a:r>
          </a:p>
          <a:p>
            <a:pPr marL="0" indent="0">
              <a:buNone/>
            </a:pPr>
            <a:endParaRPr lang="es-EC" sz="1800" dirty="0">
              <a:latin typeface="Corbel" panose="020B0503020204020204" pitchFamily="34" charset="0"/>
            </a:endParaRPr>
          </a:p>
        </p:txBody>
      </p:sp>
      <p:graphicFrame>
        <p:nvGraphicFramePr>
          <p:cNvPr id="3" name="Diagrama 2"/>
          <p:cNvGraphicFramePr/>
          <p:nvPr>
            <p:extLst>
              <p:ext uri="{D42A27DB-BD31-4B8C-83A1-F6EECF244321}">
                <p14:modId xmlns:p14="http://schemas.microsoft.com/office/powerpoint/2010/main" val="414835965"/>
              </p:ext>
            </p:extLst>
          </p:nvPr>
        </p:nvGraphicFramePr>
        <p:xfrm>
          <a:off x="2102271" y="1333834"/>
          <a:ext cx="4892842" cy="2973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53242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2135605"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.NET FRAMEWORK</a:t>
            </a:r>
          </a:p>
          <a:p>
            <a:pPr marL="0" indent="0">
              <a:buNone/>
            </a:pPr>
            <a:endParaRPr lang="es-EC" sz="1800" dirty="0">
              <a:latin typeface="Corbel" panose="020B0503020204020204" pitchFamily="34" charset="0"/>
            </a:endParaRPr>
          </a:p>
        </p:txBody>
      </p:sp>
      <p:graphicFrame>
        <p:nvGraphicFramePr>
          <p:cNvPr id="2" name="Diagrama 1"/>
          <p:cNvGraphicFramePr/>
          <p:nvPr>
            <p:extLst>
              <p:ext uri="{D42A27DB-BD31-4B8C-83A1-F6EECF244321}">
                <p14:modId xmlns:p14="http://schemas.microsoft.com/office/powerpoint/2010/main" val="3234742629"/>
              </p:ext>
            </p:extLst>
          </p:nvPr>
        </p:nvGraphicFramePr>
        <p:xfrm>
          <a:off x="1499937" y="888423"/>
          <a:ext cx="5767137" cy="3695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4680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MODELOS</a:t>
            </a:r>
          </a:p>
          <a:p>
            <a:pPr marL="0" indent="0">
              <a:buNone/>
            </a:pPr>
            <a:r>
              <a:rPr lang="es-EC" sz="1800" dirty="0" smtClean="0">
                <a:latin typeface="Corbel" panose="020B0503020204020204" pitchFamily="34" charset="0"/>
              </a:rPr>
              <a:t>Modelo Entidad-Relación</a:t>
            </a:r>
          </a:p>
          <a:p>
            <a:pPr marL="0" indent="0">
              <a:buNone/>
            </a:pPr>
            <a:endParaRPr lang="es-EC" sz="1800" dirty="0">
              <a:latin typeface="Corbel" panose="020B0503020204020204" pitchFamily="34" charset="0"/>
            </a:endParaRPr>
          </a:p>
        </p:txBody>
      </p:sp>
      <p:pic>
        <p:nvPicPr>
          <p:cNvPr id="5" name="image4.png"/>
          <p:cNvPicPr/>
          <p:nvPr/>
        </p:nvPicPr>
        <p:blipFill>
          <a:blip r:embed="rId2"/>
          <a:srcRect/>
          <a:stretch>
            <a:fillRect/>
          </a:stretch>
        </p:blipFill>
        <p:spPr>
          <a:xfrm>
            <a:off x="342900" y="1745673"/>
            <a:ext cx="8199521" cy="3115085"/>
          </a:xfrm>
          <a:prstGeom prst="rect">
            <a:avLst/>
          </a:prstGeom>
          <a:ln/>
        </p:spPr>
      </p:pic>
    </p:spTree>
    <p:extLst>
      <p:ext uri="{BB962C8B-B14F-4D97-AF65-F5344CB8AC3E}">
        <p14:creationId xmlns:p14="http://schemas.microsoft.com/office/powerpoint/2010/main" val="36050207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A36B723-1E27-413B-9408-1B1722AB521D}"/>
              </a:ext>
            </a:extLst>
          </p:cNvPr>
          <p:cNvSpPr txBox="1">
            <a:spLocks/>
          </p:cNvSpPr>
          <p:nvPr/>
        </p:nvSpPr>
        <p:spPr>
          <a:xfrm>
            <a:off x="1580903" y="146447"/>
            <a:ext cx="6172200" cy="857250"/>
          </a:xfrm>
          <a:prstGeom prst="rect">
            <a:avLst/>
          </a:prstGeom>
        </p:spPr>
        <p:txBody>
          <a:bodyPr/>
          <a:lstStyle>
            <a:lvl1pPr algn="ctr"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s-EC" sz="3000" dirty="0">
                <a:latin typeface="Corbel" panose="020B0503020204020204" pitchFamily="34" charset="0"/>
              </a:rPr>
              <a:t>Desarrollo de Contenidos</a:t>
            </a:r>
          </a:p>
        </p:txBody>
      </p:sp>
      <p:sp>
        <p:nvSpPr>
          <p:cNvPr id="6" name="Marcador de texto 2">
            <a:extLst>
              <a:ext uri="{FF2B5EF4-FFF2-40B4-BE49-F238E27FC236}">
                <a16:creationId xmlns:a16="http://schemas.microsoft.com/office/drawing/2014/main" id="{E3F8C4C5-0831-4868-8F4D-19025A6EF4DF}"/>
              </a:ext>
            </a:extLst>
          </p:cNvPr>
          <p:cNvSpPr txBox="1">
            <a:spLocks/>
          </p:cNvSpPr>
          <p:nvPr/>
        </p:nvSpPr>
        <p:spPr>
          <a:xfrm>
            <a:off x="342900" y="888423"/>
            <a:ext cx="3041984" cy="507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1800" dirty="0" smtClean="0">
                <a:latin typeface="Corbel" panose="020B0503020204020204" pitchFamily="34" charset="0"/>
              </a:rPr>
              <a:t>MODELOS</a:t>
            </a:r>
          </a:p>
          <a:p>
            <a:pPr marL="0" indent="0">
              <a:buNone/>
            </a:pPr>
            <a:r>
              <a:rPr lang="es-EC" sz="1800" dirty="0" smtClean="0">
                <a:latin typeface="Corbel" panose="020B0503020204020204" pitchFamily="34" charset="0"/>
              </a:rPr>
              <a:t>Modelo de Clases</a:t>
            </a:r>
          </a:p>
          <a:p>
            <a:pPr marL="0" indent="0">
              <a:buNone/>
            </a:pPr>
            <a:endParaRPr lang="es-EC" sz="1800" dirty="0">
              <a:latin typeface="Corbel" panose="020B0503020204020204" pitchFamily="34" charset="0"/>
            </a:endParaRPr>
          </a:p>
        </p:txBody>
      </p:sp>
      <p:pic>
        <p:nvPicPr>
          <p:cNvPr id="7" name="image1.png"/>
          <p:cNvPicPr/>
          <p:nvPr/>
        </p:nvPicPr>
        <p:blipFill>
          <a:blip r:embed="rId2"/>
          <a:srcRect/>
          <a:stretch>
            <a:fillRect/>
          </a:stretch>
        </p:blipFill>
        <p:spPr>
          <a:xfrm>
            <a:off x="657725" y="1606015"/>
            <a:ext cx="7357511" cy="3415164"/>
          </a:xfrm>
          <a:prstGeom prst="rect">
            <a:avLst/>
          </a:prstGeom>
          <a:ln/>
        </p:spPr>
      </p:pic>
    </p:spTree>
    <p:extLst>
      <p:ext uri="{BB962C8B-B14F-4D97-AF65-F5344CB8AC3E}">
        <p14:creationId xmlns:p14="http://schemas.microsoft.com/office/powerpoint/2010/main" val="2446973696"/>
      </p:ext>
    </p:extLst>
  </p:cSld>
  <p:clrMapOvr>
    <a:masterClrMapping/>
  </p:clrMapOvr>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1397</Words>
  <Application>Microsoft Office PowerPoint</Application>
  <PresentationFormat>Presentación en pantalla (16:9)</PresentationFormat>
  <Paragraphs>123</Paragraphs>
  <Slides>24</Slides>
  <Notes>9</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24</vt:i4>
      </vt:variant>
    </vt:vector>
  </HeadingPairs>
  <TitlesOfParts>
    <vt:vector size="34" baseType="lpstr">
      <vt:lpstr>Arial</vt:lpstr>
      <vt:lpstr>Calibri</vt:lpstr>
      <vt:lpstr>Candara</vt:lpstr>
      <vt:lpstr>Century Gothic</vt:lpstr>
      <vt:lpstr>Corbel</vt:lpstr>
      <vt:lpstr>Pacifico</vt:lpstr>
      <vt:lpstr>Roboto</vt:lpstr>
      <vt:lpstr>Times New Roman</vt:lpstr>
      <vt:lpstr>Geometric</vt:lpstr>
      <vt:lpstr>Office Theme</vt:lpstr>
      <vt:lpstr>Plataformas de Desarrollo 2</vt:lpstr>
      <vt:lpstr>Frase Motivacional  “Todo error deja una enseñanza, toda enseñanza deja una experiencia, y toda experiencia deja una huella.”</vt:lpstr>
      <vt:lpstr>Objetivo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Responsabilidad con pensamiento positivo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PAEX-Taller de Hacking</dc:title>
  <dc:creator>Luis Fernando Aguas B.</dc:creator>
  <cp:lastModifiedBy>Alejo Lopez</cp:lastModifiedBy>
  <cp:revision>32</cp:revision>
  <dcterms:modified xsi:type="dcterms:W3CDTF">2021-05-24T17:56:28Z</dcterms:modified>
</cp:coreProperties>
</file>