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E8885-141C-4ECE-A78C-551BCE0FE68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97559F9-DC50-4B2B-9FF5-B7ED2663B103}">
      <dgm:prSet phldrT="[Texto]" custT="1"/>
      <dgm:spPr/>
      <dgm:t>
        <a:bodyPr/>
        <a:lstStyle/>
        <a:p>
          <a:r>
            <a:rPr lang="pt-BR" sz="1800" b="1" dirty="0" smtClean="0"/>
            <a:t>Sistema Gestão Projetos Educacionais</a:t>
          </a:r>
          <a:endParaRPr lang="pt-BR" sz="1800" b="1" dirty="0"/>
        </a:p>
      </dgm:t>
    </dgm:pt>
    <dgm:pt modelId="{9B38D432-4F61-470F-AC16-67076C56BD43}" type="parTrans" cxnId="{66BFAF42-DA8F-46AA-A7A3-96CECB2C291E}">
      <dgm:prSet/>
      <dgm:spPr/>
      <dgm:t>
        <a:bodyPr/>
        <a:lstStyle/>
        <a:p>
          <a:endParaRPr lang="pt-BR" sz="3600" b="1"/>
        </a:p>
      </dgm:t>
    </dgm:pt>
    <dgm:pt modelId="{E2DD7281-18DB-42DD-B85D-B218E3982B08}" type="sibTrans" cxnId="{66BFAF42-DA8F-46AA-A7A3-96CECB2C291E}">
      <dgm:prSet/>
      <dgm:spPr/>
      <dgm:t>
        <a:bodyPr/>
        <a:lstStyle/>
        <a:p>
          <a:endParaRPr lang="pt-BR" sz="3600" b="1"/>
        </a:p>
      </dgm:t>
    </dgm:pt>
    <dgm:pt modelId="{00108E28-B1D2-495D-8A13-C6A355E25AD7}">
      <dgm:prSet phldrT="[Texto]" custT="1"/>
      <dgm:spPr/>
      <dgm:t>
        <a:bodyPr/>
        <a:lstStyle/>
        <a:p>
          <a:r>
            <a:rPr lang="pt-BR" sz="1400" b="1" dirty="0" smtClean="0"/>
            <a:t>Dash </a:t>
          </a:r>
          <a:r>
            <a:rPr lang="pt-BR" sz="1400" b="1" dirty="0" err="1" smtClean="0"/>
            <a:t>Board</a:t>
          </a:r>
          <a:endParaRPr lang="pt-BR" sz="1400" b="1" dirty="0"/>
        </a:p>
      </dgm:t>
    </dgm:pt>
    <dgm:pt modelId="{59027026-0A2F-4C4D-A832-1914DF6F3AE2}" type="parTrans" cxnId="{8CE26966-E977-4B01-AC2F-7A2EE06D22AE}">
      <dgm:prSet/>
      <dgm:spPr/>
      <dgm:t>
        <a:bodyPr/>
        <a:lstStyle/>
        <a:p>
          <a:endParaRPr lang="pt-BR" sz="3600" b="1"/>
        </a:p>
      </dgm:t>
    </dgm:pt>
    <dgm:pt modelId="{00BB1BEA-E970-4403-930C-53604453F16C}" type="sibTrans" cxnId="{8CE26966-E977-4B01-AC2F-7A2EE06D22AE}">
      <dgm:prSet/>
      <dgm:spPr/>
      <dgm:t>
        <a:bodyPr/>
        <a:lstStyle/>
        <a:p>
          <a:endParaRPr lang="pt-BR" sz="3600" b="1"/>
        </a:p>
      </dgm:t>
    </dgm:pt>
    <dgm:pt modelId="{EEC218F4-0544-4F24-B7A2-E05A04487E55}">
      <dgm:prSet phldrT="[Texto]" custT="1"/>
      <dgm:spPr/>
      <dgm:t>
        <a:bodyPr/>
        <a:lstStyle/>
        <a:p>
          <a:r>
            <a:rPr lang="pt-BR" sz="1400" b="1" dirty="0" smtClean="0"/>
            <a:t>Gestão dos Projetos</a:t>
          </a:r>
          <a:endParaRPr lang="pt-BR" sz="1400" b="1" dirty="0"/>
        </a:p>
      </dgm:t>
    </dgm:pt>
    <dgm:pt modelId="{1D8ED48B-4B54-42BD-8D79-491DFDC63334}" type="parTrans" cxnId="{FCC48DC8-3AE3-4298-A737-97438C50D790}">
      <dgm:prSet/>
      <dgm:spPr/>
      <dgm:t>
        <a:bodyPr/>
        <a:lstStyle/>
        <a:p>
          <a:endParaRPr lang="pt-BR" sz="3600" b="1"/>
        </a:p>
      </dgm:t>
    </dgm:pt>
    <dgm:pt modelId="{8B7D203E-441D-4127-BF90-4CDA6FBBE29E}" type="sibTrans" cxnId="{FCC48DC8-3AE3-4298-A737-97438C50D790}">
      <dgm:prSet/>
      <dgm:spPr/>
      <dgm:t>
        <a:bodyPr/>
        <a:lstStyle/>
        <a:p>
          <a:endParaRPr lang="pt-BR" sz="3600" b="1"/>
        </a:p>
      </dgm:t>
    </dgm:pt>
    <dgm:pt modelId="{74B3D872-0B6A-4825-9529-94DA0954FB39}">
      <dgm:prSet phldrT="[Texto]" custT="1"/>
      <dgm:spPr/>
      <dgm:t>
        <a:bodyPr/>
        <a:lstStyle/>
        <a:p>
          <a:r>
            <a:rPr lang="pt-BR" sz="1400" b="1" dirty="0" smtClean="0"/>
            <a:t>Relatórios</a:t>
          </a:r>
          <a:endParaRPr lang="pt-BR" sz="1400" b="1" dirty="0"/>
        </a:p>
      </dgm:t>
    </dgm:pt>
    <dgm:pt modelId="{7AB36BE7-F0FA-411B-86D1-83227C4836D0}" type="parTrans" cxnId="{FA47BF14-6244-410E-BD56-028D28590E9D}">
      <dgm:prSet/>
      <dgm:spPr/>
      <dgm:t>
        <a:bodyPr/>
        <a:lstStyle/>
        <a:p>
          <a:endParaRPr lang="pt-BR" sz="3600" b="1"/>
        </a:p>
      </dgm:t>
    </dgm:pt>
    <dgm:pt modelId="{80DE18BD-4F71-4741-9920-D01BACDEA171}" type="sibTrans" cxnId="{FA47BF14-6244-410E-BD56-028D28590E9D}">
      <dgm:prSet/>
      <dgm:spPr/>
      <dgm:t>
        <a:bodyPr/>
        <a:lstStyle/>
        <a:p>
          <a:endParaRPr lang="pt-BR" sz="3600" b="1"/>
        </a:p>
      </dgm:t>
    </dgm:pt>
    <dgm:pt modelId="{012F7351-0E44-4DF0-8DA6-15D362F33C63}">
      <dgm:prSet phldrT="[Texto]" custT="1"/>
      <dgm:spPr/>
      <dgm:t>
        <a:bodyPr/>
        <a:lstStyle/>
        <a:p>
          <a:r>
            <a:rPr lang="pt-BR" sz="1400" b="1" dirty="0" smtClean="0"/>
            <a:t>Bancas de Avaliação</a:t>
          </a:r>
        </a:p>
      </dgm:t>
    </dgm:pt>
    <dgm:pt modelId="{6D0A142F-8D52-447A-A706-168128A5DE96}" type="parTrans" cxnId="{67C6E749-C82A-4344-B83A-5DCC06CB04FF}">
      <dgm:prSet/>
      <dgm:spPr/>
      <dgm:t>
        <a:bodyPr/>
        <a:lstStyle/>
        <a:p>
          <a:endParaRPr lang="pt-BR" sz="3600" b="1"/>
        </a:p>
      </dgm:t>
    </dgm:pt>
    <dgm:pt modelId="{28F374B7-14D8-44E1-B83E-B3B590B2F016}" type="sibTrans" cxnId="{67C6E749-C82A-4344-B83A-5DCC06CB04FF}">
      <dgm:prSet/>
      <dgm:spPr/>
      <dgm:t>
        <a:bodyPr/>
        <a:lstStyle/>
        <a:p>
          <a:endParaRPr lang="pt-BR" sz="3600" b="1"/>
        </a:p>
      </dgm:t>
    </dgm:pt>
    <dgm:pt modelId="{1D6AC58D-044E-41BD-B7B9-AC2363E2E9E2}">
      <dgm:prSet phldrT="[Texto]" custT="1"/>
      <dgm:spPr/>
      <dgm:t>
        <a:bodyPr/>
        <a:lstStyle/>
        <a:p>
          <a:r>
            <a:rPr lang="pt-BR" sz="1400" b="1" dirty="0" smtClean="0"/>
            <a:t>Usuários</a:t>
          </a:r>
        </a:p>
      </dgm:t>
    </dgm:pt>
    <dgm:pt modelId="{737A16ED-6F6F-4811-A818-23E4A2557833}" type="parTrans" cxnId="{E68C8F2D-7AC6-4A18-8D90-D2FB87DCA895}">
      <dgm:prSet/>
      <dgm:spPr/>
      <dgm:t>
        <a:bodyPr/>
        <a:lstStyle/>
        <a:p>
          <a:endParaRPr lang="pt-BR" sz="3600" b="1"/>
        </a:p>
      </dgm:t>
    </dgm:pt>
    <dgm:pt modelId="{7AD6218D-BA78-4EC7-BA80-65B839DF2E57}" type="sibTrans" cxnId="{E68C8F2D-7AC6-4A18-8D90-D2FB87DCA895}">
      <dgm:prSet/>
      <dgm:spPr/>
      <dgm:t>
        <a:bodyPr/>
        <a:lstStyle/>
        <a:p>
          <a:endParaRPr lang="pt-BR" sz="3600" b="1"/>
        </a:p>
      </dgm:t>
    </dgm:pt>
    <dgm:pt modelId="{D9E7736C-EBBD-40C0-B57F-955040698F91}">
      <dgm:prSet phldrT="[Texto]" custT="1"/>
      <dgm:spPr/>
      <dgm:t>
        <a:bodyPr/>
        <a:lstStyle/>
        <a:p>
          <a:r>
            <a:rPr lang="pt-BR" sz="1400" b="1" dirty="0" smtClean="0"/>
            <a:t>Banco de Projetos</a:t>
          </a:r>
        </a:p>
      </dgm:t>
    </dgm:pt>
    <dgm:pt modelId="{25E45D11-F8DB-4279-8068-99FB5B79C58A}" type="parTrans" cxnId="{C52C9FFD-A755-4AF3-9659-8CBE4D3EFBBF}">
      <dgm:prSet/>
      <dgm:spPr/>
      <dgm:t>
        <a:bodyPr/>
        <a:lstStyle/>
        <a:p>
          <a:endParaRPr lang="pt-BR" sz="3600" b="1"/>
        </a:p>
      </dgm:t>
    </dgm:pt>
    <dgm:pt modelId="{792CEE5D-D3DE-49BE-BA31-6DA47C3F5923}" type="sibTrans" cxnId="{C52C9FFD-A755-4AF3-9659-8CBE4D3EFBBF}">
      <dgm:prSet/>
      <dgm:spPr/>
      <dgm:t>
        <a:bodyPr/>
        <a:lstStyle/>
        <a:p>
          <a:endParaRPr lang="pt-BR" sz="3600" b="1"/>
        </a:p>
      </dgm:t>
    </dgm:pt>
    <dgm:pt modelId="{572B0944-C778-454E-A165-FD3D7D7C9624}">
      <dgm:prSet phldrT="[Texto]" custT="1"/>
      <dgm:spPr/>
      <dgm:t>
        <a:bodyPr/>
        <a:lstStyle/>
        <a:p>
          <a:r>
            <a:rPr lang="pt-BR" sz="1400" b="1" dirty="0" smtClean="0"/>
            <a:t>Informações Fixas</a:t>
          </a:r>
          <a:endParaRPr lang="pt-BR" sz="1400" b="1" dirty="0"/>
        </a:p>
      </dgm:t>
    </dgm:pt>
    <dgm:pt modelId="{911ECC08-D6E3-4125-AABC-8987734D0530}" type="parTrans" cxnId="{F8A01623-A684-41E9-80E3-73D7184EF032}">
      <dgm:prSet/>
      <dgm:spPr/>
      <dgm:t>
        <a:bodyPr/>
        <a:lstStyle/>
        <a:p>
          <a:endParaRPr lang="pt-BR" sz="3600" b="1"/>
        </a:p>
      </dgm:t>
    </dgm:pt>
    <dgm:pt modelId="{3A2FDBB3-311C-49FB-BE2A-D4648A513870}" type="sibTrans" cxnId="{F8A01623-A684-41E9-80E3-73D7184EF032}">
      <dgm:prSet/>
      <dgm:spPr/>
      <dgm:t>
        <a:bodyPr/>
        <a:lstStyle/>
        <a:p>
          <a:endParaRPr lang="pt-BR" sz="3600" b="1"/>
        </a:p>
      </dgm:t>
    </dgm:pt>
    <dgm:pt modelId="{9E533E28-0CB6-4D22-BEC6-559603DCACBC}">
      <dgm:prSet phldrT="[Texto]" custT="1"/>
      <dgm:spPr/>
      <dgm:t>
        <a:bodyPr/>
        <a:lstStyle/>
        <a:p>
          <a:r>
            <a:rPr lang="pt-BR" sz="1400" b="1" dirty="0" smtClean="0"/>
            <a:t>Acompanhamento dos status</a:t>
          </a:r>
          <a:endParaRPr lang="pt-BR" sz="1400" b="1" dirty="0"/>
        </a:p>
      </dgm:t>
    </dgm:pt>
    <dgm:pt modelId="{6CE77A10-BE6D-4918-A301-ACDBED82C75B}" type="parTrans" cxnId="{F89DAA7C-4B6B-495B-A31D-6262C71E892D}">
      <dgm:prSet/>
      <dgm:spPr/>
      <dgm:t>
        <a:bodyPr/>
        <a:lstStyle/>
        <a:p>
          <a:endParaRPr lang="pt-BR" sz="3600" b="1"/>
        </a:p>
      </dgm:t>
    </dgm:pt>
    <dgm:pt modelId="{02A922CB-258A-4EC5-96AD-EB22C4661B41}" type="sibTrans" cxnId="{F89DAA7C-4B6B-495B-A31D-6262C71E892D}">
      <dgm:prSet/>
      <dgm:spPr/>
      <dgm:t>
        <a:bodyPr/>
        <a:lstStyle/>
        <a:p>
          <a:endParaRPr lang="pt-BR" sz="3600" b="1"/>
        </a:p>
      </dgm:t>
    </dgm:pt>
    <dgm:pt modelId="{1EFB3183-5CD6-43B1-A6E3-1A4C6EDBD550}">
      <dgm:prSet phldrT="[Texto]" custT="1"/>
      <dgm:spPr/>
      <dgm:t>
        <a:bodyPr/>
        <a:lstStyle/>
        <a:p>
          <a:r>
            <a:rPr lang="pt-BR" sz="1400" b="1" dirty="0" smtClean="0"/>
            <a:t>ATA Banca</a:t>
          </a:r>
        </a:p>
      </dgm:t>
    </dgm:pt>
    <dgm:pt modelId="{F53377D6-0282-44A3-A122-DD61C227859E}" type="parTrans" cxnId="{D3A5539B-5D67-41B9-9462-97DA40D0ED22}">
      <dgm:prSet/>
      <dgm:spPr/>
      <dgm:t>
        <a:bodyPr/>
        <a:lstStyle/>
        <a:p>
          <a:endParaRPr lang="pt-BR" sz="3600" b="1"/>
        </a:p>
      </dgm:t>
    </dgm:pt>
    <dgm:pt modelId="{4C20C405-2BE3-4F6A-B840-3E2FC8FA1733}" type="sibTrans" cxnId="{D3A5539B-5D67-41B9-9462-97DA40D0ED22}">
      <dgm:prSet/>
      <dgm:spPr/>
      <dgm:t>
        <a:bodyPr/>
        <a:lstStyle/>
        <a:p>
          <a:endParaRPr lang="pt-BR" sz="3600" b="1"/>
        </a:p>
      </dgm:t>
    </dgm:pt>
    <dgm:pt modelId="{B0382426-381E-430B-B5F8-16DC78738A14}">
      <dgm:prSet phldrT="[Texto]" custT="1"/>
      <dgm:spPr/>
      <dgm:t>
        <a:bodyPr/>
        <a:lstStyle/>
        <a:p>
          <a:r>
            <a:rPr lang="pt-BR" sz="1400" b="1" dirty="0" smtClean="0"/>
            <a:t>Status Projetos</a:t>
          </a:r>
        </a:p>
      </dgm:t>
    </dgm:pt>
    <dgm:pt modelId="{05A284E9-6CEF-44DF-A637-B474A85D5A76}" type="parTrans" cxnId="{59247897-6678-4231-950C-62304B15A6AB}">
      <dgm:prSet/>
      <dgm:spPr/>
      <dgm:t>
        <a:bodyPr/>
        <a:lstStyle/>
        <a:p>
          <a:endParaRPr lang="pt-BR" sz="3600" b="1"/>
        </a:p>
      </dgm:t>
    </dgm:pt>
    <dgm:pt modelId="{D87C5B71-AD55-4227-88AB-807A9A26E6F7}" type="sibTrans" cxnId="{59247897-6678-4231-950C-62304B15A6AB}">
      <dgm:prSet/>
      <dgm:spPr/>
      <dgm:t>
        <a:bodyPr/>
        <a:lstStyle/>
        <a:p>
          <a:endParaRPr lang="pt-BR" sz="3600" b="1"/>
        </a:p>
      </dgm:t>
    </dgm:pt>
    <dgm:pt modelId="{D4386465-AD62-4CF0-B625-7852D2944CC7}">
      <dgm:prSet phldrT="[Texto]" custT="1"/>
      <dgm:spPr/>
      <dgm:t>
        <a:bodyPr/>
        <a:lstStyle/>
        <a:p>
          <a:r>
            <a:rPr lang="pt-BR" sz="1400" b="1" dirty="0" smtClean="0"/>
            <a:t>Retorno Financeiro</a:t>
          </a:r>
        </a:p>
      </dgm:t>
    </dgm:pt>
    <dgm:pt modelId="{B19C6533-045C-4EA7-BE23-AC0F67DEB38B}" type="parTrans" cxnId="{993F1A0E-5954-4761-B430-EE2BAF29EE4F}">
      <dgm:prSet/>
      <dgm:spPr/>
      <dgm:t>
        <a:bodyPr/>
        <a:lstStyle/>
        <a:p>
          <a:endParaRPr lang="pt-BR" sz="3600" b="1"/>
        </a:p>
      </dgm:t>
    </dgm:pt>
    <dgm:pt modelId="{AF5A3A43-BFDC-4B4B-9BC9-62D0E62B0863}" type="sibTrans" cxnId="{993F1A0E-5954-4761-B430-EE2BAF29EE4F}">
      <dgm:prSet/>
      <dgm:spPr/>
      <dgm:t>
        <a:bodyPr/>
        <a:lstStyle/>
        <a:p>
          <a:endParaRPr lang="pt-BR" sz="3600" b="1"/>
        </a:p>
      </dgm:t>
    </dgm:pt>
    <dgm:pt modelId="{4019B21C-A431-44B0-B087-44B6B8E89EB9}">
      <dgm:prSet phldrT="[Texto]" custT="1"/>
      <dgm:spPr/>
      <dgm:t>
        <a:bodyPr/>
        <a:lstStyle/>
        <a:p>
          <a:r>
            <a:rPr lang="pt-BR" sz="1400" b="1" dirty="0" smtClean="0"/>
            <a:t>Histórico Projetos</a:t>
          </a:r>
        </a:p>
      </dgm:t>
    </dgm:pt>
    <dgm:pt modelId="{0B62C347-8662-4194-899F-318E7BF427D8}" type="parTrans" cxnId="{7287280D-D09E-41D0-BB1E-59837F5320AF}">
      <dgm:prSet/>
      <dgm:spPr/>
      <dgm:t>
        <a:bodyPr/>
        <a:lstStyle/>
        <a:p>
          <a:endParaRPr lang="pt-BR" sz="3600" b="1"/>
        </a:p>
      </dgm:t>
    </dgm:pt>
    <dgm:pt modelId="{F5A2CD95-C1AA-443D-8850-C92F81E23953}" type="sibTrans" cxnId="{7287280D-D09E-41D0-BB1E-59837F5320AF}">
      <dgm:prSet/>
      <dgm:spPr/>
      <dgm:t>
        <a:bodyPr/>
        <a:lstStyle/>
        <a:p>
          <a:endParaRPr lang="pt-BR" sz="3600" b="1"/>
        </a:p>
      </dgm:t>
    </dgm:pt>
    <dgm:pt modelId="{BB25874B-273E-48ED-B59F-FA589A0AC1FB}">
      <dgm:prSet phldrT="[Texto]" custT="1"/>
      <dgm:spPr/>
      <dgm:t>
        <a:bodyPr/>
        <a:lstStyle/>
        <a:p>
          <a:r>
            <a:rPr lang="pt-BR" sz="1400" b="1" dirty="0" smtClean="0"/>
            <a:t>Lançamento dados Banca</a:t>
          </a:r>
        </a:p>
      </dgm:t>
    </dgm:pt>
    <dgm:pt modelId="{D6652857-5469-4D2A-964B-1110E6540B47}" type="parTrans" cxnId="{CCEDC1FD-B369-4CB9-B83F-182E761259D2}">
      <dgm:prSet/>
      <dgm:spPr/>
      <dgm:t>
        <a:bodyPr/>
        <a:lstStyle/>
        <a:p>
          <a:endParaRPr lang="pt-BR" sz="3600" b="1"/>
        </a:p>
      </dgm:t>
    </dgm:pt>
    <dgm:pt modelId="{9C396078-E845-4D69-9E03-3B35B3764852}" type="sibTrans" cxnId="{CCEDC1FD-B369-4CB9-B83F-182E761259D2}">
      <dgm:prSet/>
      <dgm:spPr/>
      <dgm:t>
        <a:bodyPr/>
        <a:lstStyle/>
        <a:p>
          <a:endParaRPr lang="pt-BR" sz="3600" b="1"/>
        </a:p>
      </dgm:t>
    </dgm:pt>
    <dgm:pt modelId="{0724C958-6E22-4AE8-89E4-623BD3E48FD6}" type="pres">
      <dgm:prSet presAssocID="{026E8885-141C-4ECE-A78C-551BCE0FE68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9647C8-EC8A-400D-B2E8-B95BC179F1F2}" type="pres">
      <dgm:prSet presAssocID="{B97559F9-DC50-4B2B-9FF5-B7ED2663B103}" presName="hierRoot1" presStyleCnt="0">
        <dgm:presLayoutVars>
          <dgm:hierBranch val="init"/>
        </dgm:presLayoutVars>
      </dgm:prSet>
      <dgm:spPr/>
    </dgm:pt>
    <dgm:pt modelId="{384041F3-39B9-4F48-80CD-B91E7AF8E322}" type="pres">
      <dgm:prSet presAssocID="{B97559F9-DC50-4B2B-9FF5-B7ED2663B103}" presName="rootComposite1" presStyleCnt="0"/>
      <dgm:spPr/>
    </dgm:pt>
    <dgm:pt modelId="{40A92A78-1B35-4CFF-AD9C-0A7B239363DA}" type="pres">
      <dgm:prSet presAssocID="{B97559F9-DC50-4B2B-9FF5-B7ED2663B103}" presName="rootText1" presStyleLbl="alignAcc1" presStyleIdx="0" presStyleCnt="0" custScaleX="18060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D30837B-4E62-42FF-944C-B2A170148628}" type="pres">
      <dgm:prSet presAssocID="{B97559F9-DC50-4B2B-9FF5-B7ED2663B103}" presName="topArc1" presStyleLbl="parChTrans1D1" presStyleIdx="0" presStyleCnt="28"/>
      <dgm:spPr/>
    </dgm:pt>
    <dgm:pt modelId="{7674D10A-2531-4D6D-B553-A26093CADF25}" type="pres">
      <dgm:prSet presAssocID="{B97559F9-DC50-4B2B-9FF5-B7ED2663B103}" presName="bottomArc1" presStyleLbl="parChTrans1D1" presStyleIdx="1" presStyleCnt="28"/>
      <dgm:spPr/>
    </dgm:pt>
    <dgm:pt modelId="{59E24435-DBC5-42E9-A926-DBEC036792EB}" type="pres">
      <dgm:prSet presAssocID="{B97559F9-DC50-4B2B-9FF5-B7ED2663B103}" presName="topConnNode1" presStyleLbl="node1" presStyleIdx="0" presStyleCnt="0"/>
      <dgm:spPr/>
    </dgm:pt>
    <dgm:pt modelId="{09CFC6EC-73AB-4F7B-85E2-5B729EFBCC36}" type="pres">
      <dgm:prSet presAssocID="{B97559F9-DC50-4B2B-9FF5-B7ED2663B103}" presName="hierChild2" presStyleCnt="0"/>
      <dgm:spPr/>
    </dgm:pt>
    <dgm:pt modelId="{DCD20EF4-EC98-45CC-B33D-1433462B2A9A}" type="pres">
      <dgm:prSet presAssocID="{59027026-0A2F-4C4D-A832-1914DF6F3AE2}" presName="Name28" presStyleLbl="parChTrans1D2" presStyleIdx="0" presStyleCnt="6"/>
      <dgm:spPr/>
    </dgm:pt>
    <dgm:pt modelId="{5259E69E-C10E-4DE9-9232-2AF7C5B282A8}" type="pres">
      <dgm:prSet presAssocID="{00108E28-B1D2-495D-8A13-C6A355E25AD7}" presName="hierRoot2" presStyleCnt="0">
        <dgm:presLayoutVars>
          <dgm:hierBranch val="init"/>
        </dgm:presLayoutVars>
      </dgm:prSet>
      <dgm:spPr/>
    </dgm:pt>
    <dgm:pt modelId="{E1D7CD4F-6A42-408E-A521-10651AC71C5A}" type="pres">
      <dgm:prSet presAssocID="{00108E28-B1D2-495D-8A13-C6A355E25AD7}" presName="rootComposite2" presStyleCnt="0"/>
      <dgm:spPr/>
    </dgm:pt>
    <dgm:pt modelId="{30640C3D-2278-4312-9A75-F61F2E45CA8D}" type="pres">
      <dgm:prSet presAssocID="{00108E28-B1D2-495D-8A13-C6A355E25AD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C939CF-ACF6-415D-A5AD-50498F66E1AC}" type="pres">
      <dgm:prSet presAssocID="{00108E28-B1D2-495D-8A13-C6A355E25AD7}" presName="topArc2" presStyleLbl="parChTrans1D1" presStyleIdx="2" presStyleCnt="28"/>
      <dgm:spPr/>
    </dgm:pt>
    <dgm:pt modelId="{0D2DA48A-50B8-47DE-B76D-162AEA612659}" type="pres">
      <dgm:prSet presAssocID="{00108E28-B1D2-495D-8A13-C6A355E25AD7}" presName="bottomArc2" presStyleLbl="parChTrans1D1" presStyleIdx="3" presStyleCnt="28"/>
      <dgm:spPr/>
    </dgm:pt>
    <dgm:pt modelId="{68CA2200-516F-4AFD-9208-139D054B616E}" type="pres">
      <dgm:prSet presAssocID="{00108E28-B1D2-495D-8A13-C6A355E25AD7}" presName="topConnNode2" presStyleLbl="node2" presStyleIdx="0" presStyleCnt="0"/>
      <dgm:spPr/>
    </dgm:pt>
    <dgm:pt modelId="{D145E33A-1C65-4E1B-9F4A-18151667FE06}" type="pres">
      <dgm:prSet presAssocID="{00108E28-B1D2-495D-8A13-C6A355E25AD7}" presName="hierChild4" presStyleCnt="0"/>
      <dgm:spPr/>
    </dgm:pt>
    <dgm:pt modelId="{7E01C77E-1295-4212-B624-9271E5F671FD}" type="pres">
      <dgm:prSet presAssocID="{911ECC08-D6E3-4125-AABC-8987734D0530}" presName="Name28" presStyleLbl="parChTrans1D3" presStyleIdx="0" presStyleCnt="7"/>
      <dgm:spPr/>
    </dgm:pt>
    <dgm:pt modelId="{4503090A-620B-4B84-BA1C-C2C71994F047}" type="pres">
      <dgm:prSet presAssocID="{572B0944-C778-454E-A165-FD3D7D7C9624}" presName="hierRoot2" presStyleCnt="0">
        <dgm:presLayoutVars>
          <dgm:hierBranch val="init"/>
        </dgm:presLayoutVars>
      </dgm:prSet>
      <dgm:spPr/>
    </dgm:pt>
    <dgm:pt modelId="{2D82DDB1-788C-493B-AB86-F5B22DE8307F}" type="pres">
      <dgm:prSet presAssocID="{572B0944-C778-454E-A165-FD3D7D7C9624}" presName="rootComposite2" presStyleCnt="0"/>
      <dgm:spPr/>
    </dgm:pt>
    <dgm:pt modelId="{2C851247-B62D-4F4E-8DA4-1FF524C58C03}" type="pres">
      <dgm:prSet presAssocID="{572B0944-C778-454E-A165-FD3D7D7C96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900ADD-3F8F-4408-AE6A-0B5AF98E5D10}" type="pres">
      <dgm:prSet presAssocID="{572B0944-C778-454E-A165-FD3D7D7C9624}" presName="topArc2" presStyleLbl="parChTrans1D1" presStyleIdx="4" presStyleCnt="28"/>
      <dgm:spPr/>
    </dgm:pt>
    <dgm:pt modelId="{FF03D0B6-658E-490C-AB8E-5ED0871015E2}" type="pres">
      <dgm:prSet presAssocID="{572B0944-C778-454E-A165-FD3D7D7C9624}" presName="bottomArc2" presStyleLbl="parChTrans1D1" presStyleIdx="5" presStyleCnt="28"/>
      <dgm:spPr/>
    </dgm:pt>
    <dgm:pt modelId="{FBEA9EBB-4C12-4894-B9EB-ABFA53AA7545}" type="pres">
      <dgm:prSet presAssocID="{572B0944-C778-454E-A165-FD3D7D7C9624}" presName="topConnNode2" presStyleLbl="node3" presStyleIdx="0" presStyleCnt="0"/>
      <dgm:spPr/>
    </dgm:pt>
    <dgm:pt modelId="{1D154F81-215F-4C77-9206-0DFF852E10F1}" type="pres">
      <dgm:prSet presAssocID="{572B0944-C778-454E-A165-FD3D7D7C9624}" presName="hierChild4" presStyleCnt="0"/>
      <dgm:spPr/>
    </dgm:pt>
    <dgm:pt modelId="{CE65F6A6-D301-47FA-80BB-FBB2979723F6}" type="pres">
      <dgm:prSet presAssocID="{572B0944-C778-454E-A165-FD3D7D7C9624}" presName="hierChild5" presStyleCnt="0"/>
      <dgm:spPr/>
    </dgm:pt>
    <dgm:pt modelId="{CCACFC52-8069-428B-80D7-A2A61969E86B}" type="pres">
      <dgm:prSet presAssocID="{00108E28-B1D2-495D-8A13-C6A355E25AD7}" presName="hierChild5" presStyleCnt="0"/>
      <dgm:spPr/>
    </dgm:pt>
    <dgm:pt modelId="{A7EE756C-7A58-4EFD-84D3-BC6CC988A7EA}" type="pres">
      <dgm:prSet presAssocID="{1D8ED48B-4B54-42BD-8D79-491DFDC63334}" presName="Name28" presStyleLbl="parChTrans1D2" presStyleIdx="1" presStyleCnt="6"/>
      <dgm:spPr/>
    </dgm:pt>
    <dgm:pt modelId="{DF04DDBA-49F8-4A6D-9FA9-C1AE733CF70C}" type="pres">
      <dgm:prSet presAssocID="{EEC218F4-0544-4F24-B7A2-E05A04487E55}" presName="hierRoot2" presStyleCnt="0">
        <dgm:presLayoutVars>
          <dgm:hierBranch val="init"/>
        </dgm:presLayoutVars>
      </dgm:prSet>
      <dgm:spPr/>
    </dgm:pt>
    <dgm:pt modelId="{2B1D2B0D-74AA-41AC-A6F6-08B57093F5D2}" type="pres">
      <dgm:prSet presAssocID="{EEC218F4-0544-4F24-B7A2-E05A04487E55}" presName="rootComposite2" presStyleCnt="0"/>
      <dgm:spPr/>
    </dgm:pt>
    <dgm:pt modelId="{F0E65D89-1867-472A-BA3E-6B511D5329CA}" type="pres">
      <dgm:prSet presAssocID="{EEC218F4-0544-4F24-B7A2-E05A04487E5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9CE3A86-EBDC-4E94-9608-89892987F1EE}" type="pres">
      <dgm:prSet presAssocID="{EEC218F4-0544-4F24-B7A2-E05A04487E55}" presName="topArc2" presStyleLbl="parChTrans1D1" presStyleIdx="6" presStyleCnt="28"/>
      <dgm:spPr/>
    </dgm:pt>
    <dgm:pt modelId="{B529F3C8-20C7-4122-B806-5257CBB21317}" type="pres">
      <dgm:prSet presAssocID="{EEC218F4-0544-4F24-B7A2-E05A04487E55}" presName="bottomArc2" presStyleLbl="parChTrans1D1" presStyleIdx="7" presStyleCnt="28"/>
      <dgm:spPr/>
    </dgm:pt>
    <dgm:pt modelId="{EAD51651-01CF-490B-8C1B-247D9986E3FF}" type="pres">
      <dgm:prSet presAssocID="{EEC218F4-0544-4F24-B7A2-E05A04487E55}" presName="topConnNode2" presStyleLbl="node2" presStyleIdx="0" presStyleCnt="0"/>
      <dgm:spPr/>
    </dgm:pt>
    <dgm:pt modelId="{90092A23-3996-4404-9990-ABF09DE7A85D}" type="pres">
      <dgm:prSet presAssocID="{EEC218F4-0544-4F24-B7A2-E05A04487E55}" presName="hierChild4" presStyleCnt="0"/>
      <dgm:spPr/>
    </dgm:pt>
    <dgm:pt modelId="{36246794-58BD-4140-9F8A-03E99E00A018}" type="pres">
      <dgm:prSet presAssocID="{6CE77A10-BE6D-4918-A301-ACDBED82C75B}" presName="Name28" presStyleLbl="parChTrans1D3" presStyleIdx="1" presStyleCnt="7"/>
      <dgm:spPr/>
    </dgm:pt>
    <dgm:pt modelId="{3B27B69E-D6B8-4E4E-8BDF-6CF93A3EE583}" type="pres">
      <dgm:prSet presAssocID="{9E533E28-0CB6-4D22-BEC6-559603DCACBC}" presName="hierRoot2" presStyleCnt="0">
        <dgm:presLayoutVars>
          <dgm:hierBranch val="init"/>
        </dgm:presLayoutVars>
      </dgm:prSet>
      <dgm:spPr/>
    </dgm:pt>
    <dgm:pt modelId="{254594AE-AA26-414A-8864-585394844C70}" type="pres">
      <dgm:prSet presAssocID="{9E533E28-0CB6-4D22-BEC6-559603DCACBC}" presName="rootComposite2" presStyleCnt="0"/>
      <dgm:spPr/>
    </dgm:pt>
    <dgm:pt modelId="{C127A1E8-63BF-430D-83BE-25C5C6E2E809}" type="pres">
      <dgm:prSet presAssocID="{9E533E28-0CB6-4D22-BEC6-559603DCACBC}" presName="rootText2" presStyleLbl="alignAcc1" presStyleIdx="0" presStyleCnt="0" custScaleX="1153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7900A7-1770-442E-812E-26B8859D844E}" type="pres">
      <dgm:prSet presAssocID="{9E533E28-0CB6-4D22-BEC6-559603DCACBC}" presName="topArc2" presStyleLbl="parChTrans1D1" presStyleIdx="8" presStyleCnt="28"/>
      <dgm:spPr/>
    </dgm:pt>
    <dgm:pt modelId="{81F2AC1E-FFC9-42F5-BF4D-6FAD436623BB}" type="pres">
      <dgm:prSet presAssocID="{9E533E28-0CB6-4D22-BEC6-559603DCACBC}" presName="bottomArc2" presStyleLbl="parChTrans1D1" presStyleIdx="9" presStyleCnt="28"/>
      <dgm:spPr/>
    </dgm:pt>
    <dgm:pt modelId="{36682B25-354E-42CD-B466-61BF18E9E170}" type="pres">
      <dgm:prSet presAssocID="{9E533E28-0CB6-4D22-BEC6-559603DCACBC}" presName="topConnNode2" presStyleLbl="node3" presStyleIdx="0" presStyleCnt="0"/>
      <dgm:spPr/>
    </dgm:pt>
    <dgm:pt modelId="{E86D7477-3B20-4EC8-8BD6-27C6052B153D}" type="pres">
      <dgm:prSet presAssocID="{9E533E28-0CB6-4D22-BEC6-559603DCACBC}" presName="hierChild4" presStyleCnt="0"/>
      <dgm:spPr/>
    </dgm:pt>
    <dgm:pt modelId="{E9C941F8-882A-4FA0-A509-DE86FA8A4EBA}" type="pres">
      <dgm:prSet presAssocID="{9E533E28-0CB6-4D22-BEC6-559603DCACBC}" presName="hierChild5" presStyleCnt="0"/>
      <dgm:spPr/>
    </dgm:pt>
    <dgm:pt modelId="{5994424B-5F7A-4E48-8FB3-E03436E3C0FE}" type="pres">
      <dgm:prSet presAssocID="{EEC218F4-0544-4F24-B7A2-E05A04487E55}" presName="hierChild5" presStyleCnt="0"/>
      <dgm:spPr/>
    </dgm:pt>
    <dgm:pt modelId="{501F972A-BD6A-4765-989C-1D9862F2422A}" type="pres">
      <dgm:prSet presAssocID="{7AB36BE7-F0FA-411B-86D1-83227C4836D0}" presName="Name28" presStyleLbl="parChTrans1D2" presStyleIdx="2" presStyleCnt="6"/>
      <dgm:spPr/>
    </dgm:pt>
    <dgm:pt modelId="{981ED4BE-3798-4057-80ED-440454DC3525}" type="pres">
      <dgm:prSet presAssocID="{74B3D872-0B6A-4825-9529-94DA0954FB39}" presName="hierRoot2" presStyleCnt="0">
        <dgm:presLayoutVars>
          <dgm:hierBranch val="init"/>
        </dgm:presLayoutVars>
      </dgm:prSet>
      <dgm:spPr/>
    </dgm:pt>
    <dgm:pt modelId="{7C9561B7-1C27-4462-B46E-1A924974F156}" type="pres">
      <dgm:prSet presAssocID="{74B3D872-0B6A-4825-9529-94DA0954FB39}" presName="rootComposite2" presStyleCnt="0"/>
      <dgm:spPr/>
    </dgm:pt>
    <dgm:pt modelId="{8DB9E2C9-68E5-43AA-9EA5-8F9AFB4941E6}" type="pres">
      <dgm:prSet presAssocID="{74B3D872-0B6A-4825-9529-94DA0954FB39}" presName="rootText2" presStyleLbl="alignAcc1" presStyleIdx="0" presStyleCnt="0">
        <dgm:presLayoutVars>
          <dgm:chPref val="3"/>
        </dgm:presLayoutVars>
      </dgm:prSet>
      <dgm:spPr/>
    </dgm:pt>
    <dgm:pt modelId="{E68C578A-C578-4D74-92E4-3EA5FDD828C9}" type="pres">
      <dgm:prSet presAssocID="{74B3D872-0B6A-4825-9529-94DA0954FB39}" presName="topArc2" presStyleLbl="parChTrans1D1" presStyleIdx="10" presStyleCnt="28"/>
      <dgm:spPr/>
    </dgm:pt>
    <dgm:pt modelId="{5452CBE7-B418-4557-8DAE-520A2A9121C3}" type="pres">
      <dgm:prSet presAssocID="{74B3D872-0B6A-4825-9529-94DA0954FB39}" presName="bottomArc2" presStyleLbl="parChTrans1D1" presStyleIdx="11" presStyleCnt="28"/>
      <dgm:spPr/>
    </dgm:pt>
    <dgm:pt modelId="{4E40EEBB-D4E6-4CA8-9AD0-1C3BD0042ADA}" type="pres">
      <dgm:prSet presAssocID="{74B3D872-0B6A-4825-9529-94DA0954FB39}" presName="topConnNode2" presStyleLbl="node2" presStyleIdx="0" presStyleCnt="0"/>
      <dgm:spPr/>
    </dgm:pt>
    <dgm:pt modelId="{D1B70A8A-A62C-45A2-B753-71FC0BD44A05}" type="pres">
      <dgm:prSet presAssocID="{74B3D872-0B6A-4825-9529-94DA0954FB39}" presName="hierChild4" presStyleCnt="0"/>
      <dgm:spPr/>
    </dgm:pt>
    <dgm:pt modelId="{62168637-B70D-4A6A-B46C-0843651A2586}" type="pres">
      <dgm:prSet presAssocID="{F53377D6-0282-44A3-A122-DD61C227859E}" presName="Name28" presStyleLbl="parChTrans1D3" presStyleIdx="2" presStyleCnt="7"/>
      <dgm:spPr/>
    </dgm:pt>
    <dgm:pt modelId="{85711DE7-2F0A-4F9F-871F-6C6F26EAF75C}" type="pres">
      <dgm:prSet presAssocID="{1EFB3183-5CD6-43B1-A6E3-1A4C6EDBD550}" presName="hierRoot2" presStyleCnt="0">
        <dgm:presLayoutVars>
          <dgm:hierBranch val="init"/>
        </dgm:presLayoutVars>
      </dgm:prSet>
      <dgm:spPr/>
    </dgm:pt>
    <dgm:pt modelId="{9B12AF91-0FBE-4598-83F4-EB290955968C}" type="pres">
      <dgm:prSet presAssocID="{1EFB3183-5CD6-43B1-A6E3-1A4C6EDBD550}" presName="rootComposite2" presStyleCnt="0"/>
      <dgm:spPr/>
    </dgm:pt>
    <dgm:pt modelId="{40B38ED0-8955-4FFF-800C-CA9C11368AF6}" type="pres">
      <dgm:prSet presAssocID="{1EFB3183-5CD6-43B1-A6E3-1A4C6EDBD55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3E3B395-EAB1-4761-91AF-D8F7606874B3}" type="pres">
      <dgm:prSet presAssocID="{1EFB3183-5CD6-43B1-A6E3-1A4C6EDBD550}" presName="topArc2" presStyleLbl="parChTrans1D1" presStyleIdx="12" presStyleCnt="28"/>
      <dgm:spPr/>
    </dgm:pt>
    <dgm:pt modelId="{4528D8B6-1437-40D0-BD83-4C7D44BBAD3A}" type="pres">
      <dgm:prSet presAssocID="{1EFB3183-5CD6-43B1-A6E3-1A4C6EDBD550}" presName="bottomArc2" presStyleLbl="parChTrans1D1" presStyleIdx="13" presStyleCnt="28"/>
      <dgm:spPr/>
    </dgm:pt>
    <dgm:pt modelId="{91996B02-A9AD-42FE-B023-422C111EE87C}" type="pres">
      <dgm:prSet presAssocID="{1EFB3183-5CD6-43B1-A6E3-1A4C6EDBD550}" presName="topConnNode2" presStyleLbl="node3" presStyleIdx="0" presStyleCnt="0"/>
      <dgm:spPr/>
    </dgm:pt>
    <dgm:pt modelId="{47A9C9F6-1881-4C55-97BC-B53341061363}" type="pres">
      <dgm:prSet presAssocID="{1EFB3183-5CD6-43B1-A6E3-1A4C6EDBD550}" presName="hierChild4" presStyleCnt="0"/>
      <dgm:spPr/>
    </dgm:pt>
    <dgm:pt modelId="{DA76FFD0-3A1C-40EE-9338-ACB929E260DD}" type="pres">
      <dgm:prSet presAssocID="{1EFB3183-5CD6-43B1-A6E3-1A4C6EDBD550}" presName="hierChild5" presStyleCnt="0"/>
      <dgm:spPr/>
    </dgm:pt>
    <dgm:pt modelId="{37DD56CF-4B4C-4762-AC1B-47FB630F2A34}" type="pres">
      <dgm:prSet presAssocID="{05A284E9-6CEF-44DF-A637-B474A85D5A76}" presName="Name28" presStyleLbl="parChTrans1D3" presStyleIdx="3" presStyleCnt="7"/>
      <dgm:spPr/>
    </dgm:pt>
    <dgm:pt modelId="{0C765649-BC65-44F7-8418-3CBDD0D6A8FE}" type="pres">
      <dgm:prSet presAssocID="{B0382426-381E-430B-B5F8-16DC78738A14}" presName="hierRoot2" presStyleCnt="0">
        <dgm:presLayoutVars>
          <dgm:hierBranch val="init"/>
        </dgm:presLayoutVars>
      </dgm:prSet>
      <dgm:spPr/>
    </dgm:pt>
    <dgm:pt modelId="{E486B488-D90A-49D4-973A-73A31EB2D9F5}" type="pres">
      <dgm:prSet presAssocID="{B0382426-381E-430B-B5F8-16DC78738A14}" presName="rootComposite2" presStyleCnt="0"/>
      <dgm:spPr/>
    </dgm:pt>
    <dgm:pt modelId="{F8DF28C8-A813-40AB-9078-C2047E66FC9D}" type="pres">
      <dgm:prSet presAssocID="{B0382426-381E-430B-B5F8-16DC78738A1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B90AD08-361C-458A-AEF0-8ECC8B4184C2}" type="pres">
      <dgm:prSet presAssocID="{B0382426-381E-430B-B5F8-16DC78738A14}" presName="topArc2" presStyleLbl="parChTrans1D1" presStyleIdx="14" presStyleCnt="28"/>
      <dgm:spPr/>
    </dgm:pt>
    <dgm:pt modelId="{1B255C5A-AE3C-430E-BB92-679A3D5D2CDE}" type="pres">
      <dgm:prSet presAssocID="{B0382426-381E-430B-B5F8-16DC78738A14}" presName="bottomArc2" presStyleLbl="parChTrans1D1" presStyleIdx="15" presStyleCnt="28"/>
      <dgm:spPr/>
    </dgm:pt>
    <dgm:pt modelId="{61848CA8-2FE0-4E05-B0DC-4F0D23417378}" type="pres">
      <dgm:prSet presAssocID="{B0382426-381E-430B-B5F8-16DC78738A14}" presName="topConnNode2" presStyleLbl="node3" presStyleIdx="0" presStyleCnt="0"/>
      <dgm:spPr/>
    </dgm:pt>
    <dgm:pt modelId="{9880CE7F-1C04-4037-A03D-4C2DB156B0D9}" type="pres">
      <dgm:prSet presAssocID="{B0382426-381E-430B-B5F8-16DC78738A14}" presName="hierChild4" presStyleCnt="0"/>
      <dgm:spPr/>
    </dgm:pt>
    <dgm:pt modelId="{C90B92DF-9CF8-40EA-BD97-E21BFF03A8A4}" type="pres">
      <dgm:prSet presAssocID="{B0382426-381E-430B-B5F8-16DC78738A14}" presName="hierChild5" presStyleCnt="0"/>
      <dgm:spPr/>
    </dgm:pt>
    <dgm:pt modelId="{7DBA7BF0-5584-4D21-8F50-19C599BA8310}" type="pres">
      <dgm:prSet presAssocID="{B19C6533-045C-4EA7-BE23-AC0F67DEB38B}" presName="Name28" presStyleLbl="parChTrans1D3" presStyleIdx="4" presStyleCnt="7"/>
      <dgm:spPr/>
    </dgm:pt>
    <dgm:pt modelId="{FEDE543A-EAEA-43E0-BE43-46DE4E484CCB}" type="pres">
      <dgm:prSet presAssocID="{D4386465-AD62-4CF0-B625-7852D2944CC7}" presName="hierRoot2" presStyleCnt="0">
        <dgm:presLayoutVars>
          <dgm:hierBranch val="init"/>
        </dgm:presLayoutVars>
      </dgm:prSet>
      <dgm:spPr/>
    </dgm:pt>
    <dgm:pt modelId="{B58AE01B-86CA-4314-8F76-E444577D6193}" type="pres">
      <dgm:prSet presAssocID="{D4386465-AD62-4CF0-B625-7852D2944CC7}" presName="rootComposite2" presStyleCnt="0"/>
      <dgm:spPr/>
    </dgm:pt>
    <dgm:pt modelId="{8F00B4CE-49AF-475E-9CC9-06BA9313DE1A}" type="pres">
      <dgm:prSet presAssocID="{D4386465-AD62-4CF0-B625-7852D2944CC7}" presName="rootText2" presStyleLbl="alignAcc1" presStyleIdx="0" presStyleCnt="0">
        <dgm:presLayoutVars>
          <dgm:chPref val="3"/>
        </dgm:presLayoutVars>
      </dgm:prSet>
      <dgm:spPr/>
    </dgm:pt>
    <dgm:pt modelId="{D1DB7DD5-4CA2-4EAE-8D1C-30E1A15611DA}" type="pres">
      <dgm:prSet presAssocID="{D4386465-AD62-4CF0-B625-7852D2944CC7}" presName="topArc2" presStyleLbl="parChTrans1D1" presStyleIdx="16" presStyleCnt="28"/>
      <dgm:spPr/>
    </dgm:pt>
    <dgm:pt modelId="{C28A6955-035E-448E-8B15-09415D236779}" type="pres">
      <dgm:prSet presAssocID="{D4386465-AD62-4CF0-B625-7852D2944CC7}" presName="bottomArc2" presStyleLbl="parChTrans1D1" presStyleIdx="17" presStyleCnt="28"/>
      <dgm:spPr/>
    </dgm:pt>
    <dgm:pt modelId="{1839E5A5-E086-47DC-B65E-A2A442870FAD}" type="pres">
      <dgm:prSet presAssocID="{D4386465-AD62-4CF0-B625-7852D2944CC7}" presName="topConnNode2" presStyleLbl="node3" presStyleIdx="0" presStyleCnt="0"/>
      <dgm:spPr/>
    </dgm:pt>
    <dgm:pt modelId="{B86B8FA6-434A-4CDB-BA97-123225C48753}" type="pres">
      <dgm:prSet presAssocID="{D4386465-AD62-4CF0-B625-7852D2944CC7}" presName="hierChild4" presStyleCnt="0"/>
      <dgm:spPr/>
    </dgm:pt>
    <dgm:pt modelId="{B417EC22-5FF1-43D4-8E88-D7E3268F83B9}" type="pres">
      <dgm:prSet presAssocID="{D4386465-AD62-4CF0-B625-7852D2944CC7}" presName="hierChild5" presStyleCnt="0"/>
      <dgm:spPr/>
    </dgm:pt>
    <dgm:pt modelId="{713E7485-2FE8-41C5-A6CF-BE2EE9914F89}" type="pres">
      <dgm:prSet presAssocID="{0B62C347-8662-4194-899F-318E7BF427D8}" presName="Name28" presStyleLbl="parChTrans1D3" presStyleIdx="5" presStyleCnt="7"/>
      <dgm:spPr/>
    </dgm:pt>
    <dgm:pt modelId="{00F06193-3341-4302-92B1-CF619CD22A09}" type="pres">
      <dgm:prSet presAssocID="{4019B21C-A431-44B0-B087-44B6B8E89EB9}" presName="hierRoot2" presStyleCnt="0">
        <dgm:presLayoutVars>
          <dgm:hierBranch val="init"/>
        </dgm:presLayoutVars>
      </dgm:prSet>
      <dgm:spPr/>
    </dgm:pt>
    <dgm:pt modelId="{F52CB17E-93BD-4F5F-BBED-6B4F90785A13}" type="pres">
      <dgm:prSet presAssocID="{4019B21C-A431-44B0-B087-44B6B8E89EB9}" presName="rootComposite2" presStyleCnt="0"/>
      <dgm:spPr/>
    </dgm:pt>
    <dgm:pt modelId="{EF106B1D-0429-4400-952C-1A0578417040}" type="pres">
      <dgm:prSet presAssocID="{4019B21C-A431-44B0-B087-44B6B8E89EB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B171B4-2F47-4B2C-8E21-040CC75674D7}" type="pres">
      <dgm:prSet presAssocID="{4019B21C-A431-44B0-B087-44B6B8E89EB9}" presName="topArc2" presStyleLbl="parChTrans1D1" presStyleIdx="18" presStyleCnt="28"/>
      <dgm:spPr/>
    </dgm:pt>
    <dgm:pt modelId="{D7394034-33C7-47EA-9CF7-30BEC03A2D41}" type="pres">
      <dgm:prSet presAssocID="{4019B21C-A431-44B0-B087-44B6B8E89EB9}" presName="bottomArc2" presStyleLbl="parChTrans1D1" presStyleIdx="19" presStyleCnt="28"/>
      <dgm:spPr/>
    </dgm:pt>
    <dgm:pt modelId="{1D024E4D-BC2B-4266-BEA0-0EE4A8D7305A}" type="pres">
      <dgm:prSet presAssocID="{4019B21C-A431-44B0-B087-44B6B8E89EB9}" presName="topConnNode2" presStyleLbl="node3" presStyleIdx="0" presStyleCnt="0"/>
      <dgm:spPr/>
    </dgm:pt>
    <dgm:pt modelId="{C82406B2-7DE9-42D5-B820-A453C296B2B5}" type="pres">
      <dgm:prSet presAssocID="{4019B21C-A431-44B0-B087-44B6B8E89EB9}" presName="hierChild4" presStyleCnt="0"/>
      <dgm:spPr/>
    </dgm:pt>
    <dgm:pt modelId="{9D8902A8-4CA2-40F5-8929-12006649519D}" type="pres">
      <dgm:prSet presAssocID="{4019B21C-A431-44B0-B087-44B6B8E89EB9}" presName="hierChild5" presStyleCnt="0"/>
      <dgm:spPr/>
    </dgm:pt>
    <dgm:pt modelId="{693D2DAA-0AAE-4D98-B8F6-B98FA26FDDB8}" type="pres">
      <dgm:prSet presAssocID="{74B3D872-0B6A-4825-9529-94DA0954FB39}" presName="hierChild5" presStyleCnt="0"/>
      <dgm:spPr/>
    </dgm:pt>
    <dgm:pt modelId="{C9700D12-CD92-4193-AA7A-89F9B866A032}" type="pres">
      <dgm:prSet presAssocID="{6D0A142F-8D52-447A-A706-168128A5DE96}" presName="Name28" presStyleLbl="parChTrans1D2" presStyleIdx="3" presStyleCnt="6"/>
      <dgm:spPr/>
    </dgm:pt>
    <dgm:pt modelId="{E6A6D4B9-87BD-4491-885A-E033D3BBB0FF}" type="pres">
      <dgm:prSet presAssocID="{012F7351-0E44-4DF0-8DA6-15D362F33C63}" presName="hierRoot2" presStyleCnt="0">
        <dgm:presLayoutVars>
          <dgm:hierBranch val="init"/>
        </dgm:presLayoutVars>
      </dgm:prSet>
      <dgm:spPr/>
    </dgm:pt>
    <dgm:pt modelId="{BF75F144-CC72-48BF-9A64-6EFCDE3FF965}" type="pres">
      <dgm:prSet presAssocID="{012F7351-0E44-4DF0-8DA6-15D362F33C63}" presName="rootComposite2" presStyleCnt="0"/>
      <dgm:spPr/>
    </dgm:pt>
    <dgm:pt modelId="{18F03103-AFA8-4EBE-B6C1-9BCA849EAC78}" type="pres">
      <dgm:prSet presAssocID="{012F7351-0E44-4DF0-8DA6-15D362F33C6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D283BC-1530-4BCB-B3DC-4DF5E4FC07D5}" type="pres">
      <dgm:prSet presAssocID="{012F7351-0E44-4DF0-8DA6-15D362F33C63}" presName="topArc2" presStyleLbl="parChTrans1D1" presStyleIdx="20" presStyleCnt="28"/>
      <dgm:spPr/>
    </dgm:pt>
    <dgm:pt modelId="{DA409F6E-3B49-4AE1-9331-C467E6A66FE2}" type="pres">
      <dgm:prSet presAssocID="{012F7351-0E44-4DF0-8DA6-15D362F33C63}" presName="bottomArc2" presStyleLbl="parChTrans1D1" presStyleIdx="21" presStyleCnt="28"/>
      <dgm:spPr/>
    </dgm:pt>
    <dgm:pt modelId="{A696A464-F0C7-451B-9B45-C8DE679C190E}" type="pres">
      <dgm:prSet presAssocID="{012F7351-0E44-4DF0-8DA6-15D362F33C63}" presName="topConnNode2" presStyleLbl="node2" presStyleIdx="0" presStyleCnt="0"/>
      <dgm:spPr/>
    </dgm:pt>
    <dgm:pt modelId="{E6222508-3160-4F4D-B908-0FB9BBD69DEE}" type="pres">
      <dgm:prSet presAssocID="{012F7351-0E44-4DF0-8DA6-15D362F33C63}" presName="hierChild4" presStyleCnt="0"/>
      <dgm:spPr/>
    </dgm:pt>
    <dgm:pt modelId="{78370033-BFDE-4BC9-A578-90A115BBFAB7}" type="pres">
      <dgm:prSet presAssocID="{D6652857-5469-4D2A-964B-1110E6540B47}" presName="Name28" presStyleLbl="parChTrans1D3" presStyleIdx="6" presStyleCnt="7"/>
      <dgm:spPr/>
    </dgm:pt>
    <dgm:pt modelId="{8A7C4AA0-05B6-49D5-AD96-CCE962240FAA}" type="pres">
      <dgm:prSet presAssocID="{BB25874B-273E-48ED-B59F-FA589A0AC1FB}" presName="hierRoot2" presStyleCnt="0">
        <dgm:presLayoutVars>
          <dgm:hierBranch val="init"/>
        </dgm:presLayoutVars>
      </dgm:prSet>
      <dgm:spPr/>
    </dgm:pt>
    <dgm:pt modelId="{5F3D09F1-7B54-4F6B-84B9-02185B2EA7AD}" type="pres">
      <dgm:prSet presAssocID="{BB25874B-273E-48ED-B59F-FA589A0AC1FB}" presName="rootComposite2" presStyleCnt="0"/>
      <dgm:spPr/>
    </dgm:pt>
    <dgm:pt modelId="{5AC99B5E-251A-4DE9-9AA8-43091F080624}" type="pres">
      <dgm:prSet presAssocID="{BB25874B-273E-48ED-B59F-FA589A0AC1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6F94FA2-BF6B-4464-BF26-A21B3892AAB5}" type="pres">
      <dgm:prSet presAssocID="{BB25874B-273E-48ED-B59F-FA589A0AC1FB}" presName="topArc2" presStyleLbl="parChTrans1D1" presStyleIdx="22" presStyleCnt="28"/>
      <dgm:spPr/>
    </dgm:pt>
    <dgm:pt modelId="{5D626590-E5DD-47AE-8642-6C7A53B37FA2}" type="pres">
      <dgm:prSet presAssocID="{BB25874B-273E-48ED-B59F-FA589A0AC1FB}" presName="bottomArc2" presStyleLbl="parChTrans1D1" presStyleIdx="23" presStyleCnt="28"/>
      <dgm:spPr/>
    </dgm:pt>
    <dgm:pt modelId="{CF9CDC20-AA0F-42D4-A813-5182A5ADC643}" type="pres">
      <dgm:prSet presAssocID="{BB25874B-273E-48ED-B59F-FA589A0AC1FB}" presName="topConnNode2" presStyleLbl="node3" presStyleIdx="0" presStyleCnt="0"/>
      <dgm:spPr/>
    </dgm:pt>
    <dgm:pt modelId="{4BAB7DCB-03B8-4217-8E06-385AAD057C6F}" type="pres">
      <dgm:prSet presAssocID="{BB25874B-273E-48ED-B59F-FA589A0AC1FB}" presName="hierChild4" presStyleCnt="0"/>
      <dgm:spPr/>
    </dgm:pt>
    <dgm:pt modelId="{07092462-C50B-45FE-8455-7BB722FFC0C8}" type="pres">
      <dgm:prSet presAssocID="{BB25874B-273E-48ED-B59F-FA589A0AC1FB}" presName="hierChild5" presStyleCnt="0"/>
      <dgm:spPr/>
    </dgm:pt>
    <dgm:pt modelId="{77883CEE-E24D-4A5E-A093-5CC446A89E75}" type="pres">
      <dgm:prSet presAssocID="{012F7351-0E44-4DF0-8DA6-15D362F33C63}" presName="hierChild5" presStyleCnt="0"/>
      <dgm:spPr/>
    </dgm:pt>
    <dgm:pt modelId="{F8F4D942-A84B-4625-8217-7515AE21BF34}" type="pres">
      <dgm:prSet presAssocID="{737A16ED-6F6F-4811-A818-23E4A2557833}" presName="Name28" presStyleLbl="parChTrans1D2" presStyleIdx="4" presStyleCnt="6"/>
      <dgm:spPr/>
    </dgm:pt>
    <dgm:pt modelId="{F70110BE-0B62-46C4-B808-E9A24F728806}" type="pres">
      <dgm:prSet presAssocID="{1D6AC58D-044E-41BD-B7B9-AC2363E2E9E2}" presName="hierRoot2" presStyleCnt="0">
        <dgm:presLayoutVars>
          <dgm:hierBranch val="init"/>
        </dgm:presLayoutVars>
      </dgm:prSet>
      <dgm:spPr/>
    </dgm:pt>
    <dgm:pt modelId="{3C18751A-1732-434E-8AB4-409072CB4863}" type="pres">
      <dgm:prSet presAssocID="{1D6AC58D-044E-41BD-B7B9-AC2363E2E9E2}" presName="rootComposite2" presStyleCnt="0"/>
      <dgm:spPr/>
    </dgm:pt>
    <dgm:pt modelId="{A1CC333B-6A1F-43F2-979E-83FDD2F91810}" type="pres">
      <dgm:prSet presAssocID="{1D6AC58D-044E-41BD-B7B9-AC2363E2E9E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4B67EE-DF0C-4DA1-B65F-EDA4CC01C767}" type="pres">
      <dgm:prSet presAssocID="{1D6AC58D-044E-41BD-B7B9-AC2363E2E9E2}" presName="topArc2" presStyleLbl="parChTrans1D1" presStyleIdx="24" presStyleCnt="28"/>
      <dgm:spPr/>
    </dgm:pt>
    <dgm:pt modelId="{19820A47-DEFF-4B95-BDBC-70D8863B88AF}" type="pres">
      <dgm:prSet presAssocID="{1D6AC58D-044E-41BD-B7B9-AC2363E2E9E2}" presName="bottomArc2" presStyleLbl="parChTrans1D1" presStyleIdx="25" presStyleCnt="28"/>
      <dgm:spPr/>
    </dgm:pt>
    <dgm:pt modelId="{959A0668-5376-4B10-BADB-B52CFB403BA7}" type="pres">
      <dgm:prSet presAssocID="{1D6AC58D-044E-41BD-B7B9-AC2363E2E9E2}" presName="topConnNode2" presStyleLbl="node2" presStyleIdx="0" presStyleCnt="0"/>
      <dgm:spPr/>
    </dgm:pt>
    <dgm:pt modelId="{52C49FCE-766A-48AB-A2B2-A7AB58C2D2AE}" type="pres">
      <dgm:prSet presAssocID="{1D6AC58D-044E-41BD-B7B9-AC2363E2E9E2}" presName="hierChild4" presStyleCnt="0"/>
      <dgm:spPr/>
    </dgm:pt>
    <dgm:pt modelId="{FF9B5E61-58D0-44E7-BF60-94C56827B4B9}" type="pres">
      <dgm:prSet presAssocID="{1D6AC58D-044E-41BD-B7B9-AC2363E2E9E2}" presName="hierChild5" presStyleCnt="0"/>
      <dgm:spPr/>
    </dgm:pt>
    <dgm:pt modelId="{669CF6E4-2340-4E9C-92E4-B5C359FD6F7A}" type="pres">
      <dgm:prSet presAssocID="{25E45D11-F8DB-4279-8068-99FB5B79C58A}" presName="Name28" presStyleLbl="parChTrans1D2" presStyleIdx="5" presStyleCnt="6"/>
      <dgm:spPr/>
    </dgm:pt>
    <dgm:pt modelId="{6A830C6C-5D72-4998-9EE6-34E5B2231F7E}" type="pres">
      <dgm:prSet presAssocID="{D9E7736C-EBBD-40C0-B57F-955040698F91}" presName="hierRoot2" presStyleCnt="0">
        <dgm:presLayoutVars>
          <dgm:hierBranch val="init"/>
        </dgm:presLayoutVars>
      </dgm:prSet>
      <dgm:spPr/>
    </dgm:pt>
    <dgm:pt modelId="{A1883D71-198C-4B52-9965-8A58D14F26D5}" type="pres">
      <dgm:prSet presAssocID="{D9E7736C-EBBD-40C0-B57F-955040698F91}" presName="rootComposite2" presStyleCnt="0"/>
      <dgm:spPr/>
    </dgm:pt>
    <dgm:pt modelId="{7541CD70-3210-43BC-A932-49A4C9C3DB7E}" type="pres">
      <dgm:prSet presAssocID="{D9E7736C-EBBD-40C0-B57F-955040698F91}" presName="rootText2" presStyleLbl="alignAcc1" presStyleIdx="0" presStyleCnt="0">
        <dgm:presLayoutVars>
          <dgm:chPref val="3"/>
        </dgm:presLayoutVars>
      </dgm:prSet>
      <dgm:spPr/>
    </dgm:pt>
    <dgm:pt modelId="{524B226C-AA10-4141-A890-2B1A88FFEF63}" type="pres">
      <dgm:prSet presAssocID="{D9E7736C-EBBD-40C0-B57F-955040698F91}" presName="topArc2" presStyleLbl="parChTrans1D1" presStyleIdx="26" presStyleCnt="28"/>
      <dgm:spPr/>
    </dgm:pt>
    <dgm:pt modelId="{7CDAD073-A33C-42CA-9C4F-522D4A66C031}" type="pres">
      <dgm:prSet presAssocID="{D9E7736C-EBBD-40C0-B57F-955040698F91}" presName="bottomArc2" presStyleLbl="parChTrans1D1" presStyleIdx="27" presStyleCnt="28"/>
      <dgm:spPr/>
    </dgm:pt>
    <dgm:pt modelId="{E3594C64-6ADD-43AE-BE2C-F2A407AC3B65}" type="pres">
      <dgm:prSet presAssocID="{D9E7736C-EBBD-40C0-B57F-955040698F91}" presName="topConnNode2" presStyleLbl="node2" presStyleIdx="0" presStyleCnt="0"/>
      <dgm:spPr/>
    </dgm:pt>
    <dgm:pt modelId="{426329C6-E28F-4A33-B639-724AE4698FAF}" type="pres">
      <dgm:prSet presAssocID="{D9E7736C-EBBD-40C0-B57F-955040698F91}" presName="hierChild4" presStyleCnt="0"/>
      <dgm:spPr/>
    </dgm:pt>
    <dgm:pt modelId="{65FDEDFE-ADEE-41BB-9EBC-301AC55D4ECA}" type="pres">
      <dgm:prSet presAssocID="{D9E7736C-EBBD-40C0-B57F-955040698F91}" presName="hierChild5" presStyleCnt="0"/>
      <dgm:spPr/>
    </dgm:pt>
    <dgm:pt modelId="{AD1E4B76-ECB9-4433-BB9B-9D28E0009A09}" type="pres">
      <dgm:prSet presAssocID="{B97559F9-DC50-4B2B-9FF5-B7ED2663B103}" presName="hierChild3" presStyleCnt="0"/>
      <dgm:spPr/>
    </dgm:pt>
  </dgm:ptLst>
  <dgm:cxnLst>
    <dgm:cxn modelId="{661B0645-B44A-42C9-87B4-D1B6625CC609}" type="presOf" srcId="{9E533E28-0CB6-4D22-BEC6-559603DCACBC}" destId="{C127A1E8-63BF-430D-83BE-25C5C6E2E809}" srcOrd="0" destOrd="0" presId="urn:microsoft.com/office/officeart/2008/layout/HalfCircleOrganizationChart"/>
    <dgm:cxn modelId="{993F1A0E-5954-4761-B430-EE2BAF29EE4F}" srcId="{74B3D872-0B6A-4825-9529-94DA0954FB39}" destId="{D4386465-AD62-4CF0-B625-7852D2944CC7}" srcOrd="2" destOrd="0" parTransId="{B19C6533-045C-4EA7-BE23-AC0F67DEB38B}" sibTransId="{AF5A3A43-BFDC-4B4B-9BC9-62D0E62B0863}"/>
    <dgm:cxn modelId="{0DD7CB79-BFEB-4669-819B-5CB0ECD059E3}" type="presOf" srcId="{B19C6533-045C-4EA7-BE23-AC0F67DEB38B}" destId="{7DBA7BF0-5584-4D21-8F50-19C599BA8310}" srcOrd="0" destOrd="0" presId="urn:microsoft.com/office/officeart/2008/layout/HalfCircleOrganizationChart"/>
    <dgm:cxn modelId="{D3A5539B-5D67-41B9-9462-97DA40D0ED22}" srcId="{74B3D872-0B6A-4825-9529-94DA0954FB39}" destId="{1EFB3183-5CD6-43B1-A6E3-1A4C6EDBD550}" srcOrd="0" destOrd="0" parTransId="{F53377D6-0282-44A3-A122-DD61C227859E}" sibTransId="{4C20C405-2BE3-4F6A-B840-3E2FC8FA1733}"/>
    <dgm:cxn modelId="{8B360E32-7D0D-466A-ADBA-BDDE17B27518}" type="presOf" srcId="{1EFB3183-5CD6-43B1-A6E3-1A4C6EDBD550}" destId="{91996B02-A9AD-42FE-B023-422C111EE87C}" srcOrd="1" destOrd="0" presId="urn:microsoft.com/office/officeart/2008/layout/HalfCircleOrganizationChart"/>
    <dgm:cxn modelId="{494DC747-0543-4AD9-962C-8F92B475C657}" type="presOf" srcId="{026E8885-141C-4ECE-A78C-551BCE0FE686}" destId="{0724C958-6E22-4AE8-89E4-623BD3E48FD6}" srcOrd="0" destOrd="0" presId="urn:microsoft.com/office/officeart/2008/layout/HalfCircleOrganizationChart"/>
    <dgm:cxn modelId="{05B1431C-8B86-49A7-9A53-46440AD34667}" type="presOf" srcId="{572B0944-C778-454E-A165-FD3D7D7C9624}" destId="{FBEA9EBB-4C12-4894-B9EB-ABFA53AA7545}" srcOrd="1" destOrd="0" presId="urn:microsoft.com/office/officeart/2008/layout/HalfCircleOrganizationChart"/>
    <dgm:cxn modelId="{DD5C9609-D0CE-4E5A-8EDA-DB8174E01769}" type="presOf" srcId="{1D6AC58D-044E-41BD-B7B9-AC2363E2E9E2}" destId="{959A0668-5376-4B10-BADB-B52CFB403BA7}" srcOrd="1" destOrd="0" presId="urn:microsoft.com/office/officeart/2008/layout/HalfCircleOrganizationChart"/>
    <dgm:cxn modelId="{7287280D-D09E-41D0-BB1E-59837F5320AF}" srcId="{74B3D872-0B6A-4825-9529-94DA0954FB39}" destId="{4019B21C-A431-44B0-B087-44B6B8E89EB9}" srcOrd="3" destOrd="0" parTransId="{0B62C347-8662-4194-899F-318E7BF427D8}" sibTransId="{F5A2CD95-C1AA-443D-8850-C92F81E23953}"/>
    <dgm:cxn modelId="{9C1DEA09-AA8C-4D35-BC77-FEE7655B4808}" type="presOf" srcId="{1D6AC58D-044E-41BD-B7B9-AC2363E2E9E2}" destId="{A1CC333B-6A1F-43F2-979E-83FDD2F91810}" srcOrd="0" destOrd="0" presId="urn:microsoft.com/office/officeart/2008/layout/HalfCircleOrganizationChart"/>
    <dgm:cxn modelId="{8709E12B-799C-47D5-99AF-348CA0B4632E}" type="presOf" srcId="{EEC218F4-0544-4F24-B7A2-E05A04487E55}" destId="{F0E65D89-1867-472A-BA3E-6B511D5329CA}" srcOrd="0" destOrd="0" presId="urn:microsoft.com/office/officeart/2008/layout/HalfCircleOrganizationChart"/>
    <dgm:cxn modelId="{9350FB08-BF02-4254-856D-FE6FBCCBE27F}" type="presOf" srcId="{BB25874B-273E-48ED-B59F-FA589A0AC1FB}" destId="{CF9CDC20-AA0F-42D4-A813-5182A5ADC643}" srcOrd="1" destOrd="0" presId="urn:microsoft.com/office/officeart/2008/layout/HalfCircleOrganizationChart"/>
    <dgm:cxn modelId="{6A75DBC2-8A97-41C5-9101-29359E98CAC3}" type="presOf" srcId="{D6652857-5469-4D2A-964B-1110E6540B47}" destId="{78370033-BFDE-4BC9-A578-90A115BBFAB7}" srcOrd="0" destOrd="0" presId="urn:microsoft.com/office/officeart/2008/layout/HalfCircleOrganizationChart"/>
    <dgm:cxn modelId="{A528B875-B3FA-4B47-9829-862B7A7FFF1C}" type="presOf" srcId="{0B62C347-8662-4194-899F-318E7BF427D8}" destId="{713E7485-2FE8-41C5-A6CF-BE2EE9914F89}" srcOrd="0" destOrd="0" presId="urn:microsoft.com/office/officeart/2008/layout/HalfCircleOrganizationChart"/>
    <dgm:cxn modelId="{B7E4FA2E-0611-432C-83B8-9366D36FD33C}" type="presOf" srcId="{B97559F9-DC50-4B2B-9FF5-B7ED2663B103}" destId="{59E24435-DBC5-42E9-A926-DBEC036792EB}" srcOrd="1" destOrd="0" presId="urn:microsoft.com/office/officeart/2008/layout/HalfCircleOrganizationChart"/>
    <dgm:cxn modelId="{F8A01623-A684-41E9-80E3-73D7184EF032}" srcId="{00108E28-B1D2-495D-8A13-C6A355E25AD7}" destId="{572B0944-C778-454E-A165-FD3D7D7C9624}" srcOrd="0" destOrd="0" parTransId="{911ECC08-D6E3-4125-AABC-8987734D0530}" sibTransId="{3A2FDBB3-311C-49FB-BE2A-D4648A513870}"/>
    <dgm:cxn modelId="{BCC6E1BC-27F0-45BC-A100-5562FC2682C4}" type="presOf" srcId="{D9E7736C-EBBD-40C0-B57F-955040698F91}" destId="{E3594C64-6ADD-43AE-BE2C-F2A407AC3B65}" srcOrd="1" destOrd="0" presId="urn:microsoft.com/office/officeart/2008/layout/HalfCircleOrganizationChart"/>
    <dgm:cxn modelId="{585F34EA-C6E1-465C-8BD8-F3B19C43B4BA}" type="presOf" srcId="{B97559F9-DC50-4B2B-9FF5-B7ED2663B103}" destId="{40A92A78-1B35-4CFF-AD9C-0A7B239363DA}" srcOrd="0" destOrd="0" presId="urn:microsoft.com/office/officeart/2008/layout/HalfCircleOrganizationChart"/>
    <dgm:cxn modelId="{3AAD092D-9168-47F4-99FE-6077872848F3}" type="presOf" srcId="{1EFB3183-5CD6-43B1-A6E3-1A4C6EDBD550}" destId="{40B38ED0-8955-4FFF-800C-CA9C11368AF6}" srcOrd="0" destOrd="0" presId="urn:microsoft.com/office/officeart/2008/layout/HalfCircleOrganizationChart"/>
    <dgm:cxn modelId="{41848BE2-BAE4-4CEB-9E16-D670C9AEC01F}" type="presOf" srcId="{05A284E9-6CEF-44DF-A637-B474A85D5A76}" destId="{37DD56CF-4B4C-4762-AC1B-47FB630F2A34}" srcOrd="0" destOrd="0" presId="urn:microsoft.com/office/officeart/2008/layout/HalfCircleOrganizationChart"/>
    <dgm:cxn modelId="{7B056937-91E0-48BE-AC93-2794C2923CFF}" type="presOf" srcId="{B0382426-381E-430B-B5F8-16DC78738A14}" destId="{F8DF28C8-A813-40AB-9078-C2047E66FC9D}" srcOrd="0" destOrd="0" presId="urn:microsoft.com/office/officeart/2008/layout/HalfCircleOrganizationChart"/>
    <dgm:cxn modelId="{E68C8F2D-7AC6-4A18-8D90-D2FB87DCA895}" srcId="{B97559F9-DC50-4B2B-9FF5-B7ED2663B103}" destId="{1D6AC58D-044E-41BD-B7B9-AC2363E2E9E2}" srcOrd="4" destOrd="0" parTransId="{737A16ED-6F6F-4811-A818-23E4A2557833}" sibTransId="{7AD6218D-BA78-4EC7-BA80-65B839DF2E57}"/>
    <dgm:cxn modelId="{8CE26966-E977-4B01-AC2F-7A2EE06D22AE}" srcId="{B97559F9-DC50-4B2B-9FF5-B7ED2663B103}" destId="{00108E28-B1D2-495D-8A13-C6A355E25AD7}" srcOrd="0" destOrd="0" parTransId="{59027026-0A2F-4C4D-A832-1914DF6F3AE2}" sibTransId="{00BB1BEA-E970-4403-930C-53604453F16C}"/>
    <dgm:cxn modelId="{67C6E749-C82A-4344-B83A-5DCC06CB04FF}" srcId="{B97559F9-DC50-4B2B-9FF5-B7ED2663B103}" destId="{012F7351-0E44-4DF0-8DA6-15D362F33C63}" srcOrd="3" destOrd="0" parTransId="{6D0A142F-8D52-447A-A706-168128A5DE96}" sibTransId="{28F374B7-14D8-44E1-B83E-B3B590B2F016}"/>
    <dgm:cxn modelId="{C78BF3A7-5712-4938-9CC0-18E8099B09E5}" type="presOf" srcId="{D4386465-AD62-4CF0-B625-7852D2944CC7}" destId="{8F00B4CE-49AF-475E-9CC9-06BA9313DE1A}" srcOrd="0" destOrd="0" presId="urn:microsoft.com/office/officeart/2008/layout/HalfCircleOrganizationChart"/>
    <dgm:cxn modelId="{944718F9-7EB1-49D7-A893-12B959D0C78C}" type="presOf" srcId="{572B0944-C778-454E-A165-FD3D7D7C9624}" destId="{2C851247-B62D-4F4E-8DA4-1FF524C58C03}" srcOrd="0" destOrd="0" presId="urn:microsoft.com/office/officeart/2008/layout/HalfCircleOrganizationChart"/>
    <dgm:cxn modelId="{E1A77972-5950-4EAD-99B7-B4CD2DDAB13B}" type="presOf" srcId="{00108E28-B1D2-495D-8A13-C6A355E25AD7}" destId="{68CA2200-516F-4AFD-9208-139D054B616E}" srcOrd="1" destOrd="0" presId="urn:microsoft.com/office/officeart/2008/layout/HalfCircleOrganizationChart"/>
    <dgm:cxn modelId="{46C5BA73-D77C-436D-A5EF-C9F21549934D}" type="presOf" srcId="{74B3D872-0B6A-4825-9529-94DA0954FB39}" destId="{8DB9E2C9-68E5-43AA-9EA5-8F9AFB4941E6}" srcOrd="0" destOrd="0" presId="urn:microsoft.com/office/officeart/2008/layout/HalfCircleOrganizationChart"/>
    <dgm:cxn modelId="{6EBB5868-71D0-4C76-BF61-B954CF2A5156}" type="presOf" srcId="{737A16ED-6F6F-4811-A818-23E4A2557833}" destId="{F8F4D942-A84B-4625-8217-7515AE21BF34}" srcOrd="0" destOrd="0" presId="urn:microsoft.com/office/officeart/2008/layout/HalfCircleOrganizationChart"/>
    <dgm:cxn modelId="{A5AF88FE-A122-4968-889D-291F4616A694}" type="presOf" srcId="{74B3D872-0B6A-4825-9529-94DA0954FB39}" destId="{4E40EEBB-D4E6-4CA8-9AD0-1C3BD0042ADA}" srcOrd="1" destOrd="0" presId="urn:microsoft.com/office/officeart/2008/layout/HalfCircleOrganizationChart"/>
    <dgm:cxn modelId="{66BFAF42-DA8F-46AA-A7A3-96CECB2C291E}" srcId="{026E8885-141C-4ECE-A78C-551BCE0FE686}" destId="{B97559F9-DC50-4B2B-9FF5-B7ED2663B103}" srcOrd="0" destOrd="0" parTransId="{9B38D432-4F61-470F-AC16-67076C56BD43}" sibTransId="{E2DD7281-18DB-42DD-B85D-B218E3982B08}"/>
    <dgm:cxn modelId="{E77B1B29-4138-4030-8725-A0F6EEED3053}" type="presOf" srcId="{BB25874B-273E-48ED-B59F-FA589A0AC1FB}" destId="{5AC99B5E-251A-4DE9-9AA8-43091F080624}" srcOrd="0" destOrd="0" presId="urn:microsoft.com/office/officeart/2008/layout/HalfCircleOrganizationChart"/>
    <dgm:cxn modelId="{9D2AC05C-0EBA-4A3A-BC27-0205C758412D}" type="presOf" srcId="{B0382426-381E-430B-B5F8-16DC78738A14}" destId="{61848CA8-2FE0-4E05-B0DC-4F0D23417378}" srcOrd="1" destOrd="0" presId="urn:microsoft.com/office/officeart/2008/layout/HalfCircleOrganizationChart"/>
    <dgm:cxn modelId="{593BDBF6-4D29-4957-94E0-217073FFC88B}" type="presOf" srcId="{F53377D6-0282-44A3-A122-DD61C227859E}" destId="{62168637-B70D-4A6A-B46C-0843651A2586}" srcOrd="0" destOrd="0" presId="urn:microsoft.com/office/officeart/2008/layout/HalfCircleOrganizationChart"/>
    <dgm:cxn modelId="{A380CD7C-1F9A-43F5-9579-C73BBC9D7F2A}" type="presOf" srcId="{012F7351-0E44-4DF0-8DA6-15D362F33C63}" destId="{18F03103-AFA8-4EBE-B6C1-9BCA849EAC78}" srcOrd="0" destOrd="0" presId="urn:microsoft.com/office/officeart/2008/layout/HalfCircleOrganizationChart"/>
    <dgm:cxn modelId="{28037508-25DB-4CEF-88BE-8C5EFE800376}" type="presOf" srcId="{4019B21C-A431-44B0-B087-44B6B8E89EB9}" destId="{EF106B1D-0429-4400-952C-1A0578417040}" srcOrd="0" destOrd="0" presId="urn:microsoft.com/office/officeart/2008/layout/HalfCircleOrganizationChart"/>
    <dgm:cxn modelId="{F89DAA7C-4B6B-495B-A31D-6262C71E892D}" srcId="{EEC218F4-0544-4F24-B7A2-E05A04487E55}" destId="{9E533E28-0CB6-4D22-BEC6-559603DCACBC}" srcOrd="0" destOrd="0" parTransId="{6CE77A10-BE6D-4918-A301-ACDBED82C75B}" sibTransId="{02A922CB-258A-4EC5-96AD-EB22C4661B41}"/>
    <dgm:cxn modelId="{B3D0E8C0-02AA-412D-864C-157EC97F5D3B}" type="presOf" srcId="{7AB36BE7-F0FA-411B-86D1-83227C4836D0}" destId="{501F972A-BD6A-4765-989C-1D9862F2422A}" srcOrd="0" destOrd="0" presId="urn:microsoft.com/office/officeart/2008/layout/HalfCircleOrganizationChart"/>
    <dgm:cxn modelId="{A16836B9-E6FE-47AA-9A50-58E3F7C205D3}" type="presOf" srcId="{25E45D11-F8DB-4279-8068-99FB5B79C58A}" destId="{669CF6E4-2340-4E9C-92E4-B5C359FD6F7A}" srcOrd="0" destOrd="0" presId="urn:microsoft.com/office/officeart/2008/layout/HalfCircleOrganizationChart"/>
    <dgm:cxn modelId="{FCC48DC8-3AE3-4298-A737-97438C50D790}" srcId="{B97559F9-DC50-4B2B-9FF5-B7ED2663B103}" destId="{EEC218F4-0544-4F24-B7A2-E05A04487E55}" srcOrd="1" destOrd="0" parTransId="{1D8ED48B-4B54-42BD-8D79-491DFDC63334}" sibTransId="{8B7D203E-441D-4127-BF90-4CDA6FBBE29E}"/>
    <dgm:cxn modelId="{72B0476B-E2CC-4A1B-A1D7-607D55E3CDA5}" type="presOf" srcId="{012F7351-0E44-4DF0-8DA6-15D362F33C63}" destId="{A696A464-F0C7-451B-9B45-C8DE679C190E}" srcOrd="1" destOrd="0" presId="urn:microsoft.com/office/officeart/2008/layout/HalfCircleOrganizationChart"/>
    <dgm:cxn modelId="{10410A0E-CAC1-4B0C-8446-996380945438}" type="presOf" srcId="{6CE77A10-BE6D-4918-A301-ACDBED82C75B}" destId="{36246794-58BD-4140-9F8A-03E99E00A018}" srcOrd="0" destOrd="0" presId="urn:microsoft.com/office/officeart/2008/layout/HalfCircleOrganizationChart"/>
    <dgm:cxn modelId="{88BD5801-2EEA-4276-B6E0-A1938E22FEF1}" type="presOf" srcId="{D9E7736C-EBBD-40C0-B57F-955040698F91}" destId="{7541CD70-3210-43BC-A932-49A4C9C3DB7E}" srcOrd="0" destOrd="0" presId="urn:microsoft.com/office/officeart/2008/layout/HalfCircleOrganizationChart"/>
    <dgm:cxn modelId="{1F2B16EC-8796-4178-A51F-1B4F097B2336}" type="presOf" srcId="{4019B21C-A431-44B0-B087-44B6B8E89EB9}" destId="{1D024E4D-BC2B-4266-BEA0-0EE4A8D7305A}" srcOrd="1" destOrd="0" presId="urn:microsoft.com/office/officeart/2008/layout/HalfCircleOrganizationChart"/>
    <dgm:cxn modelId="{50795376-96E5-48B8-AF8E-0795FD92B903}" type="presOf" srcId="{D4386465-AD62-4CF0-B625-7852D2944CC7}" destId="{1839E5A5-E086-47DC-B65E-A2A442870FAD}" srcOrd="1" destOrd="0" presId="urn:microsoft.com/office/officeart/2008/layout/HalfCircleOrganizationChart"/>
    <dgm:cxn modelId="{59247897-6678-4231-950C-62304B15A6AB}" srcId="{74B3D872-0B6A-4825-9529-94DA0954FB39}" destId="{B0382426-381E-430B-B5F8-16DC78738A14}" srcOrd="1" destOrd="0" parTransId="{05A284E9-6CEF-44DF-A637-B474A85D5A76}" sibTransId="{D87C5B71-AD55-4227-88AB-807A9A26E6F7}"/>
    <dgm:cxn modelId="{0B628F37-FF2F-49B8-86E5-6A517F707DD4}" type="presOf" srcId="{911ECC08-D6E3-4125-AABC-8987734D0530}" destId="{7E01C77E-1295-4212-B624-9271E5F671FD}" srcOrd="0" destOrd="0" presId="urn:microsoft.com/office/officeart/2008/layout/HalfCircleOrganizationChart"/>
    <dgm:cxn modelId="{D007CB8C-F050-4CE6-8B38-430966E5ADB0}" type="presOf" srcId="{00108E28-B1D2-495D-8A13-C6A355E25AD7}" destId="{30640C3D-2278-4312-9A75-F61F2E45CA8D}" srcOrd="0" destOrd="0" presId="urn:microsoft.com/office/officeart/2008/layout/HalfCircleOrganizationChart"/>
    <dgm:cxn modelId="{CCEDC1FD-B369-4CB9-B83F-182E761259D2}" srcId="{012F7351-0E44-4DF0-8DA6-15D362F33C63}" destId="{BB25874B-273E-48ED-B59F-FA589A0AC1FB}" srcOrd="0" destOrd="0" parTransId="{D6652857-5469-4D2A-964B-1110E6540B47}" sibTransId="{9C396078-E845-4D69-9E03-3B35B3764852}"/>
    <dgm:cxn modelId="{7BE55CD7-C26F-43A8-BDD8-EB48A6390562}" type="presOf" srcId="{59027026-0A2F-4C4D-A832-1914DF6F3AE2}" destId="{DCD20EF4-EC98-45CC-B33D-1433462B2A9A}" srcOrd="0" destOrd="0" presId="urn:microsoft.com/office/officeart/2008/layout/HalfCircleOrganizationChart"/>
    <dgm:cxn modelId="{A81C5F34-44F8-42E7-B359-7276F6B9F2B5}" type="presOf" srcId="{1D8ED48B-4B54-42BD-8D79-491DFDC63334}" destId="{A7EE756C-7A58-4EFD-84D3-BC6CC988A7EA}" srcOrd="0" destOrd="0" presId="urn:microsoft.com/office/officeart/2008/layout/HalfCircleOrganizationChart"/>
    <dgm:cxn modelId="{C52C9FFD-A755-4AF3-9659-8CBE4D3EFBBF}" srcId="{B97559F9-DC50-4B2B-9FF5-B7ED2663B103}" destId="{D9E7736C-EBBD-40C0-B57F-955040698F91}" srcOrd="5" destOrd="0" parTransId="{25E45D11-F8DB-4279-8068-99FB5B79C58A}" sibTransId="{792CEE5D-D3DE-49BE-BA31-6DA47C3F5923}"/>
    <dgm:cxn modelId="{FA47BF14-6244-410E-BD56-028D28590E9D}" srcId="{B97559F9-DC50-4B2B-9FF5-B7ED2663B103}" destId="{74B3D872-0B6A-4825-9529-94DA0954FB39}" srcOrd="2" destOrd="0" parTransId="{7AB36BE7-F0FA-411B-86D1-83227C4836D0}" sibTransId="{80DE18BD-4F71-4741-9920-D01BACDEA171}"/>
    <dgm:cxn modelId="{BD368191-4FD2-4204-9FC7-B4955DF93771}" type="presOf" srcId="{6D0A142F-8D52-447A-A706-168128A5DE96}" destId="{C9700D12-CD92-4193-AA7A-89F9B866A032}" srcOrd="0" destOrd="0" presId="urn:microsoft.com/office/officeart/2008/layout/HalfCircleOrganizationChart"/>
    <dgm:cxn modelId="{B969465A-0371-42DF-BC8F-CC924C6AAA94}" type="presOf" srcId="{9E533E28-0CB6-4D22-BEC6-559603DCACBC}" destId="{36682B25-354E-42CD-B466-61BF18E9E170}" srcOrd="1" destOrd="0" presId="urn:microsoft.com/office/officeart/2008/layout/HalfCircleOrganizationChart"/>
    <dgm:cxn modelId="{46305352-7C25-4496-AF48-DB73B06B9DE0}" type="presOf" srcId="{EEC218F4-0544-4F24-B7A2-E05A04487E55}" destId="{EAD51651-01CF-490B-8C1B-247D9986E3FF}" srcOrd="1" destOrd="0" presId="urn:microsoft.com/office/officeart/2008/layout/HalfCircleOrganizationChart"/>
    <dgm:cxn modelId="{AD33D2F1-F26B-46A0-B715-0227D11CC64B}" type="presParOf" srcId="{0724C958-6E22-4AE8-89E4-623BD3E48FD6}" destId="{C79647C8-EC8A-400D-B2E8-B95BC179F1F2}" srcOrd="0" destOrd="0" presId="urn:microsoft.com/office/officeart/2008/layout/HalfCircleOrganizationChart"/>
    <dgm:cxn modelId="{A60FC2C0-4C1E-422C-8175-EE0F970B0C61}" type="presParOf" srcId="{C79647C8-EC8A-400D-B2E8-B95BC179F1F2}" destId="{384041F3-39B9-4F48-80CD-B91E7AF8E322}" srcOrd="0" destOrd="0" presId="urn:microsoft.com/office/officeart/2008/layout/HalfCircleOrganizationChart"/>
    <dgm:cxn modelId="{1C4BFDA5-C46A-445B-A09A-48710875BCF2}" type="presParOf" srcId="{384041F3-39B9-4F48-80CD-B91E7AF8E322}" destId="{40A92A78-1B35-4CFF-AD9C-0A7B239363DA}" srcOrd="0" destOrd="0" presId="urn:microsoft.com/office/officeart/2008/layout/HalfCircleOrganizationChart"/>
    <dgm:cxn modelId="{6F3C8231-6CC9-4A0B-A446-505A69E55002}" type="presParOf" srcId="{384041F3-39B9-4F48-80CD-B91E7AF8E322}" destId="{8D30837B-4E62-42FF-944C-B2A170148628}" srcOrd="1" destOrd="0" presId="urn:microsoft.com/office/officeart/2008/layout/HalfCircleOrganizationChart"/>
    <dgm:cxn modelId="{2EFA6DCE-A8DE-42E6-A368-27A886268586}" type="presParOf" srcId="{384041F3-39B9-4F48-80CD-B91E7AF8E322}" destId="{7674D10A-2531-4D6D-B553-A26093CADF25}" srcOrd="2" destOrd="0" presId="urn:microsoft.com/office/officeart/2008/layout/HalfCircleOrganizationChart"/>
    <dgm:cxn modelId="{26F1D295-27F4-435F-9610-E7F184694854}" type="presParOf" srcId="{384041F3-39B9-4F48-80CD-B91E7AF8E322}" destId="{59E24435-DBC5-42E9-A926-DBEC036792EB}" srcOrd="3" destOrd="0" presId="urn:microsoft.com/office/officeart/2008/layout/HalfCircleOrganizationChart"/>
    <dgm:cxn modelId="{4243F8CE-5028-4A5B-95A7-D33FBFF05334}" type="presParOf" srcId="{C79647C8-EC8A-400D-B2E8-B95BC179F1F2}" destId="{09CFC6EC-73AB-4F7B-85E2-5B729EFBCC36}" srcOrd="1" destOrd="0" presId="urn:microsoft.com/office/officeart/2008/layout/HalfCircleOrganizationChart"/>
    <dgm:cxn modelId="{DC3E7191-4526-46B2-9E04-82B6C7A4B049}" type="presParOf" srcId="{09CFC6EC-73AB-4F7B-85E2-5B729EFBCC36}" destId="{DCD20EF4-EC98-45CC-B33D-1433462B2A9A}" srcOrd="0" destOrd="0" presId="urn:microsoft.com/office/officeart/2008/layout/HalfCircleOrganizationChart"/>
    <dgm:cxn modelId="{C92C8D97-6747-4298-9DDB-DAEE51D8C7AD}" type="presParOf" srcId="{09CFC6EC-73AB-4F7B-85E2-5B729EFBCC36}" destId="{5259E69E-C10E-4DE9-9232-2AF7C5B282A8}" srcOrd="1" destOrd="0" presId="urn:microsoft.com/office/officeart/2008/layout/HalfCircleOrganizationChart"/>
    <dgm:cxn modelId="{74118A15-139D-4DFE-B5F2-5D8873FC0622}" type="presParOf" srcId="{5259E69E-C10E-4DE9-9232-2AF7C5B282A8}" destId="{E1D7CD4F-6A42-408E-A521-10651AC71C5A}" srcOrd="0" destOrd="0" presId="urn:microsoft.com/office/officeart/2008/layout/HalfCircleOrganizationChart"/>
    <dgm:cxn modelId="{1E6ECA6B-9D85-4CAA-AD87-637C06A4DF9F}" type="presParOf" srcId="{E1D7CD4F-6A42-408E-A521-10651AC71C5A}" destId="{30640C3D-2278-4312-9A75-F61F2E45CA8D}" srcOrd="0" destOrd="0" presId="urn:microsoft.com/office/officeart/2008/layout/HalfCircleOrganizationChart"/>
    <dgm:cxn modelId="{215984B1-D084-4C80-9FFC-E110A2FB6F92}" type="presParOf" srcId="{E1D7CD4F-6A42-408E-A521-10651AC71C5A}" destId="{38C939CF-ACF6-415D-A5AD-50498F66E1AC}" srcOrd="1" destOrd="0" presId="urn:microsoft.com/office/officeart/2008/layout/HalfCircleOrganizationChart"/>
    <dgm:cxn modelId="{14EB9468-8A55-40A1-B851-453E2FC42D5E}" type="presParOf" srcId="{E1D7CD4F-6A42-408E-A521-10651AC71C5A}" destId="{0D2DA48A-50B8-47DE-B76D-162AEA612659}" srcOrd="2" destOrd="0" presId="urn:microsoft.com/office/officeart/2008/layout/HalfCircleOrganizationChart"/>
    <dgm:cxn modelId="{A32E00AE-4F59-478E-BE17-D1F0C6010C82}" type="presParOf" srcId="{E1D7CD4F-6A42-408E-A521-10651AC71C5A}" destId="{68CA2200-516F-4AFD-9208-139D054B616E}" srcOrd="3" destOrd="0" presId="urn:microsoft.com/office/officeart/2008/layout/HalfCircleOrganizationChart"/>
    <dgm:cxn modelId="{89F6D5B1-05EA-4767-B26B-E67AEEC4BFBD}" type="presParOf" srcId="{5259E69E-C10E-4DE9-9232-2AF7C5B282A8}" destId="{D145E33A-1C65-4E1B-9F4A-18151667FE06}" srcOrd="1" destOrd="0" presId="urn:microsoft.com/office/officeart/2008/layout/HalfCircleOrganizationChart"/>
    <dgm:cxn modelId="{17A82FAB-7656-4160-8AF5-5B946204109F}" type="presParOf" srcId="{D145E33A-1C65-4E1B-9F4A-18151667FE06}" destId="{7E01C77E-1295-4212-B624-9271E5F671FD}" srcOrd="0" destOrd="0" presId="urn:microsoft.com/office/officeart/2008/layout/HalfCircleOrganizationChart"/>
    <dgm:cxn modelId="{475E0DFE-CCF3-4F0A-87AA-D6F5843F4B12}" type="presParOf" srcId="{D145E33A-1C65-4E1B-9F4A-18151667FE06}" destId="{4503090A-620B-4B84-BA1C-C2C71994F047}" srcOrd="1" destOrd="0" presId="urn:microsoft.com/office/officeart/2008/layout/HalfCircleOrganizationChart"/>
    <dgm:cxn modelId="{EFE7604A-DF6A-4690-B9B9-C8F05BFD20B9}" type="presParOf" srcId="{4503090A-620B-4B84-BA1C-C2C71994F047}" destId="{2D82DDB1-788C-493B-AB86-F5B22DE8307F}" srcOrd="0" destOrd="0" presId="urn:microsoft.com/office/officeart/2008/layout/HalfCircleOrganizationChart"/>
    <dgm:cxn modelId="{173CDF13-B302-4CA1-BFAE-799B708053D6}" type="presParOf" srcId="{2D82DDB1-788C-493B-AB86-F5B22DE8307F}" destId="{2C851247-B62D-4F4E-8DA4-1FF524C58C03}" srcOrd="0" destOrd="0" presId="urn:microsoft.com/office/officeart/2008/layout/HalfCircleOrganizationChart"/>
    <dgm:cxn modelId="{157DB70F-54D1-4A62-AA35-22C530D9165A}" type="presParOf" srcId="{2D82DDB1-788C-493B-AB86-F5B22DE8307F}" destId="{38900ADD-3F8F-4408-AE6A-0B5AF98E5D10}" srcOrd="1" destOrd="0" presId="urn:microsoft.com/office/officeart/2008/layout/HalfCircleOrganizationChart"/>
    <dgm:cxn modelId="{67F3CB41-43FB-470E-81F6-56D5988FD69F}" type="presParOf" srcId="{2D82DDB1-788C-493B-AB86-F5B22DE8307F}" destId="{FF03D0B6-658E-490C-AB8E-5ED0871015E2}" srcOrd="2" destOrd="0" presId="urn:microsoft.com/office/officeart/2008/layout/HalfCircleOrganizationChart"/>
    <dgm:cxn modelId="{E79E2975-5AFB-4B8D-BF18-0F5961BEBDC4}" type="presParOf" srcId="{2D82DDB1-788C-493B-AB86-F5B22DE8307F}" destId="{FBEA9EBB-4C12-4894-B9EB-ABFA53AA7545}" srcOrd="3" destOrd="0" presId="urn:microsoft.com/office/officeart/2008/layout/HalfCircleOrganizationChart"/>
    <dgm:cxn modelId="{0B86CD55-8D87-43AA-B749-3E85E7F4299D}" type="presParOf" srcId="{4503090A-620B-4B84-BA1C-C2C71994F047}" destId="{1D154F81-215F-4C77-9206-0DFF852E10F1}" srcOrd="1" destOrd="0" presId="urn:microsoft.com/office/officeart/2008/layout/HalfCircleOrganizationChart"/>
    <dgm:cxn modelId="{E891FEFC-B993-45C1-B858-96B5E4448B2E}" type="presParOf" srcId="{4503090A-620B-4B84-BA1C-C2C71994F047}" destId="{CE65F6A6-D301-47FA-80BB-FBB2979723F6}" srcOrd="2" destOrd="0" presId="urn:microsoft.com/office/officeart/2008/layout/HalfCircleOrganizationChart"/>
    <dgm:cxn modelId="{D88562FB-9067-4A6A-8A3B-AFAB75FEADF2}" type="presParOf" srcId="{5259E69E-C10E-4DE9-9232-2AF7C5B282A8}" destId="{CCACFC52-8069-428B-80D7-A2A61969E86B}" srcOrd="2" destOrd="0" presId="urn:microsoft.com/office/officeart/2008/layout/HalfCircleOrganizationChart"/>
    <dgm:cxn modelId="{AD16F085-6C77-462E-89EE-2FB889A07508}" type="presParOf" srcId="{09CFC6EC-73AB-4F7B-85E2-5B729EFBCC36}" destId="{A7EE756C-7A58-4EFD-84D3-BC6CC988A7EA}" srcOrd="2" destOrd="0" presId="urn:microsoft.com/office/officeart/2008/layout/HalfCircleOrganizationChart"/>
    <dgm:cxn modelId="{D19FF96D-890B-4A8A-A290-84E5FDCAEB21}" type="presParOf" srcId="{09CFC6EC-73AB-4F7B-85E2-5B729EFBCC36}" destId="{DF04DDBA-49F8-4A6D-9FA9-C1AE733CF70C}" srcOrd="3" destOrd="0" presId="urn:microsoft.com/office/officeart/2008/layout/HalfCircleOrganizationChart"/>
    <dgm:cxn modelId="{9E5CCA17-9316-4BC6-9494-34252188FF7C}" type="presParOf" srcId="{DF04DDBA-49F8-4A6D-9FA9-C1AE733CF70C}" destId="{2B1D2B0D-74AA-41AC-A6F6-08B57093F5D2}" srcOrd="0" destOrd="0" presId="urn:microsoft.com/office/officeart/2008/layout/HalfCircleOrganizationChart"/>
    <dgm:cxn modelId="{831ABBF6-02E4-4F6C-837F-2362907654F4}" type="presParOf" srcId="{2B1D2B0D-74AA-41AC-A6F6-08B57093F5D2}" destId="{F0E65D89-1867-472A-BA3E-6B511D5329CA}" srcOrd="0" destOrd="0" presId="urn:microsoft.com/office/officeart/2008/layout/HalfCircleOrganizationChart"/>
    <dgm:cxn modelId="{722159AC-DB5B-485A-8766-9E2A2388F3A1}" type="presParOf" srcId="{2B1D2B0D-74AA-41AC-A6F6-08B57093F5D2}" destId="{A9CE3A86-EBDC-4E94-9608-89892987F1EE}" srcOrd="1" destOrd="0" presId="urn:microsoft.com/office/officeart/2008/layout/HalfCircleOrganizationChart"/>
    <dgm:cxn modelId="{8DEE4C12-28A2-4591-9C84-823E9A5F1083}" type="presParOf" srcId="{2B1D2B0D-74AA-41AC-A6F6-08B57093F5D2}" destId="{B529F3C8-20C7-4122-B806-5257CBB21317}" srcOrd="2" destOrd="0" presId="urn:microsoft.com/office/officeart/2008/layout/HalfCircleOrganizationChart"/>
    <dgm:cxn modelId="{434BB631-0DAF-4452-9805-09DBE663ECDE}" type="presParOf" srcId="{2B1D2B0D-74AA-41AC-A6F6-08B57093F5D2}" destId="{EAD51651-01CF-490B-8C1B-247D9986E3FF}" srcOrd="3" destOrd="0" presId="urn:microsoft.com/office/officeart/2008/layout/HalfCircleOrganizationChart"/>
    <dgm:cxn modelId="{9D381127-D5A7-4BE6-AF70-E022A7770377}" type="presParOf" srcId="{DF04DDBA-49F8-4A6D-9FA9-C1AE733CF70C}" destId="{90092A23-3996-4404-9990-ABF09DE7A85D}" srcOrd="1" destOrd="0" presId="urn:microsoft.com/office/officeart/2008/layout/HalfCircleOrganizationChart"/>
    <dgm:cxn modelId="{DB32B14C-1ABD-4CFB-B72E-2B011BF08FEE}" type="presParOf" srcId="{90092A23-3996-4404-9990-ABF09DE7A85D}" destId="{36246794-58BD-4140-9F8A-03E99E00A018}" srcOrd="0" destOrd="0" presId="urn:microsoft.com/office/officeart/2008/layout/HalfCircleOrganizationChart"/>
    <dgm:cxn modelId="{228A4BD6-EE18-4D5A-94B9-D518577B025A}" type="presParOf" srcId="{90092A23-3996-4404-9990-ABF09DE7A85D}" destId="{3B27B69E-D6B8-4E4E-8BDF-6CF93A3EE583}" srcOrd="1" destOrd="0" presId="urn:microsoft.com/office/officeart/2008/layout/HalfCircleOrganizationChart"/>
    <dgm:cxn modelId="{F45A0860-141E-42CE-8BF5-D682F29E9062}" type="presParOf" srcId="{3B27B69E-D6B8-4E4E-8BDF-6CF93A3EE583}" destId="{254594AE-AA26-414A-8864-585394844C70}" srcOrd="0" destOrd="0" presId="urn:microsoft.com/office/officeart/2008/layout/HalfCircleOrganizationChart"/>
    <dgm:cxn modelId="{EF1BF2E1-AAE1-4F09-B5AA-612DD9CECA7A}" type="presParOf" srcId="{254594AE-AA26-414A-8864-585394844C70}" destId="{C127A1E8-63BF-430D-83BE-25C5C6E2E809}" srcOrd="0" destOrd="0" presId="urn:microsoft.com/office/officeart/2008/layout/HalfCircleOrganizationChart"/>
    <dgm:cxn modelId="{F902D7B7-7C23-42BC-B621-760884D951F0}" type="presParOf" srcId="{254594AE-AA26-414A-8864-585394844C70}" destId="{5D7900A7-1770-442E-812E-26B8859D844E}" srcOrd="1" destOrd="0" presId="urn:microsoft.com/office/officeart/2008/layout/HalfCircleOrganizationChart"/>
    <dgm:cxn modelId="{AAEB9FB5-890C-4937-A318-CCD8513DC0C8}" type="presParOf" srcId="{254594AE-AA26-414A-8864-585394844C70}" destId="{81F2AC1E-FFC9-42F5-BF4D-6FAD436623BB}" srcOrd="2" destOrd="0" presId="urn:microsoft.com/office/officeart/2008/layout/HalfCircleOrganizationChart"/>
    <dgm:cxn modelId="{8EB23E69-D7FF-44DA-AD67-D136E862E7E2}" type="presParOf" srcId="{254594AE-AA26-414A-8864-585394844C70}" destId="{36682B25-354E-42CD-B466-61BF18E9E170}" srcOrd="3" destOrd="0" presId="urn:microsoft.com/office/officeart/2008/layout/HalfCircleOrganizationChart"/>
    <dgm:cxn modelId="{2EF81213-BE2D-4936-A88B-47F6D8CFF21A}" type="presParOf" srcId="{3B27B69E-D6B8-4E4E-8BDF-6CF93A3EE583}" destId="{E86D7477-3B20-4EC8-8BD6-27C6052B153D}" srcOrd="1" destOrd="0" presId="urn:microsoft.com/office/officeart/2008/layout/HalfCircleOrganizationChart"/>
    <dgm:cxn modelId="{19526E3A-E436-4273-BFDC-DF60D32F141C}" type="presParOf" srcId="{3B27B69E-D6B8-4E4E-8BDF-6CF93A3EE583}" destId="{E9C941F8-882A-4FA0-A509-DE86FA8A4EBA}" srcOrd="2" destOrd="0" presId="urn:microsoft.com/office/officeart/2008/layout/HalfCircleOrganizationChart"/>
    <dgm:cxn modelId="{4CAC68D3-B624-491C-B419-ED6E93F23CDB}" type="presParOf" srcId="{DF04DDBA-49F8-4A6D-9FA9-C1AE733CF70C}" destId="{5994424B-5F7A-4E48-8FB3-E03436E3C0FE}" srcOrd="2" destOrd="0" presId="urn:microsoft.com/office/officeart/2008/layout/HalfCircleOrganizationChart"/>
    <dgm:cxn modelId="{90A688F6-D3BD-4016-BAA4-665B6CA44DF5}" type="presParOf" srcId="{09CFC6EC-73AB-4F7B-85E2-5B729EFBCC36}" destId="{501F972A-BD6A-4765-989C-1D9862F2422A}" srcOrd="4" destOrd="0" presId="urn:microsoft.com/office/officeart/2008/layout/HalfCircleOrganizationChart"/>
    <dgm:cxn modelId="{B7EA8DDC-1301-44C2-80C6-3697358383E1}" type="presParOf" srcId="{09CFC6EC-73AB-4F7B-85E2-5B729EFBCC36}" destId="{981ED4BE-3798-4057-80ED-440454DC3525}" srcOrd="5" destOrd="0" presId="urn:microsoft.com/office/officeart/2008/layout/HalfCircleOrganizationChart"/>
    <dgm:cxn modelId="{F6252BD4-9350-42EA-A2BE-7199B2689763}" type="presParOf" srcId="{981ED4BE-3798-4057-80ED-440454DC3525}" destId="{7C9561B7-1C27-4462-B46E-1A924974F156}" srcOrd="0" destOrd="0" presId="urn:microsoft.com/office/officeart/2008/layout/HalfCircleOrganizationChart"/>
    <dgm:cxn modelId="{A5FCAAF8-339D-40E4-A997-AC07EFEE325B}" type="presParOf" srcId="{7C9561B7-1C27-4462-B46E-1A924974F156}" destId="{8DB9E2C9-68E5-43AA-9EA5-8F9AFB4941E6}" srcOrd="0" destOrd="0" presId="urn:microsoft.com/office/officeart/2008/layout/HalfCircleOrganizationChart"/>
    <dgm:cxn modelId="{F8B5D867-6C50-479A-ABE2-EA27A39B9CC8}" type="presParOf" srcId="{7C9561B7-1C27-4462-B46E-1A924974F156}" destId="{E68C578A-C578-4D74-92E4-3EA5FDD828C9}" srcOrd="1" destOrd="0" presId="urn:microsoft.com/office/officeart/2008/layout/HalfCircleOrganizationChart"/>
    <dgm:cxn modelId="{ACBD291F-B6BE-4C7C-8A01-0E3F677B194D}" type="presParOf" srcId="{7C9561B7-1C27-4462-B46E-1A924974F156}" destId="{5452CBE7-B418-4557-8DAE-520A2A9121C3}" srcOrd="2" destOrd="0" presId="urn:microsoft.com/office/officeart/2008/layout/HalfCircleOrganizationChart"/>
    <dgm:cxn modelId="{0D8BD1BE-F00A-418B-999C-1039B471B364}" type="presParOf" srcId="{7C9561B7-1C27-4462-B46E-1A924974F156}" destId="{4E40EEBB-D4E6-4CA8-9AD0-1C3BD0042ADA}" srcOrd="3" destOrd="0" presId="urn:microsoft.com/office/officeart/2008/layout/HalfCircleOrganizationChart"/>
    <dgm:cxn modelId="{C0EF1252-B3B9-4013-974A-3D58BDDC4C97}" type="presParOf" srcId="{981ED4BE-3798-4057-80ED-440454DC3525}" destId="{D1B70A8A-A62C-45A2-B753-71FC0BD44A05}" srcOrd="1" destOrd="0" presId="urn:microsoft.com/office/officeart/2008/layout/HalfCircleOrganizationChart"/>
    <dgm:cxn modelId="{FABAF0B0-D363-4655-B5C1-B5535618CB0C}" type="presParOf" srcId="{D1B70A8A-A62C-45A2-B753-71FC0BD44A05}" destId="{62168637-B70D-4A6A-B46C-0843651A2586}" srcOrd="0" destOrd="0" presId="urn:microsoft.com/office/officeart/2008/layout/HalfCircleOrganizationChart"/>
    <dgm:cxn modelId="{B749042E-2091-4DA9-8DC5-5AD4A3F92915}" type="presParOf" srcId="{D1B70A8A-A62C-45A2-B753-71FC0BD44A05}" destId="{85711DE7-2F0A-4F9F-871F-6C6F26EAF75C}" srcOrd="1" destOrd="0" presId="urn:microsoft.com/office/officeart/2008/layout/HalfCircleOrganizationChart"/>
    <dgm:cxn modelId="{F4CC5DF9-1F9F-4351-8E8F-5AE94C7BBD33}" type="presParOf" srcId="{85711DE7-2F0A-4F9F-871F-6C6F26EAF75C}" destId="{9B12AF91-0FBE-4598-83F4-EB290955968C}" srcOrd="0" destOrd="0" presId="urn:microsoft.com/office/officeart/2008/layout/HalfCircleOrganizationChart"/>
    <dgm:cxn modelId="{C00E1FFF-26C4-4FD7-8F76-6DD2FC7BD5C5}" type="presParOf" srcId="{9B12AF91-0FBE-4598-83F4-EB290955968C}" destId="{40B38ED0-8955-4FFF-800C-CA9C11368AF6}" srcOrd="0" destOrd="0" presId="urn:microsoft.com/office/officeart/2008/layout/HalfCircleOrganizationChart"/>
    <dgm:cxn modelId="{BE65E4E0-25E4-4396-AC5E-146198A0F6F5}" type="presParOf" srcId="{9B12AF91-0FBE-4598-83F4-EB290955968C}" destId="{A3E3B395-EAB1-4761-91AF-D8F7606874B3}" srcOrd="1" destOrd="0" presId="urn:microsoft.com/office/officeart/2008/layout/HalfCircleOrganizationChart"/>
    <dgm:cxn modelId="{3AD7BDE5-DEF5-4D0F-9641-FA2E39D11C22}" type="presParOf" srcId="{9B12AF91-0FBE-4598-83F4-EB290955968C}" destId="{4528D8B6-1437-40D0-BD83-4C7D44BBAD3A}" srcOrd="2" destOrd="0" presId="urn:microsoft.com/office/officeart/2008/layout/HalfCircleOrganizationChart"/>
    <dgm:cxn modelId="{806B44E4-510C-4CA1-8EA5-4044185F2BAC}" type="presParOf" srcId="{9B12AF91-0FBE-4598-83F4-EB290955968C}" destId="{91996B02-A9AD-42FE-B023-422C111EE87C}" srcOrd="3" destOrd="0" presId="urn:microsoft.com/office/officeart/2008/layout/HalfCircleOrganizationChart"/>
    <dgm:cxn modelId="{7896FB18-1F43-4E56-BDF1-4AE08E9A42A0}" type="presParOf" srcId="{85711DE7-2F0A-4F9F-871F-6C6F26EAF75C}" destId="{47A9C9F6-1881-4C55-97BC-B53341061363}" srcOrd="1" destOrd="0" presId="urn:microsoft.com/office/officeart/2008/layout/HalfCircleOrganizationChart"/>
    <dgm:cxn modelId="{9D8840B5-C261-4AD2-8B72-A5C9D97E3356}" type="presParOf" srcId="{85711DE7-2F0A-4F9F-871F-6C6F26EAF75C}" destId="{DA76FFD0-3A1C-40EE-9338-ACB929E260DD}" srcOrd="2" destOrd="0" presId="urn:microsoft.com/office/officeart/2008/layout/HalfCircleOrganizationChart"/>
    <dgm:cxn modelId="{7890E0B2-B1C1-4AAA-A053-D433A95DC6AF}" type="presParOf" srcId="{D1B70A8A-A62C-45A2-B753-71FC0BD44A05}" destId="{37DD56CF-4B4C-4762-AC1B-47FB630F2A34}" srcOrd="2" destOrd="0" presId="urn:microsoft.com/office/officeart/2008/layout/HalfCircleOrganizationChart"/>
    <dgm:cxn modelId="{B034B467-9A22-45DE-9189-0A34E1F5B91C}" type="presParOf" srcId="{D1B70A8A-A62C-45A2-B753-71FC0BD44A05}" destId="{0C765649-BC65-44F7-8418-3CBDD0D6A8FE}" srcOrd="3" destOrd="0" presId="urn:microsoft.com/office/officeart/2008/layout/HalfCircleOrganizationChart"/>
    <dgm:cxn modelId="{D7F274DB-E765-471E-8F6F-1647AD4C3463}" type="presParOf" srcId="{0C765649-BC65-44F7-8418-3CBDD0D6A8FE}" destId="{E486B488-D90A-49D4-973A-73A31EB2D9F5}" srcOrd="0" destOrd="0" presId="urn:microsoft.com/office/officeart/2008/layout/HalfCircleOrganizationChart"/>
    <dgm:cxn modelId="{9E4CF56B-E4E8-4407-A958-416C3D60DA16}" type="presParOf" srcId="{E486B488-D90A-49D4-973A-73A31EB2D9F5}" destId="{F8DF28C8-A813-40AB-9078-C2047E66FC9D}" srcOrd="0" destOrd="0" presId="urn:microsoft.com/office/officeart/2008/layout/HalfCircleOrganizationChart"/>
    <dgm:cxn modelId="{EF49EE55-5DC7-4A94-827B-7434F64AEFCC}" type="presParOf" srcId="{E486B488-D90A-49D4-973A-73A31EB2D9F5}" destId="{9B90AD08-361C-458A-AEF0-8ECC8B4184C2}" srcOrd="1" destOrd="0" presId="urn:microsoft.com/office/officeart/2008/layout/HalfCircleOrganizationChart"/>
    <dgm:cxn modelId="{4F38962E-342E-42D3-BD12-A4BC23554E17}" type="presParOf" srcId="{E486B488-D90A-49D4-973A-73A31EB2D9F5}" destId="{1B255C5A-AE3C-430E-BB92-679A3D5D2CDE}" srcOrd="2" destOrd="0" presId="urn:microsoft.com/office/officeart/2008/layout/HalfCircleOrganizationChart"/>
    <dgm:cxn modelId="{B61A6576-BAAE-4910-84EA-80E8A48C924C}" type="presParOf" srcId="{E486B488-D90A-49D4-973A-73A31EB2D9F5}" destId="{61848CA8-2FE0-4E05-B0DC-4F0D23417378}" srcOrd="3" destOrd="0" presId="urn:microsoft.com/office/officeart/2008/layout/HalfCircleOrganizationChart"/>
    <dgm:cxn modelId="{19F0DBB1-9936-4BF5-AE2F-82661E1A9E6B}" type="presParOf" srcId="{0C765649-BC65-44F7-8418-3CBDD0D6A8FE}" destId="{9880CE7F-1C04-4037-A03D-4C2DB156B0D9}" srcOrd="1" destOrd="0" presId="urn:microsoft.com/office/officeart/2008/layout/HalfCircleOrganizationChart"/>
    <dgm:cxn modelId="{FAAA8310-228A-4CAA-889E-9791295EBE91}" type="presParOf" srcId="{0C765649-BC65-44F7-8418-3CBDD0D6A8FE}" destId="{C90B92DF-9CF8-40EA-BD97-E21BFF03A8A4}" srcOrd="2" destOrd="0" presId="urn:microsoft.com/office/officeart/2008/layout/HalfCircleOrganizationChart"/>
    <dgm:cxn modelId="{A50E765A-9C3D-4607-AE35-2D81085B6F4E}" type="presParOf" srcId="{D1B70A8A-A62C-45A2-B753-71FC0BD44A05}" destId="{7DBA7BF0-5584-4D21-8F50-19C599BA8310}" srcOrd="4" destOrd="0" presId="urn:microsoft.com/office/officeart/2008/layout/HalfCircleOrganizationChart"/>
    <dgm:cxn modelId="{7C46E9A3-CAE4-4A7B-B7C6-3C66CF9BEC0B}" type="presParOf" srcId="{D1B70A8A-A62C-45A2-B753-71FC0BD44A05}" destId="{FEDE543A-EAEA-43E0-BE43-46DE4E484CCB}" srcOrd="5" destOrd="0" presId="urn:microsoft.com/office/officeart/2008/layout/HalfCircleOrganizationChart"/>
    <dgm:cxn modelId="{384241AC-338A-40C1-8919-4C7B6A2F0736}" type="presParOf" srcId="{FEDE543A-EAEA-43E0-BE43-46DE4E484CCB}" destId="{B58AE01B-86CA-4314-8F76-E444577D6193}" srcOrd="0" destOrd="0" presId="urn:microsoft.com/office/officeart/2008/layout/HalfCircleOrganizationChart"/>
    <dgm:cxn modelId="{994F5284-4BBC-44E7-9B81-E476ACB9BBF0}" type="presParOf" srcId="{B58AE01B-86CA-4314-8F76-E444577D6193}" destId="{8F00B4CE-49AF-475E-9CC9-06BA9313DE1A}" srcOrd="0" destOrd="0" presId="urn:microsoft.com/office/officeart/2008/layout/HalfCircleOrganizationChart"/>
    <dgm:cxn modelId="{1F787DF5-1FBF-4C14-AC5B-392B217723E4}" type="presParOf" srcId="{B58AE01B-86CA-4314-8F76-E444577D6193}" destId="{D1DB7DD5-4CA2-4EAE-8D1C-30E1A15611DA}" srcOrd="1" destOrd="0" presId="urn:microsoft.com/office/officeart/2008/layout/HalfCircleOrganizationChart"/>
    <dgm:cxn modelId="{CA7F57A4-54EB-4436-8E00-805A593BA5C5}" type="presParOf" srcId="{B58AE01B-86CA-4314-8F76-E444577D6193}" destId="{C28A6955-035E-448E-8B15-09415D236779}" srcOrd="2" destOrd="0" presId="urn:microsoft.com/office/officeart/2008/layout/HalfCircleOrganizationChart"/>
    <dgm:cxn modelId="{F159E435-6AA5-41E0-B2DA-13FAA379977E}" type="presParOf" srcId="{B58AE01B-86CA-4314-8F76-E444577D6193}" destId="{1839E5A5-E086-47DC-B65E-A2A442870FAD}" srcOrd="3" destOrd="0" presId="urn:microsoft.com/office/officeart/2008/layout/HalfCircleOrganizationChart"/>
    <dgm:cxn modelId="{BC1B856E-D236-4876-A6B1-233B0FE59E43}" type="presParOf" srcId="{FEDE543A-EAEA-43E0-BE43-46DE4E484CCB}" destId="{B86B8FA6-434A-4CDB-BA97-123225C48753}" srcOrd="1" destOrd="0" presId="urn:microsoft.com/office/officeart/2008/layout/HalfCircleOrganizationChart"/>
    <dgm:cxn modelId="{EEA4AF39-F27B-46A1-895F-B84462EAFBFB}" type="presParOf" srcId="{FEDE543A-EAEA-43E0-BE43-46DE4E484CCB}" destId="{B417EC22-5FF1-43D4-8E88-D7E3268F83B9}" srcOrd="2" destOrd="0" presId="urn:microsoft.com/office/officeart/2008/layout/HalfCircleOrganizationChart"/>
    <dgm:cxn modelId="{D846921D-1747-49E0-A841-F31CD07015B2}" type="presParOf" srcId="{D1B70A8A-A62C-45A2-B753-71FC0BD44A05}" destId="{713E7485-2FE8-41C5-A6CF-BE2EE9914F89}" srcOrd="6" destOrd="0" presId="urn:microsoft.com/office/officeart/2008/layout/HalfCircleOrganizationChart"/>
    <dgm:cxn modelId="{E819F1A8-790E-41A9-9B7B-50CF9492CCC0}" type="presParOf" srcId="{D1B70A8A-A62C-45A2-B753-71FC0BD44A05}" destId="{00F06193-3341-4302-92B1-CF619CD22A09}" srcOrd="7" destOrd="0" presId="urn:microsoft.com/office/officeart/2008/layout/HalfCircleOrganizationChart"/>
    <dgm:cxn modelId="{FFCE2240-0CF9-4271-87D6-2CDC51E23295}" type="presParOf" srcId="{00F06193-3341-4302-92B1-CF619CD22A09}" destId="{F52CB17E-93BD-4F5F-BBED-6B4F90785A13}" srcOrd="0" destOrd="0" presId="urn:microsoft.com/office/officeart/2008/layout/HalfCircleOrganizationChart"/>
    <dgm:cxn modelId="{6A9C6556-BF5F-40AC-B2E6-84EF6F7BB987}" type="presParOf" srcId="{F52CB17E-93BD-4F5F-BBED-6B4F90785A13}" destId="{EF106B1D-0429-4400-952C-1A0578417040}" srcOrd="0" destOrd="0" presId="urn:microsoft.com/office/officeart/2008/layout/HalfCircleOrganizationChart"/>
    <dgm:cxn modelId="{7584D140-0CCF-438D-9207-6526E5B65B56}" type="presParOf" srcId="{F52CB17E-93BD-4F5F-BBED-6B4F90785A13}" destId="{19B171B4-2F47-4B2C-8E21-040CC75674D7}" srcOrd="1" destOrd="0" presId="urn:microsoft.com/office/officeart/2008/layout/HalfCircleOrganizationChart"/>
    <dgm:cxn modelId="{7725A034-3CD6-4C07-A084-256DC17505C8}" type="presParOf" srcId="{F52CB17E-93BD-4F5F-BBED-6B4F90785A13}" destId="{D7394034-33C7-47EA-9CF7-30BEC03A2D41}" srcOrd="2" destOrd="0" presId="urn:microsoft.com/office/officeart/2008/layout/HalfCircleOrganizationChart"/>
    <dgm:cxn modelId="{7BE3C81F-B74E-48A6-9B82-10A9661B09F5}" type="presParOf" srcId="{F52CB17E-93BD-4F5F-BBED-6B4F90785A13}" destId="{1D024E4D-BC2B-4266-BEA0-0EE4A8D7305A}" srcOrd="3" destOrd="0" presId="urn:microsoft.com/office/officeart/2008/layout/HalfCircleOrganizationChart"/>
    <dgm:cxn modelId="{9BDD52F8-FBB3-442D-8DEE-29051E0DB47F}" type="presParOf" srcId="{00F06193-3341-4302-92B1-CF619CD22A09}" destId="{C82406B2-7DE9-42D5-B820-A453C296B2B5}" srcOrd="1" destOrd="0" presId="urn:microsoft.com/office/officeart/2008/layout/HalfCircleOrganizationChart"/>
    <dgm:cxn modelId="{64F606ED-3016-43A4-9E1F-B11568F32D93}" type="presParOf" srcId="{00F06193-3341-4302-92B1-CF619CD22A09}" destId="{9D8902A8-4CA2-40F5-8929-12006649519D}" srcOrd="2" destOrd="0" presId="urn:microsoft.com/office/officeart/2008/layout/HalfCircleOrganizationChart"/>
    <dgm:cxn modelId="{375383E9-17A0-4E5F-B987-33C94E339324}" type="presParOf" srcId="{981ED4BE-3798-4057-80ED-440454DC3525}" destId="{693D2DAA-0AAE-4D98-B8F6-B98FA26FDDB8}" srcOrd="2" destOrd="0" presId="urn:microsoft.com/office/officeart/2008/layout/HalfCircleOrganizationChart"/>
    <dgm:cxn modelId="{9DF94609-21A9-4571-97E9-B647753FC840}" type="presParOf" srcId="{09CFC6EC-73AB-4F7B-85E2-5B729EFBCC36}" destId="{C9700D12-CD92-4193-AA7A-89F9B866A032}" srcOrd="6" destOrd="0" presId="urn:microsoft.com/office/officeart/2008/layout/HalfCircleOrganizationChart"/>
    <dgm:cxn modelId="{89F84F27-573E-4999-9A4F-5E2CF1ED7EE7}" type="presParOf" srcId="{09CFC6EC-73AB-4F7B-85E2-5B729EFBCC36}" destId="{E6A6D4B9-87BD-4491-885A-E033D3BBB0FF}" srcOrd="7" destOrd="0" presId="urn:microsoft.com/office/officeart/2008/layout/HalfCircleOrganizationChart"/>
    <dgm:cxn modelId="{BD1686DC-255C-4268-8DD3-96231AAA2879}" type="presParOf" srcId="{E6A6D4B9-87BD-4491-885A-E033D3BBB0FF}" destId="{BF75F144-CC72-48BF-9A64-6EFCDE3FF965}" srcOrd="0" destOrd="0" presId="urn:microsoft.com/office/officeart/2008/layout/HalfCircleOrganizationChart"/>
    <dgm:cxn modelId="{47F63E85-E941-4E15-8D0E-761FD94628C5}" type="presParOf" srcId="{BF75F144-CC72-48BF-9A64-6EFCDE3FF965}" destId="{18F03103-AFA8-4EBE-B6C1-9BCA849EAC78}" srcOrd="0" destOrd="0" presId="urn:microsoft.com/office/officeart/2008/layout/HalfCircleOrganizationChart"/>
    <dgm:cxn modelId="{E6EEBBE8-A301-4E14-839A-B568DAAFC553}" type="presParOf" srcId="{BF75F144-CC72-48BF-9A64-6EFCDE3FF965}" destId="{5ED283BC-1530-4BCB-B3DC-4DF5E4FC07D5}" srcOrd="1" destOrd="0" presId="urn:microsoft.com/office/officeart/2008/layout/HalfCircleOrganizationChart"/>
    <dgm:cxn modelId="{00FFD457-99CE-4021-9AC9-C32708970540}" type="presParOf" srcId="{BF75F144-CC72-48BF-9A64-6EFCDE3FF965}" destId="{DA409F6E-3B49-4AE1-9331-C467E6A66FE2}" srcOrd="2" destOrd="0" presId="urn:microsoft.com/office/officeart/2008/layout/HalfCircleOrganizationChart"/>
    <dgm:cxn modelId="{9147B074-8497-4E22-90EB-95CF20A4E266}" type="presParOf" srcId="{BF75F144-CC72-48BF-9A64-6EFCDE3FF965}" destId="{A696A464-F0C7-451B-9B45-C8DE679C190E}" srcOrd="3" destOrd="0" presId="urn:microsoft.com/office/officeart/2008/layout/HalfCircleOrganizationChart"/>
    <dgm:cxn modelId="{5532A09B-919D-4D23-A643-044D1AD7C34D}" type="presParOf" srcId="{E6A6D4B9-87BD-4491-885A-E033D3BBB0FF}" destId="{E6222508-3160-4F4D-B908-0FB9BBD69DEE}" srcOrd="1" destOrd="0" presId="urn:microsoft.com/office/officeart/2008/layout/HalfCircleOrganizationChart"/>
    <dgm:cxn modelId="{2B6AFBAF-C29A-427C-9D2B-B979D288559E}" type="presParOf" srcId="{E6222508-3160-4F4D-B908-0FB9BBD69DEE}" destId="{78370033-BFDE-4BC9-A578-90A115BBFAB7}" srcOrd="0" destOrd="0" presId="urn:microsoft.com/office/officeart/2008/layout/HalfCircleOrganizationChart"/>
    <dgm:cxn modelId="{EF48F886-5C84-46E1-ACD6-94036EF26912}" type="presParOf" srcId="{E6222508-3160-4F4D-B908-0FB9BBD69DEE}" destId="{8A7C4AA0-05B6-49D5-AD96-CCE962240FAA}" srcOrd="1" destOrd="0" presId="urn:microsoft.com/office/officeart/2008/layout/HalfCircleOrganizationChart"/>
    <dgm:cxn modelId="{FCFD1189-B7DB-458B-BBAB-1D2534003886}" type="presParOf" srcId="{8A7C4AA0-05B6-49D5-AD96-CCE962240FAA}" destId="{5F3D09F1-7B54-4F6B-84B9-02185B2EA7AD}" srcOrd="0" destOrd="0" presId="urn:microsoft.com/office/officeart/2008/layout/HalfCircleOrganizationChart"/>
    <dgm:cxn modelId="{5B841779-A602-4E33-8D40-B9CE812B5DE4}" type="presParOf" srcId="{5F3D09F1-7B54-4F6B-84B9-02185B2EA7AD}" destId="{5AC99B5E-251A-4DE9-9AA8-43091F080624}" srcOrd="0" destOrd="0" presId="urn:microsoft.com/office/officeart/2008/layout/HalfCircleOrganizationChart"/>
    <dgm:cxn modelId="{EF300A18-5628-491A-B4DA-FF75D13F4342}" type="presParOf" srcId="{5F3D09F1-7B54-4F6B-84B9-02185B2EA7AD}" destId="{66F94FA2-BF6B-4464-BF26-A21B3892AAB5}" srcOrd="1" destOrd="0" presId="urn:microsoft.com/office/officeart/2008/layout/HalfCircleOrganizationChart"/>
    <dgm:cxn modelId="{CE071562-0F3E-4AF3-8211-D8C4BE3C835D}" type="presParOf" srcId="{5F3D09F1-7B54-4F6B-84B9-02185B2EA7AD}" destId="{5D626590-E5DD-47AE-8642-6C7A53B37FA2}" srcOrd="2" destOrd="0" presId="urn:microsoft.com/office/officeart/2008/layout/HalfCircleOrganizationChart"/>
    <dgm:cxn modelId="{346C0986-8A7D-41D0-9E73-CB4A4BA15780}" type="presParOf" srcId="{5F3D09F1-7B54-4F6B-84B9-02185B2EA7AD}" destId="{CF9CDC20-AA0F-42D4-A813-5182A5ADC643}" srcOrd="3" destOrd="0" presId="urn:microsoft.com/office/officeart/2008/layout/HalfCircleOrganizationChart"/>
    <dgm:cxn modelId="{06B6C956-4BCB-4C02-B35B-72A1C1BF044A}" type="presParOf" srcId="{8A7C4AA0-05B6-49D5-AD96-CCE962240FAA}" destId="{4BAB7DCB-03B8-4217-8E06-385AAD057C6F}" srcOrd="1" destOrd="0" presId="urn:microsoft.com/office/officeart/2008/layout/HalfCircleOrganizationChart"/>
    <dgm:cxn modelId="{D218AF18-1F2E-40E5-A1F7-28DBCBF9FC51}" type="presParOf" srcId="{8A7C4AA0-05B6-49D5-AD96-CCE962240FAA}" destId="{07092462-C50B-45FE-8455-7BB722FFC0C8}" srcOrd="2" destOrd="0" presId="urn:microsoft.com/office/officeart/2008/layout/HalfCircleOrganizationChart"/>
    <dgm:cxn modelId="{39FAC010-F54E-49E9-9D89-545CC49A766B}" type="presParOf" srcId="{E6A6D4B9-87BD-4491-885A-E033D3BBB0FF}" destId="{77883CEE-E24D-4A5E-A093-5CC446A89E75}" srcOrd="2" destOrd="0" presId="urn:microsoft.com/office/officeart/2008/layout/HalfCircleOrganizationChart"/>
    <dgm:cxn modelId="{58F95070-A2DB-4151-B90B-CE9F78558B93}" type="presParOf" srcId="{09CFC6EC-73AB-4F7B-85E2-5B729EFBCC36}" destId="{F8F4D942-A84B-4625-8217-7515AE21BF34}" srcOrd="8" destOrd="0" presId="urn:microsoft.com/office/officeart/2008/layout/HalfCircleOrganizationChart"/>
    <dgm:cxn modelId="{547D7A39-AE2B-4859-B767-3A53AE90B3D4}" type="presParOf" srcId="{09CFC6EC-73AB-4F7B-85E2-5B729EFBCC36}" destId="{F70110BE-0B62-46C4-B808-E9A24F728806}" srcOrd="9" destOrd="0" presId="urn:microsoft.com/office/officeart/2008/layout/HalfCircleOrganizationChart"/>
    <dgm:cxn modelId="{EDF46A29-EDCC-4CBF-B096-0C3FB517FF44}" type="presParOf" srcId="{F70110BE-0B62-46C4-B808-E9A24F728806}" destId="{3C18751A-1732-434E-8AB4-409072CB4863}" srcOrd="0" destOrd="0" presId="urn:microsoft.com/office/officeart/2008/layout/HalfCircleOrganizationChart"/>
    <dgm:cxn modelId="{F01F6E84-1245-4D44-9048-2B24F41E7232}" type="presParOf" srcId="{3C18751A-1732-434E-8AB4-409072CB4863}" destId="{A1CC333B-6A1F-43F2-979E-83FDD2F91810}" srcOrd="0" destOrd="0" presId="urn:microsoft.com/office/officeart/2008/layout/HalfCircleOrganizationChart"/>
    <dgm:cxn modelId="{61FE1D0E-85EF-4C50-AEE1-E58D72660385}" type="presParOf" srcId="{3C18751A-1732-434E-8AB4-409072CB4863}" destId="{834B67EE-DF0C-4DA1-B65F-EDA4CC01C767}" srcOrd="1" destOrd="0" presId="urn:microsoft.com/office/officeart/2008/layout/HalfCircleOrganizationChart"/>
    <dgm:cxn modelId="{8A94B824-4E66-46E6-8D6C-7E9C92CD235E}" type="presParOf" srcId="{3C18751A-1732-434E-8AB4-409072CB4863}" destId="{19820A47-DEFF-4B95-BDBC-70D8863B88AF}" srcOrd="2" destOrd="0" presId="urn:microsoft.com/office/officeart/2008/layout/HalfCircleOrganizationChart"/>
    <dgm:cxn modelId="{50F86041-D2B9-42A3-94ED-A3B72CE07447}" type="presParOf" srcId="{3C18751A-1732-434E-8AB4-409072CB4863}" destId="{959A0668-5376-4B10-BADB-B52CFB403BA7}" srcOrd="3" destOrd="0" presId="urn:microsoft.com/office/officeart/2008/layout/HalfCircleOrganizationChart"/>
    <dgm:cxn modelId="{329F3B66-7D77-46D1-89AC-4DDDA0045B8A}" type="presParOf" srcId="{F70110BE-0B62-46C4-B808-E9A24F728806}" destId="{52C49FCE-766A-48AB-A2B2-A7AB58C2D2AE}" srcOrd="1" destOrd="0" presId="urn:microsoft.com/office/officeart/2008/layout/HalfCircleOrganizationChart"/>
    <dgm:cxn modelId="{506FA3D6-9EB9-4818-9021-B8652716B97A}" type="presParOf" srcId="{F70110BE-0B62-46C4-B808-E9A24F728806}" destId="{FF9B5E61-58D0-44E7-BF60-94C56827B4B9}" srcOrd="2" destOrd="0" presId="urn:microsoft.com/office/officeart/2008/layout/HalfCircleOrganizationChart"/>
    <dgm:cxn modelId="{D1E06882-DB48-4343-B139-88CA8EB1FB3C}" type="presParOf" srcId="{09CFC6EC-73AB-4F7B-85E2-5B729EFBCC36}" destId="{669CF6E4-2340-4E9C-92E4-B5C359FD6F7A}" srcOrd="10" destOrd="0" presId="urn:microsoft.com/office/officeart/2008/layout/HalfCircleOrganizationChart"/>
    <dgm:cxn modelId="{D4023434-7A63-4F3E-B6EB-CE3408DC9E12}" type="presParOf" srcId="{09CFC6EC-73AB-4F7B-85E2-5B729EFBCC36}" destId="{6A830C6C-5D72-4998-9EE6-34E5B2231F7E}" srcOrd="11" destOrd="0" presId="urn:microsoft.com/office/officeart/2008/layout/HalfCircleOrganizationChart"/>
    <dgm:cxn modelId="{F55E4A9B-D322-4603-8FB8-98801670A87C}" type="presParOf" srcId="{6A830C6C-5D72-4998-9EE6-34E5B2231F7E}" destId="{A1883D71-198C-4B52-9965-8A58D14F26D5}" srcOrd="0" destOrd="0" presId="urn:microsoft.com/office/officeart/2008/layout/HalfCircleOrganizationChart"/>
    <dgm:cxn modelId="{56C7497F-C9AF-4F3E-85B9-150B508BC8B0}" type="presParOf" srcId="{A1883D71-198C-4B52-9965-8A58D14F26D5}" destId="{7541CD70-3210-43BC-A932-49A4C9C3DB7E}" srcOrd="0" destOrd="0" presId="urn:microsoft.com/office/officeart/2008/layout/HalfCircleOrganizationChart"/>
    <dgm:cxn modelId="{1219B4AA-9169-4F30-B7F2-64FC62AACDC2}" type="presParOf" srcId="{A1883D71-198C-4B52-9965-8A58D14F26D5}" destId="{524B226C-AA10-4141-A890-2B1A88FFEF63}" srcOrd="1" destOrd="0" presId="urn:microsoft.com/office/officeart/2008/layout/HalfCircleOrganizationChart"/>
    <dgm:cxn modelId="{98E0007F-4439-43C7-90DF-BB120E11FF58}" type="presParOf" srcId="{A1883D71-198C-4B52-9965-8A58D14F26D5}" destId="{7CDAD073-A33C-42CA-9C4F-522D4A66C031}" srcOrd="2" destOrd="0" presId="urn:microsoft.com/office/officeart/2008/layout/HalfCircleOrganizationChart"/>
    <dgm:cxn modelId="{F8243608-75E9-4674-8D7F-D5FF7FBB42F0}" type="presParOf" srcId="{A1883D71-198C-4B52-9965-8A58D14F26D5}" destId="{E3594C64-6ADD-43AE-BE2C-F2A407AC3B65}" srcOrd="3" destOrd="0" presId="urn:microsoft.com/office/officeart/2008/layout/HalfCircleOrganizationChart"/>
    <dgm:cxn modelId="{F4D1BF78-6EC0-4C5A-98F8-E55B366A63CD}" type="presParOf" srcId="{6A830C6C-5D72-4998-9EE6-34E5B2231F7E}" destId="{426329C6-E28F-4A33-B639-724AE4698FAF}" srcOrd="1" destOrd="0" presId="urn:microsoft.com/office/officeart/2008/layout/HalfCircleOrganizationChart"/>
    <dgm:cxn modelId="{3861B963-11E1-4F3E-A504-804BCCB261F9}" type="presParOf" srcId="{6A830C6C-5D72-4998-9EE6-34E5B2231F7E}" destId="{65FDEDFE-ADEE-41BB-9EBC-301AC55D4ECA}" srcOrd="2" destOrd="0" presId="urn:microsoft.com/office/officeart/2008/layout/HalfCircleOrganizationChart"/>
    <dgm:cxn modelId="{BBA1BE86-23ED-4B40-BF66-A614B6B25CF3}" type="presParOf" srcId="{C79647C8-EC8A-400D-B2E8-B95BC179F1F2}" destId="{AD1E4B76-ECB9-4433-BB9B-9D28E0009A0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CF6E4-2340-4E9C-92E4-B5C359FD6F7A}">
      <dsp:nvSpPr>
        <dsp:cNvPr id="0" name=""/>
        <dsp:cNvSpPr/>
      </dsp:nvSpPr>
      <dsp:spPr>
        <a:xfrm>
          <a:off x="4518248" y="627375"/>
          <a:ext cx="3878916" cy="262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15"/>
              </a:lnTo>
              <a:lnTo>
                <a:pt x="3878916" y="131315"/>
              </a:lnTo>
              <a:lnTo>
                <a:pt x="3878916" y="262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4D942-A84B-4625-8217-7515AE21BF34}">
      <dsp:nvSpPr>
        <dsp:cNvPr id="0" name=""/>
        <dsp:cNvSpPr/>
      </dsp:nvSpPr>
      <dsp:spPr>
        <a:xfrm>
          <a:off x="4518248" y="627375"/>
          <a:ext cx="2365658" cy="262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15"/>
              </a:lnTo>
              <a:lnTo>
                <a:pt x="2365658" y="131315"/>
              </a:lnTo>
              <a:lnTo>
                <a:pt x="2365658" y="262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70033-BFDE-4BC9-A578-90A115BBFAB7}">
      <dsp:nvSpPr>
        <dsp:cNvPr id="0" name=""/>
        <dsp:cNvSpPr/>
      </dsp:nvSpPr>
      <dsp:spPr>
        <a:xfrm>
          <a:off x="5370649" y="1515319"/>
          <a:ext cx="575287" cy="375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187"/>
              </a:lnTo>
              <a:lnTo>
                <a:pt x="575287" y="375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00D12-CD92-4193-AA7A-89F9B866A032}">
      <dsp:nvSpPr>
        <dsp:cNvPr id="0" name=""/>
        <dsp:cNvSpPr/>
      </dsp:nvSpPr>
      <dsp:spPr>
        <a:xfrm>
          <a:off x="4518248" y="627375"/>
          <a:ext cx="852401" cy="262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15"/>
              </a:lnTo>
              <a:lnTo>
                <a:pt x="852401" y="131315"/>
              </a:lnTo>
              <a:lnTo>
                <a:pt x="852401" y="262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E7485-2FE8-41C5-A6CF-BE2EE9914F89}">
      <dsp:nvSpPr>
        <dsp:cNvPr id="0" name=""/>
        <dsp:cNvSpPr/>
      </dsp:nvSpPr>
      <dsp:spPr>
        <a:xfrm>
          <a:off x="3857392" y="1515319"/>
          <a:ext cx="575287" cy="303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9020"/>
              </a:lnTo>
              <a:lnTo>
                <a:pt x="575287" y="30390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A7BF0-5584-4D21-8F50-19C599BA8310}">
      <dsp:nvSpPr>
        <dsp:cNvPr id="0" name=""/>
        <dsp:cNvSpPr/>
      </dsp:nvSpPr>
      <dsp:spPr>
        <a:xfrm>
          <a:off x="3857392" y="1515319"/>
          <a:ext cx="575287" cy="2151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1076"/>
              </a:lnTo>
              <a:lnTo>
                <a:pt x="575287" y="21510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D56CF-4B4C-4762-AC1B-47FB630F2A34}">
      <dsp:nvSpPr>
        <dsp:cNvPr id="0" name=""/>
        <dsp:cNvSpPr/>
      </dsp:nvSpPr>
      <dsp:spPr>
        <a:xfrm>
          <a:off x="3857392" y="1515319"/>
          <a:ext cx="575287" cy="1263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132"/>
              </a:lnTo>
              <a:lnTo>
                <a:pt x="575287" y="12631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68637-B70D-4A6A-B46C-0843651A2586}">
      <dsp:nvSpPr>
        <dsp:cNvPr id="0" name=""/>
        <dsp:cNvSpPr/>
      </dsp:nvSpPr>
      <dsp:spPr>
        <a:xfrm>
          <a:off x="3857392" y="1515319"/>
          <a:ext cx="575287" cy="375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187"/>
              </a:lnTo>
              <a:lnTo>
                <a:pt x="575287" y="375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F972A-BD6A-4765-989C-1D9862F2422A}">
      <dsp:nvSpPr>
        <dsp:cNvPr id="0" name=""/>
        <dsp:cNvSpPr/>
      </dsp:nvSpPr>
      <dsp:spPr>
        <a:xfrm>
          <a:off x="3857392" y="627375"/>
          <a:ext cx="660855" cy="262631"/>
        </a:xfrm>
        <a:custGeom>
          <a:avLst/>
          <a:gdLst/>
          <a:ahLst/>
          <a:cxnLst/>
          <a:rect l="0" t="0" r="0" b="0"/>
          <a:pathLst>
            <a:path>
              <a:moveTo>
                <a:pt x="660855" y="0"/>
              </a:moveTo>
              <a:lnTo>
                <a:pt x="660855" y="131315"/>
              </a:lnTo>
              <a:lnTo>
                <a:pt x="0" y="131315"/>
              </a:lnTo>
              <a:lnTo>
                <a:pt x="0" y="262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46794-58BD-4140-9F8A-03E99E00A018}">
      <dsp:nvSpPr>
        <dsp:cNvPr id="0" name=""/>
        <dsp:cNvSpPr/>
      </dsp:nvSpPr>
      <dsp:spPr>
        <a:xfrm>
          <a:off x="2152589" y="1515319"/>
          <a:ext cx="634667" cy="375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187"/>
              </a:lnTo>
              <a:lnTo>
                <a:pt x="634667" y="375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E756C-7A58-4EFD-84D3-BC6CC988A7EA}">
      <dsp:nvSpPr>
        <dsp:cNvPr id="0" name=""/>
        <dsp:cNvSpPr/>
      </dsp:nvSpPr>
      <dsp:spPr>
        <a:xfrm>
          <a:off x="2152589" y="627375"/>
          <a:ext cx="2365658" cy="262631"/>
        </a:xfrm>
        <a:custGeom>
          <a:avLst/>
          <a:gdLst/>
          <a:ahLst/>
          <a:cxnLst/>
          <a:rect l="0" t="0" r="0" b="0"/>
          <a:pathLst>
            <a:path>
              <a:moveTo>
                <a:pt x="2365658" y="0"/>
              </a:moveTo>
              <a:lnTo>
                <a:pt x="2365658" y="131315"/>
              </a:lnTo>
              <a:lnTo>
                <a:pt x="0" y="131315"/>
              </a:lnTo>
              <a:lnTo>
                <a:pt x="0" y="262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1C77E-1295-4212-B624-9271E5F671FD}">
      <dsp:nvSpPr>
        <dsp:cNvPr id="0" name=""/>
        <dsp:cNvSpPr/>
      </dsp:nvSpPr>
      <dsp:spPr>
        <a:xfrm>
          <a:off x="639331" y="1515319"/>
          <a:ext cx="575287" cy="375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187"/>
              </a:lnTo>
              <a:lnTo>
                <a:pt x="575287" y="375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20EF4-EC98-45CC-B33D-1433462B2A9A}">
      <dsp:nvSpPr>
        <dsp:cNvPr id="0" name=""/>
        <dsp:cNvSpPr/>
      </dsp:nvSpPr>
      <dsp:spPr>
        <a:xfrm>
          <a:off x="639331" y="627375"/>
          <a:ext cx="3878916" cy="262631"/>
        </a:xfrm>
        <a:custGeom>
          <a:avLst/>
          <a:gdLst/>
          <a:ahLst/>
          <a:cxnLst/>
          <a:rect l="0" t="0" r="0" b="0"/>
          <a:pathLst>
            <a:path>
              <a:moveTo>
                <a:pt x="3878916" y="0"/>
              </a:moveTo>
              <a:lnTo>
                <a:pt x="3878916" y="131315"/>
              </a:lnTo>
              <a:lnTo>
                <a:pt x="0" y="131315"/>
              </a:lnTo>
              <a:lnTo>
                <a:pt x="0" y="262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0837B-4E62-42FF-944C-B2A170148628}">
      <dsp:nvSpPr>
        <dsp:cNvPr id="0" name=""/>
        <dsp:cNvSpPr/>
      </dsp:nvSpPr>
      <dsp:spPr>
        <a:xfrm>
          <a:off x="3953565" y="2062"/>
          <a:ext cx="1129365" cy="62531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4D10A-2531-4D6D-B553-A26093CADF25}">
      <dsp:nvSpPr>
        <dsp:cNvPr id="0" name=""/>
        <dsp:cNvSpPr/>
      </dsp:nvSpPr>
      <dsp:spPr>
        <a:xfrm>
          <a:off x="3953565" y="2062"/>
          <a:ext cx="1129365" cy="62531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92A78-1B35-4CFF-AD9C-0A7B239363DA}">
      <dsp:nvSpPr>
        <dsp:cNvPr id="0" name=""/>
        <dsp:cNvSpPr/>
      </dsp:nvSpPr>
      <dsp:spPr>
        <a:xfrm>
          <a:off x="3388882" y="114618"/>
          <a:ext cx="2258730" cy="4002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Sistema Gestão Projetos Educacionais</a:t>
          </a:r>
          <a:endParaRPr lang="pt-BR" sz="1800" b="1" kern="1200" dirty="0"/>
        </a:p>
      </dsp:txBody>
      <dsp:txXfrm>
        <a:off x="3388882" y="114618"/>
        <a:ext cx="2258730" cy="400200"/>
      </dsp:txXfrm>
    </dsp:sp>
    <dsp:sp modelId="{38C939CF-ACF6-415D-A5AD-50498F66E1AC}">
      <dsp:nvSpPr>
        <dsp:cNvPr id="0" name=""/>
        <dsp:cNvSpPr/>
      </dsp:nvSpPr>
      <dsp:spPr>
        <a:xfrm>
          <a:off x="326675" y="890006"/>
          <a:ext cx="625312" cy="62531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DA48A-50B8-47DE-B76D-162AEA612659}">
      <dsp:nvSpPr>
        <dsp:cNvPr id="0" name=""/>
        <dsp:cNvSpPr/>
      </dsp:nvSpPr>
      <dsp:spPr>
        <a:xfrm>
          <a:off x="326675" y="890006"/>
          <a:ext cx="625312" cy="62531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40C3D-2278-4312-9A75-F61F2E45CA8D}">
      <dsp:nvSpPr>
        <dsp:cNvPr id="0" name=""/>
        <dsp:cNvSpPr/>
      </dsp:nvSpPr>
      <dsp:spPr>
        <a:xfrm>
          <a:off x="14018" y="1002563"/>
          <a:ext cx="1250625" cy="4002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Dash </a:t>
          </a:r>
          <a:r>
            <a:rPr lang="pt-BR" sz="1400" b="1" kern="1200" dirty="0" err="1" smtClean="0"/>
            <a:t>Board</a:t>
          </a:r>
          <a:endParaRPr lang="pt-BR" sz="1400" b="1" kern="1200" dirty="0"/>
        </a:p>
      </dsp:txBody>
      <dsp:txXfrm>
        <a:off x="14018" y="1002563"/>
        <a:ext cx="1250625" cy="400200"/>
      </dsp:txXfrm>
    </dsp:sp>
    <dsp:sp modelId="{38900ADD-3F8F-4408-AE6A-0B5AF98E5D10}">
      <dsp:nvSpPr>
        <dsp:cNvPr id="0" name=""/>
        <dsp:cNvSpPr/>
      </dsp:nvSpPr>
      <dsp:spPr>
        <a:xfrm>
          <a:off x="1139582" y="1777951"/>
          <a:ext cx="625312" cy="62531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3D0B6-658E-490C-AB8E-5ED0871015E2}">
      <dsp:nvSpPr>
        <dsp:cNvPr id="0" name=""/>
        <dsp:cNvSpPr/>
      </dsp:nvSpPr>
      <dsp:spPr>
        <a:xfrm>
          <a:off x="1139582" y="1777951"/>
          <a:ext cx="625312" cy="62531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51247-B62D-4F4E-8DA4-1FF524C58C03}">
      <dsp:nvSpPr>
        <dsp:cNvPr id="0" name=""/>
        <dsp:cNvSpPr/>
      </dsp:nvSpPr>
      <dsp:spPr>
        <a:xfrm>
          <a:off x="826925" y="1890507"/>
          <a:ext cx="1250625" cy="4002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Informações Fixas</a:t>
          </a:r>
          <a:endParaRPr lang="pt-BR" sz="1400" b="1" kern="1200" dirty="0"/>
        </a:p>
      </dsp:txBody>
      <dsp:txXfrm>
        <a:off x="826925" y="1890507"/>
        <a:ext cx="1250625" cy="400200"/>
      </dsp:txXfrm>
    </dsp:sp>
    <dsp:sp modelId="{A9CE3A86-EBDC-4E94-9608-89892987F1EE}">
      <dsp:nvSpPr>
        <dsp:cNvPr id="0" name=""/>
        <dsp:cNvSpPr/>
      </dsp:nvSpPr>
      <dsp:spPr>
        <a:xfrm>
          <a:off x="1839932" y="890006"/>
          <a:ext cx="625312" cy="62531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9F3C8-20C7-4122-B806-5257CBB21317}">
      <dsp:nvSpPr>
        <dsp:cNvPr id="0" name=""/>
        <dsp:cNvSpPr/>
      </dsp:nvSpPr>
      <dsp:spPr>
        <a:xfrm>
          <a:off x="1839932" y="890006"/>
          <a:ext cx="625312" cy="62531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65D89-1867-472A-BA3E-6B511D5329CA}">
      <dsp:nvSpPr>
        <dsp:cNvPr id="0" name=""/>
        <dsp:cNvSpPr/>
      </dsp:nvSpPr>
      <dsp:spPr>
        <a:xfrm>
          <a:off x="1527276" y="1002563"/>
          <a:ext cx="1250625" cy="4002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Gestão dos Projetos</a:t>
          </a:r>
          <a:endParaRPr lang="pt-BR" sz="1400" b="1" kern="1200" dirty="0"/>
        </a:p>
      </dsp:txBody>
      <dsp:txXfrm>
        <a:off x="1527276" y="1002563"/>
        <a:ext cx="1250625" cy="400200"/>
      </dsp:txXfrm>
    </dsp:sp>
    <dsp:sp modelId="{5D7900A7-1770-442E-812E-26B8859D844E}">
      <dsp:nvSpPr>
        <dsp:cNvPr id="0" name=""/>
        <dsp:cNvSpPr/>
      </dsp:nvSpPr>
      <dsp:spPr>
        <a:xfrm>
          <a:off x="2700725" y="1777951"/>
          <a:ext cx="721085" cy="62531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2AC1E-FFC9-42F5-BF4D-6FAD436623BB}">
      <dsp:nvSpPr>
        <dsp:cNvPr id="0" name=""/>
        <dsp:cNvSpPr/>
      </dsp:nvSpPr>
      <dsp:spPr>
        <a:xfrm>
          <a:off x="2700725" y="1777951"/>
          <a:ext cx="721085" cy="62531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7A1E8-63BF-430D-83BE-25C5C6E2E809}">
      <dsp:nvSpPr>
        <dsp:cNvPr id="0" name=""/>
        <dsp:cNvSpPr/>
      </dsp:nvSpPr>
      <dsp:spPr>
        <a:xfrm>
          <a:off x="2340182" y="1890507"/>
          <a:ext cx="1442171" cy="4002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Acompanhamento dos status</a:t>
          </a:r>
          <a:endParaRPr lang="pt-BR" sz="1400" b="1" kern="1200" dirty="0"/>
        </a:p>
      </dsp:txBody>
      <dsp:txXfrm>
        <a:off x="2340182" y="1890507"/>
        <a:ext cx="1442171" cy="400200"/>
      </dsp:txXfrm>
    </dsp:sp>
    <dsp:sp modelId="{E68C578A-C578-4D74-92E4-3EA5FDD828C9}">
      <dsp:nvSpPr>
        <dsp:cNvPr id="0" name=""/>
        <dsp:cNvSpPr/>
      </dsp:nvSpPr>
      <dsp:spPr>
        <a:xfrm>
          <a:off x="3544735" y="890006"/>
          <a:ext cx="625312" cy="62531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2CBE7-B418-4557-8DAE-520A2A9121C3}">
      <dsp:nvSpPr>
        <dsp:cNvPr id="0" name=""/>
        <dsp:cNvSpPr/>
      </dsp:nvSpPr>
      <dsp:spPr>
        <a:xfrm>
          <a:off x="3544735" y="890006"/>
          <a:ext cx="625312" cy="62531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9E2C9-68E5-43AA-9EA5-8F9AFB4941E6}">
      <dsp:nvSpPr>
        <dsp:cNvPr id="0" name=""/>
        <dsp:cNvSpPr/>
      </dsp:nvSpPr>
      <dsp:spPr>
        <a:xfrm>
          <a:off x="3232079" y="1002563"/>
          <a:ext cx="1250625" cy="4002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Relatórios</a:t>
          </a:r>
          <a:endParaRPr lang="pt-BR" sz="1400" b="1" kern="1200" dirty="0"/>
        </a:p>
      </dsp:txBody>
      <dsp:txXfrm>
        <a:off x="3232079" y="1002563"/>
        <a:ext cx="1250625" cy="400200"/>
      </dsp:txXfrm>
    </dsp:sp>
    <dsp:sp modelId="{A3E3B395-EAB1-4761-91AF-D8F7606874B3}">
      <dsp:nvSpPr>
        <dsp:cNvPr id="0" name=""/>
        <dsp:cNvSpPr/>
      </dsp:nvSpPr>
      <dsp:spPr>
        <a:xfrm>
          <a:off x="4357642" y="1777951"/>
          <a:ext cx="625312" cy="62531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8D8B6-1437-40D0-BD83-4C7D44BBAD3A}">
      <dsp:nvSpPr>
        <dsp:cNvPr id="0" name=""/>
        <dsp:cNvSpPr/>
      </dsp:nvSpPr>
      <dsp:spPr>
        <a:xfrm>
          <a:off x="4357642" y="1777951"/>
          <a:ext cx="625312" cy="62531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38ED0-8955-4FFF-800C-CA9C11368AF6}">
      <dsp:nvSpPr>
        <dsp:cNvPr id="0" name=""/>
        <dsp:cNvSpPr/>
      </dsp:nvSpPr>
      <dsp:spPr>
        <a:xfrm>
          <a:off x="4044986" y="1890507"/>
          <a:ext cx="1250625" cy="4002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ATA Banca</a:t>
          </a:r>
        </a:p>
      </dsp:txBody>
      <dsp:txXfrm>
        <a:off x="4044986" y="1890507"/>
        <a:ext cx="1250625" cy="400200"/>
      </dsp:txXfrm>
    </dsp:sp>
    <dsp:sp modelId="{9B90AD08-361C-458A-AEF0-8ECC8B4184C2}">
      <dsp:nvSpPr>
        <dsp:cNvPr id="0" name=""/>
        <dsp:cNvSpPr/>
      </dsp:nvSpPr>
      <dsp:spPr>
        <a:xfrm>
          <a:off x="4357642" y="2665895"/>
          <a:ext cx="625312" cy="62531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55C5A-AE3C-430E-BB92-679A3D5D2CDE}">
      <dsp:nvSpPr>
        <dsp:cNvPr id="0" name=""/>
        <dsp:cNvSpPr/>
      </dsp:nvSpPr>
      <dsp:spPr>
        <a:xfrm>
          <a:off x="4357642" y="2665895"/>
          <a:ext cx="625312" cy="62531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F28C8-A813-40AB-9078-C2047E66FC9D}">
      <dsp:nvSpPr>
        <dsp:cNvPr id="0" name=""/>
        <dsp:cNvSpPr/>
      </dsp:nvSpPr>
      <dsp:spPr>
        <a:xfrm>
          <a:off x="4044986" y="2778452"/>
          <a:ext cx="1250625" cy="4002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Status Projetos</a:t>
          </a:r>
        </a:p>
      </dsp:txBody>
      <dsp:txXfrm>
        <a:off x="4044986" y="2778452"/>
        <a:ext cx="1250625" cy="400200"/>
      </dsp:txXfrm>
    </dsp:sp>
    <dsp:sp modelId="{D1DB7DD5-4CA2-4EAE-8D1C-30E1A15611DA}">
      <dsp:nvSpPr>
        <dsp:cNvPr id="0" name=""/>
        <dsp:cNvSpPr/>
      </dsp:nvSpPr>
      <dsp:spPr>
        <a:xfrm>
          <a:off x="4357642" y="3553840"/>
          <a:ext cx="625312" cy="62531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A6955-035E-448E-8B15-09415D236779}">
      <dsp:nvSpPr>
        <dsp:cNvPr id="0" name=""/>
        <dsp:cNvSpPr/>
      </dsp:nvSpPr>
      <dsp:spPr>
        <a:xfrm>
          <a:off x="4357642" y="3553840"/>
          <a:ext cx="625312" cy="62531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0B4CE-49AF-475E-9CC9-06BA9313DE1A}">
      <dsp:nvSpPr>
        <dsp:cNvPr id="0" name=""/>
        <dsp:cNvSpPr/>
      </dsp:nvSpPr>
      <dsp:spPr>
        <a:xfrm>
          <a:off x="4044986" y="3666396"/>
          <a:ext cx="1250625" cy="4002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Retorno Financeiro</a:t>
          </a:r>
        </a:p>
      </dsp:txBody>
      <dsp:txXfrm>
        <a:off x="4044986" y="3666396"/>
        <a:ext cx="1250625" cy="400200"/>
      </dsp:txXfrm>
    </dsp:sp>
    <dsp:sp modelId="{19B171B4-2F47-4B2C-8E21-040CC75674D7}">
      <dsp:nvSpPr>
        <dsp:cNvPr id="0" name=""/>
        <dsp:cNvSpPr/>
      </dsp:nvSpPr>
      <dsp:spPr>
        <a:xfrm>
          <a:off x="4357642" y="4441784"/>
          <a:ext cx="625312" cy="62531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4034-33C7-47EA-9CF7-30BEC03A2D41}">
      <dsp:nvSpPr>
        <dsp:cNvPr id="0" name=""/>
        <dsp:cNvSpPr/>
      </dsp:nvSpPr>
      <dsp:spPr>
        <a:xfrm>
          <a:off x="4357642" y="4441784"/>
          <a:ext cx="625312" cy="62531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06B1D-0429-4400-952C-1A0578417040}">
      <dsp:nvSpPr>
        <dsp:cNvPr id="0" name=""/>
        <dsp:cNvSpPr/>
      </dsp:nvSpPr>
      <dsp:spPr>
        <a:xfrm>
          <a:off x="4044986" y="4554340"/>
          <a:ext cx="1250625" cy="4002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Histórico Projetos</a:t>
          </a:r>
        </a:p>
      </dsp:txBody>
      <dsp:txXfrm>
        <a:off x="4044986" y="4554340"/>
        <a:ext cx="1250625" cy="400200"/>
      </dsp:txXfrm>
    </dsp:sp>
    <dsp:sp modelId="{5ED283BC-1530-4BCB-B3DC-4DF5E4FC07D5}">
      <dsp:nvSpPr>
        <dsp:cNvPr id="0" name=""/>
        <dsp:cNvSpPr/>
      </dsp:nvSpPr>
      <dsp:spPr>
        <a:xfrm>
          <a:off x="5057993" y="890006"/>
          <a:ext cx="625312" cy="62531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09F6E-3B49-4AE1-9331-C467E6A66FE2}">
      <dsp:nvSpPr>
        <dsp:cNvPr id="0" name=""/>
        <dsp:cNvSpPr/>
      </dsp:nvSpPr>
      <dsp:spPr>
        <a:xfrm>
          <a:off x="5057993" y="890006"/>
          <a:ext cx="625312" cy="62531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03103-AFA8-4EBE-B6C1-9BCA849EAC78}">
      <dsp:nvSpPr>
        <dsp:cNvPr id="0" name=""/>
        <dsp:cNvSpPr/>
      </dsp:nvSpPr>
      <dsp:spPr>
        <a:xfrm>
          <a:off x="4745336" y="1002563"/>
          <a:ext cx="1250625" cy="4002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Bancas de Avaliação</a:t>
          </a:r>
        </a:p>
      </dsp:txBody>
      <dsp:txXfrm>
        <a:off x="4745336" y="1002563"/>
        <a:ext cx="1250625" cy="400200"/>
      </dsp:txXfrm>
    </dsp:sp>
    <dsp:sp modelId="{66F94FA2-BF6B-4464-BF26-A21B3892AAB5}">
      <dsp:nvSpPr>
        <dsp:cNvPr id="0" name=""/>
        <dsp:cNvSpPr/>
      </dsp:nvSpPr>
      <dsp:spPr>
        <a:xfrm>
          <a:off x="5870899" y="1777951"/>
          <a:ext cx="625312" cy="62531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26590-E5DD-47AE-8642-6C7A53B37FA2}">
      <dsp:nvSpPr>
        <dsp:cNvPr id="0" name=""/>
        <dsp:cNvSpPr/>
      </dsp:nvSpPr>
      <dsp:spPr>
        <a:xfrm>
          <a:off x="5870899" y="1777951"/>
          <a:ext cx="625312" cy="62531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99B5E-251A-4DE9-9AA8-43091F080624}">
      <dsp:nvSpPr>
        <dsp:cNvPr id="0" name=""/>
        <dsp:cNvSpPr/>
      </dsp:nvSpPr>
      <dsp:spPr>
        <a:xfrm>
          <a:off x="5558243" y="1890507"/>
          <a:ext cx="1250625" cy="4002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Lançamento dados Banca</a:t>
          </a:r>
        </a:p>
      </dsp:txBody>
      <dsp:txXfrm>
        <a:off x="5558243" y="1890507"/>
        <a:ext cx="1250625" cy="400200"/>
      </dsp:txXfrm>
    </dsp:sp>
    <dsp:sp modelId="{834B67EE-DF0C-4DA1-B65F-EDA4CC01C767}">
      <dsp:nvSpPr>
        <dsp:cNvPr id="0" name=""/>
        <dsp:cNvSpPr/>
      </dsp:nvSpPr>
      <dsp:spPr>
        <a:xfrm>
          <a:off x="6571250" y="890006"/>
          <a:ext cx="625312" cy="62531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20A47-DEFF-4B95-BDBC-70D8863B88AF}">
      <dsp:nvSpPr>
        <dsp:cNvPr id="0" name=""/>
        <dsp:cNvSpPr/>
      </dsp:nvSpPr>
      <dsp:spPr>
        <a:xfrm>
          <a:off x="6571250" y="890006"/>
          <a:ext cx="625312" cy="62531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C333B-6A1F-43F2-979E-83FDD2F91810}">
      <dsp:nvSpPr>
        <dsp:cNvPr id="0" name=""/>
        <dsp:cNvSpPr/>
      </dsp:nvSpPr>
      <dsp:spPr>
        <a:xfrm>
          <a:off x="6258593" y="1002563"/>
          <a:ext cx="1250625" cy="4002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Usuários</a:t>
          </a:r>
        </a:p>
      </dsp:txBody>
      <dsp:txXfrm>
        <a:off x="6258593" y="1002563"/>
        <a:ext cx="1250625" cy="400200"/>
      </dsp:txXfrm>
    </dsp:sp>
    <dsp:sp modelId="{524B226C-AA10-4141-A890-2B1A88FFEF63}">
      <dsp:nvSpPr>
        <dsp:cNvPr id="0" name=""/>
        <dsp:cNvSpPr/>
      </dsp:nvSpPr>
      <dsp:spPr>
        <a:xfrm>
          <a:off x="8084507" y="890006"/>
          <a:ext cx="625312" cy="62531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AD073-A33C-42CA-9C4F-522D4A66C031}">
      <dsp:nvSpPr>
        <dsp:cNvPr id="0" name=""/>
        <dsp:cNvSpPr/>
      </dsp:nvSpPr>
      <dsp:spPr>
        <a:xfrm>
          <a:off x="8084507" y="890006"/>
          <a:ext cx="625312" cy="62531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1CD70-3210-43BC-A932-49A4C9C3DB7E}">
      <dsp:nvSpPr>
        <dsp:cNvPr id="0" name=""/>
        <dsp:cNvSpPr/>
      </dsp:nvSpPr>
      <dsp:spPr>
        <a:xfrm>
          <a:off x="7771851" y="1002563"/>
          <a:ext cx="1250625" cy="4002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Banco de Projetos</a:t>
          </a:r>
        </a:p>
      </dsp:txBody>
      <dsp:txXfrm>
        <a:off x="7771851" y="1002563"/>
        <a:ext cx="1250625" cy="40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2256-F419-4039-9E63-A5588C9B44E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86F0-ACE1-416F-999E-9232D096F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07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2256-F419-4039-9E63-A5588C9B44E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86F0-ACE1-416F-999E-9232D096F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04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2256-F419-4039-9E63-A5588C9B44E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86F0-ACE1-416F-999E-9232D096F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12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2256-F419-4039-9E63-A5588C9B44E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86F0-ACE1-416F-999E-9232D096F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22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2256-F419-4039-9E63-A5588C9B44E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86F0-ACE1-416F-999E-9232D096F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22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2256-F419-4039-9E63-A5588C9B44E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86F0-ACE1-416F-999E-9232D096F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0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2256-F419-4039-9E63-A5588C9B44E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86F0-ACE1-416F-999E-9232D096F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5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2256-F419-4039-9E63-A5588C9B44E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86F0-ACE1-416F-999E-9232D096F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72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2256-F419-4039-9E63-A5588C9B44E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86F0-ACE1-416F-999E-9232D096F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44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2256-F419-4039-9E63-A5588C9B44E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86F0-ACE1-416F-999E-9232D096F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60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2256-F419-4039-9E63-A5588C9B44E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86F0-ACE1-416F-999E-9232D096F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95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C2256-F419-4039-9E63-A5588C9B44E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86F0-ACE1-416F-999E-9232D096F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52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Sistema Gestão de Projetos Educacionais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TheoPrax</a:t>
            </a:r>
          </a:p>
          <a:p>
            <a:r>
              <a:rPr lang="pt-BR" dirty="0" smtClean="0"/>
              <a:t>Cliente: Núcleo TheoPrax</a:t>
            </a:r>
          </a:p>
        </p:txBody>
      </p:sp>
    </p:spTree>
    <p:extLst>
      <p:ext uri="{BB962C8B-B14F-4D97-AF65-F5344CB8AC3E}">
        <p14:creationId xmlns:p14="http://schemas.microsoft.com/office/powerpoint/2010/main" val="41682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281209"/>
              </p:ext>
            </p:extLst>
          </p:nvPr>
        </p:nvGraphicFramePr>
        <p:xfrm>
          <a:off x="107504" y="1600200"/>
          <a:ext cx="9036496" cy="506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3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</Words>
  <Application>Microsoft Office PowerPoint</Application>
  <PresentationFormat>Apresentação na tela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Sistema Gestão de Projetos Educacionais</vt:lpstr>
      <vt:lpstr>Telas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 Cajazeira Leal</dc:creator>
  <cp:lastModifiedBy>CARLOS Henrique Cajazeira Leal</cp:lastModifiedBy>
  <cp:revision>2</cp:revision>
  <dcterms:created xsi:type="dcterms:W3CDTF">2019-08-29T13:01:55Z</dcterms:created>
  <dcterms:modified xsi:type="dcterms:W3CDTF">2019-08-29T13:18:26Z</dcterms:modified>
</cp:coreProperties>
</file>