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960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/>
              <a:t>태어난 년도를 입력 받아 그 해의 띠를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서기 </a:t>
            </a:r>
            <a:r>
              <a:rPr lang="en-US" altLang="ko-KR" dirty="0" smtClean="0"/>
              <a:t>0</a:t>
            </a:r>
            <a:r>
              <a:rPr lang="ko-KR" altLang="en-US" dirty="0" smtClean="0"/>
              <a:t>년도는 원숭이띠</a:t>
            </a:r>
            <a:endParaRPr lang="en-US" altLang="ko-KR" dirty="0"/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 </a:t>
            </a:r>
            <a:r>
              <a:rPr lang="en-US" altLang="ko-KR" dirty="0" smtClean="0"/>
              <a:t>12,1,2 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/3,4,5 </a:t>
            </a:r>
            <a:r>
              <a:rPr lang="ko-KR" altLang="en-US" dirty="0" smtClean="0"/>
              <a:t>봄</a:t>
            </a:r>
            <a:r>
              <a:rPr lang="en-US" altLang="ko-KR" dirty="0" smtClean="0"/>
              <a:t>/6,7,8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/9,10,11 </a:t>
            </a:r>
            <a:r>
              <a:rPr lang="ko-KR" altLang="en-US" dirty="0" smtClean="0"/>
              <a:t>가을이며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외의 값에 대한 예외처리 포함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91890"/>
            <a:ext cx="3904956" cy="30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문제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Corporation</dc:creator>
  <cp:lastModifiedBy>KB</cp:lastModifiedBy>
  <cp:revision>5</cp:revision>
  <dcterms:created xsi:type="dcterms:W3CDTF">2006-10-05T04:04:58Z</dcterms:created>
  <dcterms:modified xsi:type="dcterms:W3CDTF">2021-04-06T02:54:55Z</dcterms:modified>
</cp:coreProperties>
</file>