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13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2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14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85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7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3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4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3741-1DE0-41FC-B407-83C0EA022417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2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9563" y="25447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까지의 합을 구하되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의 배수에 해당하는 것만 구해주세요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 숫자를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다음과 같은 출력을 보여주세요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123</a:t>
            </a:r>
          </a:p>
          <a:p>
            <a:pPr marL="0" indent="0">
              <a:buNone/>
            </a:pPr>
            <a:r>
              <a:rPr lang="en-US" altLang="ko-KR" dirty="0" smtClean="0"/>
              <a:t>	    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26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9563" y="254479"/>
            <a:ext cx="8229600" cy="6126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아래와 </a:t>
            </a:r>
            <a:r>
              <a:rPr lang="ko-KR" altLang="en-US" dirty="0"/>
              <a:t>같은 형태의 </a:t>
            </a:r>
            <a:r>
              <a:rPr lang="ko-KR" altLang="en-US" dirty="0" smtClean="0"/>
              <a:t>피라미드를 </a:t>
            </a:r>
            <a:r>
              <a:rPr lang="ko-KR" altLang="en-US" dirty="0"/>
              <a:t>출력하는 프로그램을 작성하시오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입력 </a:t>
            </a:r>
            <a:r>
              <a:rPr lang="en-US" altLang="ko-KR" dirty="0" smtClean="0"/>
              <a:t>: 5</a:t>
            </a:r>
          </a:p>
          <a:p>
            <a:pPr marL="0" indent="0">
              <a:buNone/>
            </a:pPr>
            <a:r>
              <a:rPr lang="ko-KR" altLang="en-US" dirty="0" smtClean="0"/>
              <a:t>출력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아래와 같은 출력 형태의 구구단을 출력하는 프로그램을 작성하시오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1870184" descr="EMB0000217c2b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1944216" cy="14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86" y="4221088"/>
            <a:ext cx="1008112" cy="236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6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886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현재의 달을 </a:t>
            </a:r>
            <a:r>
              <a:rPr lang="ko-KR" altLang="en-US" dirty="0" err="1" smtClean="0"/>
              <a:t>입력받고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계절을 출력하는 프로그램을 작성하시오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12,1,2 : </a:t>
            </a:r>
            <a:r>
              <a:rPr lang="ko-KR" altLang="en-US" dirty="0" smtClean="0"/>
              <a:t>겨울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3,4,5 : </a:t>
            </a:r>
            <a:r>
              <a:rPr lang="ko-KR" altLang="en-US" dirty="0" smtClean="0"/>
              <a:t>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6,7,8 : </a:t>
            </a:r>
            <a:r>
              <a:rPr lang="ko-KR" altLang="en-US" dirty="0" smtClean="0"/>
              <a:t>여름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9,10,11 : </a:t>
            </a:r>
            <a:r>
              <a:rPr lang="ko-KR" altLang="en-US" dirty="0" smtClean="0"/>
              <a:t>가을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1018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871700" y="3004633"/>
            <a:ext cx="45365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193958" y="1276441"/>
            <a:ext cx="0" cy="42484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789802" y="1996521"/>
            <a:ext cx="5400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783462" y="3813734"/>
            <a:ext cx="5400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950042" y="3669718"/>
            <a:ext cx="5400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788024" y="2051262"/>
            <a:ext cx="5400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14455" y="205126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(-12, 5)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28842" y="36290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(-11, -5)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73" y="19558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(12, 5)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82091" y="355706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(10, -6)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67309" y="5740937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12</a:t>
            </a:r>
          </a:p>
          <a:p>
            <a:r>
              <a:rPr lang="en-US" altLang="ko-KR" dirty="0"/>
              <a:t> 5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87725" y="5740939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4049" y="263530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err="1"/>
              <a:t>사분면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41108" y="31393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사분면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41108" y="24556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사분면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79586" y="303933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사분면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54743" y="5754837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-12</a:t>
            </a:r>
          </a:p>
          <a:p>
            <a:r>
              <a:rPr lang="en-US" altLang="ko-KR" dirty="0"/>
              <a:t> 5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75159" y="5754839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76927" y="5757061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-11</a:t>
            </a:r>
          </a:p>
          <a:p>
            <a:r>
              <a:rPr lang="en-US" altLang="ko-KR" dirty="0"/>
              <a:t> -5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97343" y="5757063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47605" y="5723774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10</a:t>
            </a:r>
          </a:p>
          <a:p>
            <a:r>
              <a:rPr lang="en-US" altLang="ko-KR" dirty="0"/>
              <a:t> -6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68021" y="5723776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23783" y="118484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Y(</a:t>
            </a:r>
            <a:r>
              <a:rPr lang="ko-KR" altLang="en-US" dirty="0"/>
              <a:t>세로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21256" y="300463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X(</a:t>
            </a:r>
            <a:r>
              <a:rPr lang="ko-KR" altLang="en-US" dirty="0"/>
              <a:t>가로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8092" y="692696"/>
            <a:ext cx="9224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다음 그림을 참고하여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개의 입력에 대하여 적절한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출력하시오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242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057" y="17684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아래의 규칙을 따르는 수열의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번째 숫자를 프로그램을 만들어 찾으시오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1, 11, 12, 1121, 122111, 112213</a:t>
            </a:r>
          </a:p>
          <a:p>
            <a:pPr lvl="1"/>
            <a:r>
              <a:rPr lang="ko-KR" altLang="en-US" dirty="0" smtClean="0"/>
              <a:t>첫 번째 수열 </a:t>
            </a:r>
            <a:r>
              <a:rPr lang="en-US" altLang="ko-KR" dirty="0" smtClean="0"/>
              <a:t>: 1</a:t>
            </a:r>
          </a:p>
          <a:p>
            <a:pPr lvl="1"/>
            <a:r>
              <a:rPr lang="ko-KR" altLang="en-US" dirty="0" smtClean="0"/>
              <a:t>두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11</a:t>
            </a:r>
          </a:p>
          <a:p>
            <a:pPr lvl="1"/>
            <a:r>
              <a:rPr lang="ko-KR" altLang="en-US" dirty="0" smtClean="0"/>
              <a:t>세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12</a:t>
            </a:r>
          </a:p>
          <a:p>
            <a:pPr lvl="1"/>
            <a:r>
              <a:rPr lang="ko-KR" altLang="en-US" dirty="0" smtClean="0"/>
              <a:t>네 번째 수열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1121</a:t>
            </a:r>
          </a:p>
          <a:p>
            <a:pPr lvl="1"/>
            <a:r>
              <a:rPr lang="ko-KR" altLang="en-US" dirty="0" smtClean="0"/>
              <a:t>다섯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122111</a:t>
            </a:r>
          </a:p>
          <a:p>
            <a:pPr lvl="1"/>
            <a:r>
              <a:rPr lang="ko-KR" altLang="en-US" dirty="0" smtClean="0"/>
              <a:t>여섯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112213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54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acmicpc.net/JudgeOnline/upload/201009/3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26105"/>
            <a:ext cx="34575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0389" y="4005064"/>
            <a:ext cx="8793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위의 그림과 같이 육각형으로 이루어진 벌집이 있다</a:t>
            </a:r>
            <a:r>
              <a:rPr lang="en-US" altLang="ko-KR" dirty="0"/>
              <a:t>. </a:t>
            </a:r>
            <a:r>
              <a:rPr lang="ko-KR" altLang="en-US" dirty="0"/>
              <a:t>그림에서 보는 바와 같이 중앙의 방 </a:t>
            </a:r>
            <a:r>
              <a:rPr lang="en-US" altLang="ko-KR" dirty="0"/>
              <a:t>1</a:t>
            </a:r>
            <a:r>
              <a:rPr lang="ko-KR" altLang="en-US" dirty="0"/>
              <a:t>부터 시작해서 이웃하는 방에 돌아가면서 </a:t>
            </a:r>
            <a:r>
              <a:rPr lang="en-US" altLang="ko-KR" dirty="0"/>
              <a:t>1</a:t>
            </a:r>
            <a:r>
              <a:rPr lang="ko-KR" altLang="en-US" dirty="0"/>
              <a:t>씩 증가하는 번호를 주소로 매길 수 있다</a:t>
            </a:r>
            <a:r>
              <a:rPr lang="en-US" altLang="ko-KR" dirty="0"/>
              <a:t>. </a:t>
            </a:r>
            <a:r>
              <a:rPr lang="ko-KR" altLang="en-US" dirty="0"/>
              <a:t>숫자 </a:t>
            </a:r>
            <a:r>
              <a:rPr lang="en-US" altLang="ko-KR" dirty="0"/>
              <a:t>N</a:t>
            </a:r>
            <a:r>
              <a:rPr lang="ko-KR" altLang="en-US" dirty="0"/>
              <a:t>이 주어졌을 때</a:t>
            </a:r>
            <a:r>
              <a:rPr lang="en-US" altLang="ko-KR" dirty="0"/>
              <a:t>, </a:t>
            </a:r>
            <a:r>
              <a:rPr lang="ko-KR" altLang="en-US" dirty="0"/>
              <a:t>벌집의 중앙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번 방까지 최소 개수의 방을 지나서 갈 때 몇 개의 방을 지나가는지</a:t>
            </a:r>
            <a:r>
              <a:rPr lang="en-US" altLang="ko-KR" dirty="0"/>
              <a:t>(</a:t>
            </a:r>
            <a:r>
              <a:rPr lang="ko-KR" altLang="en-US" dirty="0"/>
              <a:t>시작과 끝을 포함하여</a:t>
            </a:r>
            <a:r>
              <a:rPr lang="en-US" altLang="ko-KR" dirty="0"/>
              <a:t>)</a:t>
            </a:r>
            <a:r>
              <a:rPr lang="ko-KR" altLang="en-US" dirty="0"/>
              <a:t>를 계산하는 프로그램을 작성하시오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13</a:t>
            </a:r>
            <a:r>
              <a:rPr lang="ko-KR" altLang="en-US" dirty="0"/>
              <a:t>까지는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58</a:t>
            </a:r>
            <a:r>
              <a:rPr lang="ko-KR" altLang="en-US" dirty="0"/>
              <a:t>까지는 </a:t>
            </a:r>
            <a:r>
              <a:rPr lang="en-US" altLang="ko-KR" dirty="0"/>
              <a:t>5</a:t>
            </a:r>
            <a:r>
              <a:rPr lang="ko-KR" altLang="en-US" dirty="0"/>
              <a:t>개를 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78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325</Words>
  <Application>Microsoft Office PowerPoint</Application>
  <PresentationFormat>화면 슬라이드 쇼(4:3)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5</cp:revision>
  <dcterms:created xsi:type="dcterms:W3CDTF">2020-12-17T05:28:09Z</dcterms:created>
  <dcterms:modified xsi:type="dcterms:W3CDTF">2020-12-18T07:46:27Z</dcterms:modified>
</cp:coreProperties>
</file>