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85" r:id="rId4"/>
    <p:sldId id="373" r:id="rId5"/>
    <p:sldId id="392" r:id="rId6"/>
    <p:sldId id="386" r:id="rId7"/>
    <p:sldId id="39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ntou@outlook.com" initials="y" lastIdx="1" clrIdx="0">
    <p:extLst>
      <p:ext uri="{19B8F6BF-5375-455C-9EA6-DF929625EA0E}">
        <p15:presenceInfo xmlns:p15="http://schemas.microsoft.com/office/powerpoint/2012/main" userId="1205a486914ad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7DE42-63AF-49D2-83AF-FC7784F461A8}" v="596" dt="2020-11-28T09:41:34.403"/>
    <p1510:client id="{F77413A1-F829-43B3-8449-B68E371CF547}" v="123" dt="2020-11-28T14:14:47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160" autoAdjust="0"/>
  </p:normalViewPr>
  <p:slideViewPr>
    <p:cSldViewPr snapToGrid="0">
      <p:cViewPr varScale="1">
        <p:scale>
          <a:sx n="71" d="100"/>
          <a:sy n="71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ntou@outlook.com" userId="1205a486914ad98d" providerId="LiveId" clId="{DD77DE42-63AF-49D2-83AF-FC7784F461A8}"/>
    <pc:docChg chg="undo custSel mod addSld delSld modSld sldOrd">
      <pc:chgData name="ysntou@outlook.com" userId="1205a486914ad98d" providerId="LiveId" clId="{DD77DE42-63AF-49D2-83AF-FC7784F461A8}" dt="2020-11-28T09:45:28.298" v="2073" actId="47"/>
      <pc:docMkLst>
        <pc:docMk/>
      </pc:docMkLst>
      <pc:sldChg chg="addSp delSp modSp new mod setBg">
        <pc:chgData name="ysntou@outlook.com" userId="1205a486914ad98d" providerId="LiveId" clId="{DD77DE42-63AF-49D2-83AF-FC7784F461A8}" dt="2020-11-28T07:52:53.287" v="730" actId="14100"/>
        <pc:sldMkLst>
          <pc:docMk/>
          <pc:sldMk cId="2911514190" sldId="256"/>
        </pc:sldMkLst>
        <pc:spChg chg="mod">
          <ac:chgData name="ysntou@outlook.com" userId="1205a486914ad98d" providerId="LiveId" clId="{DD77DE42-63AF-49D2-83AF-FC7784F461A8}" dt="2020-11-28T07:52:53.287" v="730" actId="14100"/>
          <ac:spMkLst>
            <pc:docMk/>
            <pc:sldMk cId="2911514190" sldId="256"/>
            <ac:spMk id="2" creationId="{55418726-6A79-4359-851B-C988ED964ADD}"/>
          </ac:spMkLst>
        </pc:spChg>
        <pc:spChg chg="mod">
          <ac:chgData name="ysntou@outlook.com" userId="1205a486914ad98d" providerId="LiveId" clId="{DD77DE42-63AF-49D2-83AF-FC7784F461A8}" dt="2020-11-28T07:27:43.319" v="347" actId="1076"/>
          <ac:spMkLst>
            <pc:docMk/>
            <pc:sldMk cId="2911514190" sldId="256"/>
            <ac:spMk id="3" creationId="{77F76593-172B-4316-BBD2-0B20061C1232}"/>
          </ac:spMkLst>
        </pc:spChg>
        <pc:spChg chg="add del">
          <ac:chgData name="ysntou@outlook.com" userId="1205a486914ad98d" providerId="LiveId" clId="{DD77DE42-63AF-49D2-83AF-FC7784F461A8}" dt="2020-11-28T07:13:13.961" v="230" actId="478"/>
          <ac:spMkLst>
            <pc:docMk/>
            <pc:sldMk cId="2911514190" sldId="256"/>
            <ac:spMk id="8" creationId="{C200DC63-B1CF-46A0-AC14-C01E7CD0D54D}"/>
          </ac:spMkLst>
        </pc:spChg>
        <pc:spChg chg="add del">
          <ac:chgData name="ysntou@outlook.com" userId="1205a486914ad98d" providerId="LiveId" clId="{DD77DE42-63AF-49D2-83AF-FC7784F461A8}" dt="2020-11-28T07:07:06.696" v="40" actId="26606"/>
          <ac:spMkLst>
            <pc:docMk/>
            <pc:sldMk cId="2911514190" sldId="256"/>
            <ac:spMk id="9" creationId="{594D6AA1-A0E1-45F9-8E25-BAB8092293CC}"/>
          </ac:spMkLst>
        </pc:spChg>
        <pc:spChg chg="add mod ord">
          <ac:chgData name="ysntou@outlook.com" userId="1205a486914ad98d" providerId="LiveId" clId="{DD77DE42-63AF-49D2-83AF-FC7784F461A8}" dt="2020-11-28T07:41:30.153" v="511" actId="1076"/>
          <ac:spMkLst>
            <pc:docMk/>
            <pc:sldMk cId="2911514190" sldId="256"/>
            <ac:spMk id="10" creationId="{75581408-07AE-4A27-AC22-825F5A15168A}"/>
          </ac:spMkLst>
        </pc:spChg>
        <pc:spChg chg="add">
          <ac:chgData name="ysntou@outlook.com" userId="1205a486914ad98d" providerId="LiveId" clId="{DD77DE42-63AF-49D2-83AF-FC7784F461A8}" dt="2020-11-28T07:25:54.614" v="311" actId="26606"/>
          <ac:spMkLst>
            <pc:docMk/>
            <pc:sldMk cId="2911514190" sldId="256"/>
            <ac:spMk id="71" creationId="{D0461F72-A27E-48C5-A99A-B5EEDA7456F9}"/>
          </ac:spMkLst>
        </pc:spChg>
        <pc:spChg chg="add">
          <ac:chgData name="ysntou@outlook.com" userId="1205a486914ad98d" providerId="LiveId" clId="{DD77DE42-63AF-49D2-83AF-FC7784F461A8}" dt="2020-11-28T07:25:54.614" v="311" actId="26606"/>
          <ac:spMkLst>
            <pc:docMk/>
            <pc:sldMk cId="2911514190" sldId="256"/>
            <ac:spMk id="73" creationId="{DF382E8D-312B-4792-A211-0BDE37F6F5F7}"/>
          </ac:spMkLst>
        </pc:spChg>
        <pc:spChg chg="add">
          <ac:chgData name="ysntou@outlook.com" userId="1205a486914ad98d" providerId="LiveId" clId="{DD77DE42-63AF-49D2-83AF-FC7784F461A8}" dt="2020-11-28T07:25:54.614" v="311" actId="26606"/>
          <ac:spMkLst>
            <pc:docMk/>
            <pc:sldMk cId="2911514190" sldId="256"/>
            <ac:spMk id="75" creationId="{036F9B07-02BE-4BD5-BA9D-E91B8A456BEA}"/>
          </ac:spMkLst>
        </pc:spChg>
        <pc:graphicFrameChg chg="add del mod">
          <ac:chgData name="ysntou@outlook.com" userId="1205a486914ad98d" providerId="LiveId" clId="{DD77DE42-63AF-49D2-83AF-FC7784F461A8}" dt="2020-11-28T07:06:56.107" v="38"/>
          <ac:graphicFrameMkLst>
            <pc:docMk/>
            <pc:sldMk cId="2911514190" sldId="256"/>
            <ac:graphicFrameMk id="4" creationId="{68CF7CD2-BBE1-44CF-8CE4-9EF4034096B1}"/>
          </ac:graphicFrameMkLst>
        </pc:graphicFrameChg>
        <pc:graphicFrameChg chg="add del">
          <ac:chgData name="ysntou@outlook.com" userId="1205a486914ad98d" providerId="LiveId" clId="{DD77DE42-63AF-49D2-83AF-FC7784F461A8}" dt="2020-11-28T07:07:06.696" v="40" actId="26606"/>
          <ac:graphicFrameMkLst>
            <pc:docMk/>
            <pc:sldMk cId="2911514190" sldId="256"/>
            <ac:graphicFrameMk id="6" creationId="{68CF7CD2-BBE1-44CF-8CE4-9EF4034096B1}"/>
          </ac:graphicFrameMkLst>
        </pc:graphicFrameChg>
        <pc:picChg chg="add del mod">
          <ac:chgData name="ysntou@outlook.com" userId="1205a486914ad98d" providerId="LiveId" clId="{DD77DE42-63AF-49D2-83AF-FC7784F461A8}" dt="2020-11-28T07:25:27.219" v="305" actId="478"/>
          <ac:picMkLst>
            <pc:docMk/>
            <pc:sldMk cId="2911514190" sldId="256"/>
            <ac:picMk id="11" creationId="{6B0E605A-41A4-481D-8EA9-6CC417E0A2A1}"/>
          </ac:picMkLst>
        </pc:picChg>
        <pc:picChg chg="add mod ord">
          <ac:chgData name="ysntou@outlook.com" userId="1205a486914ad98d" providerId="LiveId" clId="{DD77DE42-63AF-49D2-83AF-FC7784F461A8}" dt="2020-11-28T07:41:26.801" v="510" actId="1076"/>
          <ac:picMkLst>
            <pc:docMk/>
            <pc:sldMk cId="2911514190" sldId="256"/>
            <ac:picMk id="1026" creationId="{284FDB2C-AA26-494C-A1AC-63476038F155}"/>
          </ac:picMkLst>
        </pc:picChg>
      </pc:sldChg>
      <pc:sldChg chg="modSp new del mod">
        <pc:chgData name="ysntou@outlook.com" userId="1205a486914ad98d" providerId="LiveId" clId="{DD77DE42-63AF-49D2-83AF-FC7784F461A8}" dt="2020-11-28T07:43:15.386" v="587" actId="47"/>
        <pc:sldMkLst>
          <pc:docMk/>
          <pc:sldMk cId="3598184704" sldId="257"/>
        </pc:sldMkLst>
        <pc:spChg chg="mod">
          <ac:chgData name="ysntou@outlook.com" userId="1205a486914ad98d" providerId="LiveId" clId="{DD77DE42-63AF-49D2-83AF-FC7784F461A8}" dt="2020-11-28T07:10:25.721" v="201" actId="20577"/>
          <ac:spMkLst>
            <pc:docMk/>
            <pc:sldMk cId="3598184704" sldId="257"/>
            <ac:spMk id="2" creationId="{CB9D8C4F-D0C1-4071-B2C9-1B17C9405453}"/>
          </ac:spMkLst>
        </pc:spChg>
      </pc:sldChg>
      <pc:sldChg chg="addSp delSp modSp new mod setBg">
        <pc:chgData name="ysntou@outlook.com" userId="1205a486914ad98d" providerId="LiveId" clId="{DD77DE42-63AF-49D2-83AF-FC7784F461A8}" dt="2020-11-28T07:53:11.754" v="734" actId="2711"/>
        <pc:sldMkLst>
          <pc:docMk/>
          <pc:sldMk cId="4054017988" sldId="258"/>
        </pc:sldMkLst>
        <pc:spChg chg="mod">
          <ac:chgData name="ysntou@outlook.com" userId="1205a486914ad98d" providerId="LiveId" clId="{DD77DE42-63AF-49D2-83AF-FC7784F461A8}" dt="2020-11-28T07:53:11.754" v="734" actId="2711"/>
          <ac:spMkLst>
            <pc:docMk/>
            <pc:sldMk cId="4054017988" sldId="258"/>
            <ac:spMk id="2" creationId="{4FF3C4D0-AA9D-4FAB-862C-9D659CB6203C}"/>
          </ac:spMkLst>
        </pc:spChg>
        <pc:spChg chg="mod">
          <ac:chgData name="ysntou@outlook.com" userId="1205a486914ad98d" providerId="LiveId" clId="{DD77DE42-63AF-49D2-83AF-FC7784F461A8}" dt="2020-11-28T07:53:06.043" v="733" actId="404"/>
          <ac:spMkLst>
            <pc:docMk/>
            <pc:sldMk cId="4054017988" sldId="258"/>
            <ac:spMk id="3" creationId="{BC0C0764-1066-4C3B-934E-66EF2DC8BA4D}"/>
          </ac:spMkLst>
        </pc:spChg>
        <pc:spChg chg="add del mod">
          <ac:chgData name="ysntou@outlook.com" userId="1205a486914ad98d" providerId="LiveId" clId="{DD77DE42-63AF-49D2-83AF-FC7784F461A8}" dt="2020-11-28T07:17:26.469" v="275"/>
          <ac:spMkLst>
            <pc:docMk/>
            <pc:sldMk cId="4054017988" sldId="258"/>
            <ac:spMk id="4" creationId="{CC1347A3-DD64-4655-8C21-8345DD6D5FFA}"/>
          </ac:spMkLst>
        </pc:spChg>
        <pc:spChg chg="add del mod">
          <ac:chgData name="ysntou@outlook.com" userId="1205a486914ad98d" providerId="LiveId" clId="{DD77DE42-63AF-49D2-83AF-FC7784F461A8}" dt="2020-11-28T07:17:26.469" v="275"/>
          <ac:spMkLst>
            <pc:docMk/>
            <pc:sldMk cId="4054017988" sldId="258"/>
            <ac:spMk id="5" creationId="{46F0FE07-6F24-4D51-A609-0665B90A8658}"/>
          </ac:spMkLst>
        </pc:spChg>
        <pc:spChg chg="add del mod">
          <ac:chgData name="ysntou@outlook.com" userId="1205a486914ad98d" providerId="LiveId" clId="{DD77DE42-63AF-49D2-83AF-FC7784F461A8}" dt="2020-11-28T07:17:26.469" v="275"/>
          <ac:spMkLst>
            <pc:docMk/>
            <pc:sldMk cId="4054017988" sldId="258"/>
            <ac:spMk id="6" creationId="{ECE8329E-855D-4BC2-A7AA-F0C2809BD7DD}"/>
          </ac:spMkLst>
        </pc:spChg>
        <pc:spChg chg="add del mod">
          <ac:chgData name="ysntou@outlook.com" userId="1205a486914ad98d" providerId="LiveId" clId="{DD77DE42-63AF-49D2-83AF-FC7784F461A8}" dt="2020-11-28T07:17:26.469" v="275"/>
          <ac:spMkLst>
            <pc:docMk/>
            <pc:sldMk cId="4054017988" sldId="258"/>
            <ac:spMk id="7" creationId="{ADBD0878-FD2E-4D01-A098-2A89885564B9}"/>
          </ac:spMkLst>
        </pc:spChg>
        <pc:spChg chg="add">
          <ac:chgData name="ysntou@outlook.com" userId="1205a486914ad98d" providerId="LiveId" clId="{DD77DE42-63AF-49D2-83AF-FC7784F461A8}" dt="2020-11-28T07:43:31.817" v="589" actId="26606"/>
          <ac:spMkLst>
            <pc:docMk/>
            <pc:sldMk cId="4054017988" sldId="258"/>
            <ac:spMk id="8" creationId="{1BB867FF-FC45-48F7-8104-F89BE54909F1}"/>
          </ac:spMkLst>
        </pc:spChg>
        <pc:spChg chg="add">
          <ac:chgData name="ysntou@outlook.com" userId="1205a486914ad98d" providerId="LiveId" clId="{DD77DE42-63AF-49D2-83AF-FC7784F461A8}" dt="2020-11-28T07:43:31.817" v="589" actId="26606"/>
          <ac:spMkLst>
            <pc:docMk/>
            <pc:sldMk cId="4054017988" sldId="258"/>
            <ac:spMk id="10" creationId="{8BB56887-D0D5-4F0C-9E19-7247EB83C8B7}"/>
          </ac:spMkLst>
        </pc:spChg>
        <pc:spChg chg="add">
          <ac:chgData name="ysntou@outlook.com" userId="1205a486914ad98d" providerId="LiveId" clId="{DD77DE42-63AF-49D2-83AF-FC7784F461A8}" dt="2020-11-28T07:43:31.817" v="589" actId="26606"/>
          <ac:spMkLst>
            <pc:docMk/>
            <pc:sldMk cId="4054017988" sldId="258"/>
            <ac:spMk id="12" creationId="{081E4A58-353D-44AE-B2FC-2A74E2E400F7}"/>
          </ac:spMkLst>
        </pc:spChg>
      </pc:sldChg>
      <pc:sldChg chg="add del">
        <pc:chgData name="ysntou@outlook.com" userId="1205a486914ad98d" providerId="LiveId" clId="{DD77DE42-63AF-49D2-83AF-FC7784F461A8}" dt="2020-11-28T08:13:37.893" v="935" actId="47"/>
        <pc:sldMkLst>
          <pc:docMk/>
          <pc:sldMk cId="0" sldId="259"/>
        </pc:sldMkLst>
      </pc:sldChg>
      <pc:sldChg chg="modSp add del mod">
        <pc:chgData name="ysntou@outlook.com" userId="1205a486914ad98d" providerId="LiveId" clId="{DD77DE42-63AF-49D2-83AF-FC7784F461A8}" dt="2020-11-28T08:13:35.295" v="934" actId="47"/>
        <pc:sldMkLst>
          <pc:docMk/>
          <pc:sldMk cId="0" sldId="260"/>
        </pc:sldMkLst>
        <pc:spChg chg="mod">
          <ac:chgData name="ysntou@outlook.com" userId="1205a486914ad98d" providerId="LiveId" clId="{DD77DE42-63AF-49D2-83AF-FC7784F461A8}" dt="2020-11-28T06:58:47.454" v="5" actId="27636"/>
          <ac:spMkLst>
            <pc:docMk/>
            <pc:sldMk cId="0" sldId="260"/>
            <ac:spMk id="3" creationId="{00000000-0000-0000-0000-000000000000}"/>
          </ac:spMkLst>
        </pc:spChg>
      </pc:sldChg>
      <pc:sldChg chg="add del">
        <pc:chgData name="ysntou@outlook.com" userId="1205a486914ad98d" providerId="LiveId" clId="{DD77DE42-63AF-49D2-83AF-FC7784F461A8}" dt="2020-11-28T08:13:35.295" v="934" actId="47"/>
        <pc:sldMkLst>
          <pc:docMk/>
          <pc:sldMk cId="0" sldId="261"/>
        </pc:sldMkLst>
      </pc:sldChg>
      <pc:sldChg chg="modSp add del mod">
        <pc:chgData name="ysntou@outlook.com" userId="1205a486914ad98d" providerId="LiveId" clId="{DD77DE42-63AF-49D2-83AF-FC7784F461A8}" dt="2020-11-28T08:13:35.295" v="934" actId="47"/>
        <pc:sldMkLst>
          <pc:docMk/>
          <pc:sldMk cId="0" sldId="262"/>
        </pc:sldMkLst>
        <pc:spChg chg="mod">
          <ac:chgData name="ysntou@outlook.com" userId="1205a486914ad98d" providerId="LiveId" clId="{DD77DE42-63AF-49D2-83AF-FC7784F461A8}" dt="2020-11-28T06:58:47.494" v="6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add del mod">
        <pc:chgData name="ysntou@outlook.com" userId="1205a486914ad98d" providerId="LiveId" clId="{DD77DE42-63AF-49D2-83AF-FC7784F461A8}" dt="2020-11-28T08:13:35.295" v="934" actId="47"/>
        <pc:sldMkLst>
          <pc:docMk/>
          <pc:sldMk cId="0" sldId="263"/>
        </pc:sldMkLst>
        <pc:spChg chg="mod">
          <ac:chgData name="ysntou@outlook.com" userId="1205a486914ad98d" providerId="LiveId" clId="{DD77DE42-63AF-49D2-83AF-FC7784F461A8}" dt="2020-11-28T07:23:10.636" v="284" actId="14100"/>
          <ac:spMkLst>
            <pc:docMk/>
            <pc:sldMk cId="0" sldId="263"/>
            <ac:spMk id="3" creationId="{00000000-0000-0000-0000-000000000000}"/>
          </ac:spMkLst>
        </pc:spChg>
      </pc:sldChg>
      <pc:sldChg chg="modSp add del mod">
        <pc:chgData name="ysntou@outlook.com" userId="1205a486914ad98d" providerId="LiveId" clId="{DD77DE42-63AF-49D2-83AF-FC7784F461A8}" dt="2020-11-28T08:13:35.295" v="934" actId="47"/>
        <pc:sldMkLst>
          <pc:docMk/>
          <pc:sldMk cId="0" sldId="264"/>
        </pc:sldMkLst>
        <pc:spChg chg="mod">
          <ac:chgData name="ysntou@outlook.com" userId="1205a486914ad98d" providerId="LiveId" clId="{DD77DE42-63AF-49D2-83AF-FC7784F461A8}" dt="2020-11-28T06:58:47.586" v="8" actId="27636"/>
          <ac:spMkLst>
            <pc:docMk/>
            <pc:sldMk cId="0" sldId="264"/>
            <ac:spMk id="3" creationId="{00000000-0000-0000-0000-000000000000}"/>
          </ac:spMkLst>
        </pc:spChg>
      </pc:sldChg>
      <pc:sldChg chg="add del">
        <pc:chgData name="ysntou@outlook.com" userId="1205a486914ad98d" providerId="LiveId" clId="{DD77DE42-63AF-49D2-83AF-FC7784F461A8}" dt="2020-11-28T08:13:29.862" v="933" actId="47"/>
        <pc:sldMkLst>
          <pc:docMk/>
          <pc:sldMk cId="0" sldId="265"/>
        </pc:sldMkLst>
      </pc:sldChg>
      <pc:sldChg chg="add del">
        <pc:chgData name="ysntou@outlook.com" userId="1205a486914ad98d" providerId="LiveId" clId="{DD77DE42-63AF-49D2-83AF-FC7784F461A8}" dt="2020-11-28T08:13:35.295" v="934" actId="47"/>
        <pc:sldMkLst>
          <pc:docMk/>
          <pc:sldMk cId="0" sldId="266"/>
        </pc:sldMkLst>
      </pc:sldChg>
      <pc:sldChg chg="add del">
        <pc:chgData name="ysntou@outlook.com" userId="1205a486914ad98d" providerId="LiveId" clId="{DD77DE42-63AF-49D2-83AF-FC7784F461A8}" dt="2020-11-28T08:13:45.543" v="937" actId="47"/>
        <pc:sldMkLst>
          <pc:docMk/>
          <pc:sldMk cId="0" sldId="267"/>
        </pc:sldMkLst>
      </pc:sldChg>
      <pc:sldChg chg="add del">
        <pc:chgData name="ysntou@outlook.com" userId="1205a486914ad98d" providerId="LiveId" clId="{DD77DE42-63AF-49D2-83AF-FC7784F461A8}" dt="2020-11-28T08:13:44.529" v="936" actId="47"/>
        <pc:sldMkLst>
          <pc:docMk/>
          <pc:sldMk cId="0" sldId="268"/>
        </pc:sldMkLst>
      </pc:sldChg>
      <pc:sldChg chg="modSp add del mod">
        <pc:chgData name="ysntou@outlook.com" userId="1205a486914ad98d" providerId="LiveId" clId="{DD77DE42-63AF-49D2-83AF-FC7784F461A8}" dt="2020-11-28T08:13:35.295" v="934" actId="47"/>
        <pc:sldMkLst>
          <pc:docMk/>
          <pc:sldMk cId="0" sldId="269"/>
        </pc:sldMkLst>
        <pc:spChg chg="mod">
          <ac:chgData name="ysntou@outlook.com" userId="1205a486914ad98d" providerId="LiveId" clId="{DD77DE42-63AF-49D2-83AF-FC7784F461A8}" dt="2020-11-28T06:58:47.399" v="4" actId="27636"/>
          <ac:spMkLst>
            <pc:docMk/>
            <pc:sldMk cId="0" sldId="269"/>
            <ac:spMk id="3" creationId="{00000000-0000-0000-0000-000000000000}"/>
          </ac:spMkLst>
        </pc:spChg>
      </pc:sldChg>
      <pc:sldChg chg="add del">
        <pc:chgData name="ysntou@outlook.com" userId="1205a486914ad98d" providerId="LiveId" clId="{DD77DE42-63AF-49D2-83AF-FC7784F461A8}" dt="2020-11-28T08:21:31.805" v="1113" actId="47"/>
        <pc:sldMkLst>
          <pc:docMk/>
          <pc:sldMk cId="0" sldId="270"/>
        </pc:sldMkLst>
      </pc:sldChg>
      <pc:sldChg chg="modSp add del mod">
        <pc:chgData name="ysntou@outlook.com" userId="1205a486914ad98d" providerId="LiveId" clId="{DD77DE42-63AF-49D2-83AF-FC7784F461A8}" dt="2020-11-28T08:21:30.433" v="1112" actId="47"/>
        <pc:sldMkLst>
          <pc:docMk/>
          <pc:sldMk cId="0" sldId="271"/>
        </pc:sldMkLst>
        <pc:spChg chg="mod">
          <ac:chgData name="ysntou@outlook.com" userId="1205a486914ad98d" providerId="LiveId" clId="{DD77DE42-63AF-49D2-83AF-FC7784F461A8}" dt="2020-11-28T07:00:34.676" v="11" actId="27636"/>
          <ac:spMkLst>
            <pc:docMk/>
            <pc:sldMk cId="0" sldId="271"/>
            <ac:spMk id="3" creationId="{A248B01F-8F0B-4A7C-85BB-582452AD96A7}"/>
          </ac:spMkLst>
        </pc:spChg>
      </pc:sldChg>
      <pc:sldChg chg="add del">
        <pc:chgData name="ysntou@outlook.com" userId="1205a486914ad98d" providerId="LiveId" clId="{DD77DE42-63AF-49D2-83AF-FC7784F461A8}" dt="2020-11-28T08:23:43.500" v="1136" actId="47"/>
        <pc:sldMkLst>
          <pc:docMk/>
          <pc:sldMk cId="0" sldId="272"/>
        </pc:sldMkLst>
      </pc:sldChg>
      <pc:sldChg chg="modSp add del mod">
        <pc:chgData name="ysntou@outlook.com" userId="1205a486914ad98d" providerId="LiveId" clId="{DD77DE42-63AF-49D2-83AF-FC7784F461A8}" dt="2020-11-28T09:39:10.541" v="2035" actId="47"/>
        <pc:sldMkLst>
          <pc:docMk/>
          <pc:sldMk cId="0" sldId="273"/>
        </pc:sldMkLst>
        <pc:spChg chg="mod">
          <ac:chgData name="ysntou@outlook.com" userId="1205a486914ad98d" providerId="LiveId" clId="{DD77DE42-63AF-49D2-83AF-FC7784F461A8}" dt="2020-11-28T09:03:57.304" v="1697" actId="2711"/>
          <ac:spMkLst>
            <pc:docMk/>
            <pc:sldMk cId="0" sldId="273"/>
            <ac:spMk id="3" creationId="{766C9DD5-29A2-4ADA-AC22-40FF01DAC0B7}"/>
          </ac:spMkLst>
        </pc:spChg>
        <pc:spChg chg="mod">
          <ac:chgData name="ysntou@outlook.com" userId="1205a486914ad98d" providerId="LiveId" clId="{DD77DE42-63AF-49D2-83AF-FC7784F461A8}" dt="2020-11-28T09:03:53.288" v="1696" actId="2711"/>
          <ac:spMkLst>
            <pc:docMk/>
            <pc:sldMk cId="0" sldId="273"/>
            <ac:spMk id="27650" creationId="{7B478401-6761-466F-8F68-FEAE1344F369}"/>
          </ac:spMkLst>
        </pc:spChg>
      </pc:sldChg>
      <pc:sldChg chg="delSp modSp add mod">
        <pc:chgData name="ysntou@outlook.com" userId="1205a486914ad98d" providerId="LiveId" clId="{DD77DE42-63AF-49D2-83AF-FC7784F461A8}" dt="2020-11-28T09:05:29.965" v="1720" actId="478"/>
        <pc:sldMkLst>
          <pc:docMk/>
          <pc:sldMk cId="0" sldId="274"/>
        </pc:sldMkLst>
        <pc:spChg chg="mod">
          <ac:chgData name="ysntou@outlook.com" userId="1205a486914ad98d" providerId="LiveId" clId="{DD77DE42-63AF-49D2-83AF-FC7784F461A8}" dt="2020-11-28T09:05:22.965" v="1717" actId="2711"/>
          <ac:spMkLst>
            <pc:docMk/>
            <pc:sldMk cId="0" sldId="274"/>
            <ac:spMk id="2" creationId="{4A92E30C-FA0F-4EC8-86FE-0A592387EC72}"/>
          </ac:spMkLst>
        </pc:spChg>
        <pc:spChg chg="mod">
          <ac:chgData name="ysntou@outlook.com" userId="1205a486914ad98d" providerId="LiveId" clId="{DD77DE42-63AF-49D2-83AF-FC7784F461A8}" dt="2020-11-28T09:05:26.605" v="1718" actId="2711"/>
          <ac:spMkLst>
            <pc:docMk/>
            <pc:sldMk cId="0" sldId="274"/>
            <ac:spMk id="3" creationId="{492B48D2-3AF7-4FEE-9F29-D74CA6DED098}"/>
          </ac:spMkLst>
        </pc:spChg>
        <pc:spChg chg="del">
          <ac:chgData name="ysntou@outlook.com" userId="1205a486914ad98d" providerId="LiveId" clId="{DD77DE42-63AF-49D2-83AF-FC7784F461A8}" dt="2020-11-28T09:05:28.676" v="1719" actId="478"/>
          <ac:spMkLst>
            <pc:docMk/>
            <pc:sldMk cId="0" sldId="274"/>
            <ac:spMk id="4" creationId="{A345FBB1-DC79-4C80-8F0B-BF7C8DEA55F0}"/>
          </ac:spMkLst>
        </pc:spChg>
        <pc:spChg chg="del">
          <ac:chgData name="ysntou@outlook.com" userId="1205a486914ad98d" providerId="LiveId" clId="{DD77DE42-63AF-49D2-83AF-FC7784F461A8}" dt="2020-11-28T09:05:29.965" v="1720" actId="478"/>
          <ac:spMkLst>
            <pc:docMk/>
            <pc:sldMk cId="0" sldId="274"/>
            <ac:spMk id="5" creationId="{6894E3BD-582E-447A-B301-BE6CB7D23B63}"/>
          </ac:spMkLst>
        </pc:spChg>
      </pc:sldChg>
      <pc:sldChg chg="add del">
        <pc:chgData name="ysntou@outlook.com" userId="1205a486914ad98d" providerId="LiveId" clId="{DD77DE42-63AF-49D2-83AF-FC7784F461A8}" dt="2020-11-28T09:45:28.298" v="2073" actId="47"/>
        <pc:sldMkLst>
          <pc:docMk/>
          <pc:sldMk cId="0" sldId="275"/>
        </pc:sldMkLst>
      </pc:sldChg>
      <pc:sldChg chg="addSp delSp modSp add mod setBg">
        <pc:chgData name="ysntou@outlook.com" userId="1205a486914ad98d" providerId="LiveId" clId="{DD77DE42-63AF-49D2-83AF-FC7784F461A8}" dt="2020-11-28T09:05:16.015" v="1716" actId="26606"/>
        <pc:sldMkLst>
          <pc:docMk/>
          <pc:sldMk cId="0" sldId="276"/>
        </pc:sldMkLst>
        <pc:spChg chg="mod ord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4" creationId="{DB4BF58D-8BEB-4AF5-B40D-6785C5AE00B4}"/>
          </ac:spMkLst>
        </pc:spChg>
        <pc:spChg chg="mod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5" creationId="{AD99091A-884C-4FEA-8B51-D6E22ABC5E3A}"/>
          </ac:spMkLst>
        </pc:spChg>
        <pc:spChg chg="add del">
          <ac:chgData name="ysntou@outlook.com" userId="1205a486914ad98d" providerId="LiveId" clId="{DD77DE42-63AF-49D2-83AF-FC7784F461A8}" dt="2020-11-28T09:05:11.580" v="1714" actId="26606"/>
          <ac:spMkLst>
            <pc:docMk/>
            <pc:sldMk cId="0" sldId="276"/>
            <ac:spMk id="73" creationId="{AD2F5602-6586-46E4-8645-2CDA442ABFEC}"/>
          </ac:spMkLst>
        </pc:spChg>
        <pc:spChg chg="add del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74" creationId="{0D7B6173-1D58-48E2-83CF-37350F315F75}"/>
          </ac:spMkLst>
        </pc:spChg>
        <pc:spChg chg="add del">
          <ac:chgData name="ysntou@outlook.com" userId="1205a486914ad98d" providerId="LiveId" clId="{DD77DE42-63AF-49D2-83AF-FC7784F461A8}" dt="2020-11-28T09:05:11.580" v="1714" actId="26606"/>
          <ac:spMkLst>
            <pc:docMk/>
            <pc:sldMk cId="0" sldId="276"/>
            <ac:spMk id="75" creationId="{99434B85-DB0D-4010-A6A1-147F28D47D3B}"/>
          </ac:spMkLst>
        </pc:spChg>
        <pc:spChg chg="add del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76" creationId="{BE2E18B7-282A-4D37-96EB-3F1EB6DB0A9E}"/>
          </ac:spMkLst>
        </pc:spChg>
        <pc:spChg chg="add del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82" creationId="{90F3EC41-E060-4D79-8F5B-1DD6A3A9D26B}"/>
          </ac:spMkLst>
        </pc:spChg>
        <pc:spChg chg="mod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28674" creationId="{998D264D-7C63-4FCA-A62E-F5ED4933AFA3}"/>
          </ac:spMkLst>
        </pc:spChg>
        <pc:spChg chg="add del mod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28675" creationId="{31E8F65C-D25E-4399-8BEE-BF5C8E9AA086}"/>
          </ac:spMkLst>
        </pc:spChg>
        <pc:spChg chg="add del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28680" creationId="{DE152F22-1707-453C-8C48-6B5CDD242809}"/>
          </ac:spMkLst>
        </pc:spChg>
        <pc:spChg chg="add del">
          <ac:chgData name="ysntou@outlook.com" userId="1205a486914ad98d" providerId="LiveId" clId="{DD77DE42-63AF-49D2-83AF-FC7784F461A8}" dt="2020-11-28T09:05:16.015" v="1716" actId="26606"/>
          <ac:spMkLst>
            <pc:docMk/>
            <pc:sldMk cId="0" sldId="276"/>
            <ac:spMk id="28681" creationId="{31E8F65C-D25E-4399-8BEE-BF5C8E9AA086}"/>
          </ac:spMkLst>
        </pc:spChg>
        <pc:grpChg chg="add del">
          <ac:chgData name="ysntou@outlook.com" userId="1205a486914ad98d" providerId="LiveId" clId="{DD77DE42-63AF-49D2-83AF-FC7784F461A8}" dt="2020-11-28T09:05:11.580" v="1714" actId="26606"/>
          <ac:grpSpMkLst>
            <pc:docMk/>
            <pc:sldMk cId="0" sldId="276"/>
            <ac:grpSpMk id="77" creationId="{F2E5F4F0-80C0-49F3-84A2-453DE42F2074}"/>
          </ac:grpSpMkLst>
        </pc:grpChg>
        <pc:graphicFrameChg chg="add del">
          <ac:chgData name="ysntou@outlook.com" userId="1205a486914ad98d" providerId="LiveId" clId="{DD77DE42-63AF-49D2-83AF-FC7784F461A8}" dt="2020-11-28T09:05:11.580" v="1714" actId="26606"/>
          <ac:graphicFrameMkLst>
            <pc:docMk/>
            <pc:sldMk cId="0" sldId="276"/>
            <ac:graphicFrameMk id="28677" creationId="{153E8687-DF2B-4481-A247-3AA82306ECD7}"/>
          </ac:graphicFrameMkLst>
        </pc:graphicFrameChg>
        <pc:picChg chg="add del">
          <ac:chgData name="ysntou@outlook.com" userId="1205a486914ad98d" providerId="LiveId" clId="{DD77DE42-63AF-49D2-83AF-FC7784F461A8}" dt="2020-11-28T09:05:16.015" v="1716" actId="26606"/>
          <ac:picMkLst>
            <pc:docMk/>
            <pc:sldMk cId="0" sldId="276"/>
            <ac:picMk id="71" creationId="{EB6F7B7F-ED7B-4D71-9ACA-4747D0159B9A}"/>
          </ac:picMkLst>
        </pc:picChg>
        <pc:picChg chg="add del">
          <ac:chgData name="ysntou@outlook.com" userId="1205a486914ad98d" providerId="LiveId" clId="{DD77DE42-63AF-49D2-83AF-FC7784F461A8}" dt="2020-11-28T09:05:16.015" v="1716" actId="26606"/>
          <ac:picMkLst>
            <pc:docMk/>
            <pc:sldMk cId="0" sldId="276"/>
            <ac:picMk id="28679" creationId="{355717D4-33C9-419C-8D9C-17C7079673E4}"/>
          </ac:picMkLst>
        </pc:picChg>
      </pc:sldChg>
      <pc:sldChg chg="delSp modSp add mod">
        <pc:chgData name="ysntou@outlook.com" userId="1205a486914ad98d" providerId="LiveId" clId="{DD77DE42-63AF-49D2-83AF-FC7784F461A8}" dt="2020-11-28T09:05:45.286" v="1724" actId="478"/>
        <pc:sldMkLst>
          <pc:docMk/>
          <pc:sldMk cId="0" sldId="277"/>
        </pc:sldMkLst>
        <pc:spChg chg="del">
          <ac:chgData name="ysntou@outlook.com" userId="1205a486914ad98d" providerId="LiveId" clId="{DD77DE42-63AF-49D2-83AF-FC7784F461A8}" dt="2020-11-28T09:05:43.885" v="1723" actId="478"/>
          <ac:spMkLst>
            <pc:docMk/>
            <pc:sldMk cId="0" sldId="277"/>
            <ac:spMk id="4" creationId="{78BB9107-B31F-4A52-A021-1BE580E7EF7C}"/>
          </ac:spMkLst>
        </pc:spChg>
        <pc:spChg chg="del">
          <ac:chgData name="ysntou@outlook.com" userId="1205a486914ad98d" providerId="LiveId" clId="{DD77DE42-63AF-49D2-83AF-FC7784F461A8}" dt="2020-11-28T09:05:45.286" v="1724" actId="478"/>
          <ac:spMkLst>
            <pc:docMk/>
            <pc:sldMk cId="0" sldId="277"/>
            <ac:spMk id="5" creationId="{C56ABB27-6FF9-447C-917B-55E08F03AC35}"/>
          </ac:spMkLst>
        </pc:spChg>
        <pc:spChg chg="mod">
          <ac:chgData name="ysntou@outlook.com" userId="1205a486914ad98d" providerId="LiveId" clId="{DD77DE42-63AF-49D2-83AF-FC7784F461A8}" dt="2020-11-28T09:05:37.040" v="1721" actId="2711"/>
          <ac:spMkLst>
            <pc:docMk/>
            <pc:sldMk cId="0" sldId="277"/>
            <ac:spMk id="30722" creationId="{3497F228-C618-4354-BF54-1EA7D8041E81}"/>
          </ac:spMkLst>
        </pc:spChg>
        <pc:spChg chg="mod">
          <ac:chgData name="ysntou@outlook.com" userId="1205a486914ad98d" providerId="LiveId" clId="{DD77DE42-63AF-49D2-83AF-FC7784F461A8}" dt="2020-11-28T09:05:40.879" v="1722" actId="2711"/>
          <ac:spMkLst>
            <pc:docMk/>
            <pc:sldMk cId="0" sldId="277"/>
            <ac:spMk id="30723" creationId="{AC505C5A-CE9B-424E-9A30-F3D80EC4F47D}"/>
          </ac:spMkLst>
        </pc:spChg>
      </pc:sldChg>
      <pc:sldChg chg="delSp modSp add mod">
        <pc:chgData name="ysntou@outlook.com" userId="1205a486914ad98d" providerId="LiveId" clId="{DD77DE42-63AF-49D2-83AF-FC7784F461A8}" dt="2020-11-28T09:06:25.531" v="1737" actId="478"/>
        <pc:sldMkLst>
          <pc:docMk/>
          <pc:sldMk cId="0" sldId="278"/>
        </pc:sldMkLst>
        <pc:spChg chg="mod">
          <ac:chgData name="ysntou@outlook.com" userId="1205a486914ad98d" providerId="LiveId" clId="{DD77DE42-63AF-49D2-83AF-FC7784F461A8}" dt="2020-11-28T09:06:15.791" v="1734" actId="6549"/>
          <ac:spMkLst>
            <pc:docMk/>
            <pc:sldMk cId="0" sldId="278"/>
            <ac:spMk id="3" creationId="{9D52519F-9BE6-4A4E-98C2-5DF876DFEFFA}"/>
          </ac:spMkLst>
        </pc:spChg>
        <pc:spChg chg="del">
          <ac:chgData name="ysntou@outlook.com" userId="1205a486914ad98d" providerId="LiveId" clId="{DD77DE42-63AF-49D2-83AF-FC7784F461A8}" dt="2020-11-28T09:06:22.386" v="1736" actId="478"/>
          <ac:spMkLst>
            <pc:docMk/>
            <pc:sldMk cId="0" sldId="278"/>
            <ac:spMk id="4" creationId="{8F1892A7-A540-461E-BEE2-4B2A9FDA41AD}"/>
          </ac:spMkLst>
        </pc:spChg>
        <pc:spChg chg="del">
          <ac:chgData name="ysntou@outlook.com" userId="1205a486914ad98d" providerId="LiveId" clId="{DD77DE42-63AF-49D2-83AF-FC7784F461A8}" dt="2020-11-28T09:06:25.531" v="1737" actId="478"/>
          <ac:spMkLst>
            <pc:docMk/>
            <pc:sldMk cId="0" sldId="278"/>
            <ac:spMk id="5" creationId="{57ACFC39-FF6C-44F7-961D-CF5C9ED0B2A1}"/>
          </ac:spMkLst>
        </pc:spChg>
        <pc:spChg chg="mod">
          <ac:chgData name="ysntou@outlook.com" userId="1205a486914ad98d" providerId="LiveId" clId="{DD77DE42-63AF-49D2-83AF-FC7784F461A8}" dt="2020-11-28T09:05:50.696" v="1725" actId="2711"/>
          <ac:spMkLst>
            <pc:docMk/>
            <pc:sldMk cId="0" sldId="278"/>
            <ac:spMk id="6147" creationId="{33C3BC21-386D-4E67-9A2F-62E5EBFEA272}"/>
          </ac:spMkLst>
        </pc:spChg>
        <pc:graphicFrameChg chg="mod">
          <ac:chgData name="ysntou@outlook.com" userId="1205a486914ad98d" providerId="LiveId" clId="{DD77DE42-63AF-49D2-83AF-FC7784F461A8}" dt="2020-11-28T09:06:18.948" v="1735" actId="1076"/>
          <ac:graphicFrameMkLst>
            <pc:docMk/>
            <pc:sldMk cId="0" sldId="278"/>
            <ac:graphicFrameMk id="6146" creationId="{B22025CD-C6FD-4E00-91AF-1E5EF6C10382}"/>
          </ac:graphicFrameMkLst>
        </pc:graphicFrameChg>
      </pc:sldChg>
      <pc:sldChg chg="delSp modSp add mod">
        <pc:chgData name="ysntou@outlook.com" userId="1205a486914ad98d" providerId="LiveId" clId="{DD77DE42-63AF-49D2-83AF-FC7784F461A8}" dt="2020-11-28T09:06:47.047" v="1742" actId="478"/>
        <pc:sldMkLst>
          <pc:docMk/>
          <pc:sldMk cId="0" sldId="279"/>
        </pc:sldMkLst>
        <pc:spChg chg="mod">
          <ac:chgData name="ysntou@outlook.com" userId="1205a486914ad98d" providerId="LiveId" clId="{DD77DE42-63AF-49D2-83AF-FC7784F461A8}" dt="2020-11-28T09:06:33.611" v="1738" actId="2711"/>
          <ac:spMkLst>
            <pc:docMk/>
            <pc:sldMk cId="0" sldId="279"/>
            <ac:spMk id="3" creationId="{AA8E0EE2-24E2-4A12-9BA4-87D18BEC2DA9}"/>
          </ac:spMkLst>
        </pc:spChg>
        <pc:spChg chg="del">
          <ac:chgData name="ysntou@outlook.com" userId="1205a486914ad98d" providerId="LiveId" clId="{DD77DE42-63AF-49D2-83AF-FC7784F461A8}" dt="2020-11-28T09:06:45.776" v="1741" actId="478"/>
          <ac:spMkLst>
            <pc:docMk/>
            <pc:sldMk cId="0" sldId="279"/>
            <ac:spMk id="4" creationId="{9E362C98-3D02-4890-B0EE-ED523216A1C7}"/>
          </ac:spMkLst>
        </pc:spChg>
        <pc:spChg chg="del">
          <ac:chgData name="ysntou@outlook.com" userId="1205a486914ad98d" providerId="LiveId" clId="{DD77DE42-63AF-49D2-83AF-FC7784F461A8}" dt="2020-11-28T09:06:47.047" v="1742" actId="478"/>
          <ac:spMkLst>
            <pc:docMk/>
            <pc:sldMk cId="0" sldId="279"/>
            <ac:spMk id="5" creationId="{966C0412-9437-419C-AB12-6A1C8DBA3544}"/>
          </ac:spMkLst>
        </pc:spChg>
        <pc:spChg chg="mod">
          <ac:chgData name="ysntou@outlook.com" userId="1205a486914ad98d" providerId="LiveId" clId="{DD77DE42-63AF-49D2-83AF-FC7784F461A8}" dt="2020-11-28T09:06:43.132" v="1740" actId="2711"/>
          <ac:spMkLst>
            <pc:docMk/>
            <pc:sldMk cId="0" sldId="279"/>
            <ac:spMk id="31746" creationId="{7E3237BC-DA63-43D7-AB6C-AA4E38CD2F15}"/>
          </ac:spMkLst>
        </pc:spChg>
      </pc:sldChg>
      <pc:sldChg chg="delSp modSp add mod">
        <pc:chgData name="ysntou@outlook.com" userId="1205a486914ad98d" providerId="LiveId" clId="{DD77DE42-63AF-49D2-83AF-FC7784F461A8}" dt="2020-11-28T09:07:16.157" v="1751" actId="478"/>
        <pc:sldMkLst>
          <pc:docMk/>
          <pc:sldMk cId="0" sldId="280"/>
        </pc:sldMkLst>
        <pc:spChg chg="mod">
          <ac:chgData name="ysntou@outlook.com" userId="1205a486914ad98d" providerId="LiveId" clId="{DD77DE42-63AF-49D2-83AF-FC7784F461A8}" dt="2020-11-28T09:07:03.785" v="1745" actId="2711"/>
          <ac:spMkLst>
            <pc:docMk/>
            <pc:sldMk cId="0" sldId="280"/>
            <ac:spMk id="3" creationId="{E37D14E6-2122-4AA0-B6E6-66AA08474B78}"/>
          </ac:spMkLst>
        </pc:spChg>
        <pc:spChg chg="del">
          <ac:chgData name="ysntou@outlook.com" userId="1205a486914ad98d" providerId="LiveId" clId="{DD77DE42-63AF-49D2-83AF-FC7784F461A8}" dt="2020-11-28T09:07:14.883" v="1750" actId="478"/>
          <ac:spMkLst>
            <pc:docMk/>
            <pc:sldMk cId="0" sldId="280"/>
            <ac:spMk id="4" creationId="{5BCCB71A-D056-4623-AD4F-B788156485B7}"/>
          </ac:spMkLst>
        </pc:spChg>
        <pc:spChg chg="del">
          <ac:chgData name="ysntou@outlook.com" userId="1205a486914ad98d" providerId="LiveId" clId="{DD77DE42-63AF-49D2-83AF-FC7784F461A8}" dt="2020-11-28T09:07:16.157" v="1751" actId="478"/>
          <ac:spMkLst>
            <pc:docMk/>
            <pc:sldMk cId="0" sldId="280"/>
            <ac:spMk id="5" creationId="{D588B852-F502-4DF8-93B1-67429C168637}"/>
          </ac:spMkLst>
        </pc:spChg>
        <pc:spChg chg="mod">
          <ac:chgData name="ysntou@outlook.com" userId="1205a486914ad98d" providerId="LiveId" clId="{DD77DE42-63AF-49D2-83AF-FC7784F461A8}" dt="2020-11-28T09:06:55.817" v="1743" actId="2711"/>
          <ac:spMkLst>
            <pc:docMk/>
            <pc:sldMk cId="0" sldId="280"/>
            <ac:spMk id="7171" creationId="{FB2D46DB-914D-45AC-8C0F-7CE7AC4E9D63}"/>
          </ac:spMkLst>
        </pc:spChg>
        <pc:graphicFrameChg chg="mod">
          <ac:chgData name="ysntou@outlook.com" userId="1205a486914ad98d" providerId="LiveId" clId="{DD77DE42-63AF-49D2-83AF-FC7784F461A8}" dt="2020-11-28T09:07:06.548" v="1746" actId="1076"/>
          <ac:graphicFrameMkLst>
            <pc:docMk/>
            <pc:sldMk cId="0" sldId="280"/>
            <ac:graphicFrameMk id="7170" creationId="{8CCEA055-9CA3-4134-8DBE-83AF252694FA}"/>
          </ac:graphicFrameMkLst>
        </pc:graphicFrameChg>
        <pc:picChg chg="mod">
          <ac:chgData name="ysntou@outlook.com" userId="1205a486914ad98d" providerId="LiveId" clId="{DD77DE42-63AF-49D2-83AF-FC7784F461A8}" dt="2020-11-28T09:07:12.405" v="1749" actId="1076"/>
          <ac:picMkLst>
            <pc:docMk/>
            <pc:sldMk cId="0" sldId="280"/>
            <ac:picMk id="7175" creationId="{4FC840E0-73CB-4EFC-9E74-DEC5FE5AD5B7}"/>
          </ac:picMkLst>
        </pc:picChg>
      </pc:sldChg>
      <pc:sldChg chg="modSp add del mod">
        <pc:chgData name="ysntou@outlook.com" userId="1205a486914ad98d" providerId="LiveId" clId="{DD77DE42-63AF-49D2-83AF-FC7784F461A8}" dt="2020-11-28T08:21:34.330" v="1114" actId="47"/>
        <pc:sldMkLst>
          <pc:docMk/>
          <pc:sldMk cId="0" sldId="281"/>
        </pc:sldMkLst>
        <pc:spChg chg="mod">
          <ac:chgData name="ysntou@outlook.com" userId="1205a486914ad98d" providerId="LiveId" clId="{DD77DE42-63AF-49D2-83AF-FC7784F461A8}" dt="2020-11-28T07:00:34.651" v="10" actId="27636"/>
          <ac:spMkLst>
            <pc:docMk/>
            <pc:sldMk cId="0" sldId="281"/>
            <ac:spMk id="3" creationId="{CB0B6FDE-7184-4757-BA25-A076AB1A1C0D}"/>
          </ac:spMkLst>
        </pc:spChg>
      </pc:sldChg>
      <pc:sldChg chg="modSp add del mod ord">
        <pc:chgData name="ysntou@outlook.com" userId="1205a486914ad98d" providerId="LiveId" clId="{DD77DE42-63AF-49D2-83AF-FC7784F461A8}" dt="2020-11-28T08:25:43.056" v="1170" actId="47"/>
        <pc:sldMkLst>
          <pc:docMk/>
          <pc:sldMk cId="0" sldId="283"/>
        </pc:sldMkLst>
        <pc:spChg chg="mod">
          <ac:chgData name="ysntou@outlook.com" userId="1205a486914ad98d" providerId="LiveId" clId="{DD77DE42-63AF-49D2-83AF-FC7784F461A8}" dt="2020-11-28T08:24:53.971" v="1153" actId="2711"/>
          <ac:spMkLst>
            <pc:docMk/>
            <pc:sldMk cId="0" sldId="283"/>
            <ac:spMk id="14338" creationId="{54AE2326-8A89-4CA3-B14F-A2B172B47BFD}"/>
          </ac:spMkLst>
        </pc:spChg>
        <pc:spChg chg="mod">
          <ac:chgData name="ysntou@outlook.com" userId="1205a486914ad98d" providerId="LiveId" clId="{DD77DE42-63AF-49D2-83AF-FC7784F461A8}" dt="2020-11-28T08:24:47.170" v="1152" actId="2711"/>
          <ac:spMkLst>
            <pc:docMk/>
            <pc:sldMk cId="0" sldId="283"/>
            <ac:spMk id="14339" creationId="{E5BB9CB4-F705-426A-B438-9CB5913FA42B}"/>
          </ac:spMkLst>
        </pc:spChg>
      </pc:sldChg>
      <pc:sldChg chg="modSp add del mod">
        <pc:chgData name="ysntou@outlook.com" userId="1205a486914ad98d" providerId="LiveId" clId="{DD77DE42-63AF-49D2-83AF-FC7784F461A8}" dt="2020-11-28T09:07:38.755" v="1752" actId="47"/>
        <pc:sldMkLst>
          <pc:docMk/>
          <pc:sldMk cId="0" sldId="284"/>
        </pc:sldMkLst>
        <pc:spChg chg="mod">
          <ac:chgData name="ysntou@outlook.com" userId="1205a486914ad98d" providerId="LiveId" clId="{DD77DE42-63AF-49D2-83AF-FC7784F461A8}" dt="2020-11-28T07:00:34.921" v="21" actId="27636"/>
          <ac:spMkLst>
            <pc:docMk/>
            <pc:sldMk cId="0" sldId="284"/>
            <ac:spMk id="3" creationId="{337DCD4F-0975-4853-8FF6-A09444B3C932}"/>
          </ac:spMkLst>
        </pc:spChg>
      </pc:sldChg>
      <pc:sldChg chg="add del">
        <pc:chgData name="ysntou@outlook.com" userId="1205a486914ad98d" providerId="LiveId" clId="{DD77DE42-63AF-49D2-83AF-FC7784F461A8}" dt="2020-11-28T09:07:46.127" v="1754" actId="47"/>
        <pc:sldMkLst>
          <pc:docMk/>
          <pc:sldMk cId="0" sldId="285"/>
        </pc:sldMkLst>
      </pc:sldChg>
      <pc:sldChg chg="add del">
        <pc:chgData name="ysntou@outlook.com" userId="1205a486914ad98d" providerId="LiveId" clId="{DD77DE42-63AF-49D2-83AF-FC7784F461A8}" dt="2020-11-28T09:45:28.298" v="2073" actId="47"/>
        <pc:sldMkLst>
          <pc:docMk/>
          <pc:sldMk cId="0" sldId="287"/>
        </pc:sldMkLst>
      </pc:sldChg>
      <pc:sldChg chg="modSp add del mod">
        <pc:chgData name="ysntou@outlook.com" userId="1205a486914ad98d" providerId="LiveId" clId="{DD77DE42-63AF-49D2-83AF-FC7784F461A8}" dt="2020-11-28T09:45:28.298" v="2073" actId="47"/>
        <pc:sldMkLst>
          <pc:docMk/>
          <pc:sldMk cId="0" sldId="288"/>
        </pc:sldMkLst>
        <pc:spChg chg="mod">
          <ac:chgData name="ysntou@outlook.com" userId="1205a486914ad98d" providerId="LiveId" clId="{DD77DE42-63AF-49D2-83AF-FC7784F461A8}" dt="2020-11-28T07:00:35.036" v="24" actId="27636"/>
          <ac:spMkLst>
            <pc:docMk/>
            <pc:sldMk cId="0" sldId="288"/>
            <ac:spMk id="3" creationId="{24A0A39F-40A5-4530-9667-1FE0EC810CB3}"/>
          </ac:spMkLst>
        </pc:spChg>
      </pc:sldChg>
      <pc:sldChg chg="modSp add del mod">
        <pc:chgData name="ysntou@outlook.com" userId="1205a486914ad98d" providerId="LiveId" clId="{DD77DE42-63AF-49D2-83AF-FC7784F461A8}" dt="2020-11-28T09:45:28.298" v="2073" actId="47"/>
        <pc:sldMkLst>
          <pc:docMk/>
          <pc:sldMk cId="0" sldId="292"/>
        </pc:sldMkLst>
        <pc:spChg chg="mod">
          <ac:chgData name="ysntou@outlook.com" userId="1205a486914ad98d" providerId="LiveId" clId="{DD77DE42-63AF-49D2-83AF-FC7784F461A8}" dt="2020-11-28T07:00:34.991" v="22" actId="27636"/>
          <ac:spMkLst>
            <pc:docMk/>
            <pc:sldMk cId="0" sldId="292"/>
            <ac:spMk id="2" creationId="{525BBD7A-0631-4951-ADF5-E79BC9571C26}"/>
          </ac:spMkLst>
        </pc:spChg>
      </pc:sldChg>
      <pc:sldChg chg="modSp add del mod">
        <pc:chgData name="ysntou@outlook.com" userId="1205a486914ad98d" providerId="LiveId" clId="{DD77DE42-63AF-49D2-83AF-FC7784F461A8}" dt="2020-11-28T09:45:28.298" v="2073" actId="47"/>
        <pc:sldMkLst>
          <pc:docMk/>
          <pc:sldMk cId="0" sldId="293"/>
        </pc:sldMkLst>
        <pc:spChg chg="mod">
          <ac:chgData name="ysntou@outlook.com" userId="1205a486914ad98d" providerId="LiveId" clId="{DD77DE42-63AF-49D2-83AF-FC7784F461A8}" dt="2020-11-28T07:00:35.016" v="23" actId="27636"/>
          <ac:spMkLst>
            <pc:docMk/>
            <pc:sldMk cId="0" sldId="293"/>
            <ac:spMk id="3" creationId="{AEDDD70E-F856-49C4-A1EE-142AE48FE95D}"/>
          </ac:spMkLst>
        </pc:spChg>
      </pc:sldChg>
      <pc:sldChg chg="modSp add del mod">
        <pc:chgData name="ysntou@outlook.com" userId="1205a486914ad98d" providerId="LiveId" clId="{DD77DE42-63AF-49D2-83AF-FC7784F461A8}" dt="2020-11-28T09:45:15.066" v="2072" actId="47"/>
        <pc:sldMkLst>
          <pc:docMk/>
          <pc:sldMk cId="0" sldId="294"/>
        </pc:sldMkLst>
        <pc:spChg chg="mod">
          <ac:chgData name="ysntou@outlook.com" userId="1205a486914ad98d" providerId="LiveId" clId="{DD77DE42-63AF-49D2-83AF-FC7784F461A8}" dt="2020-11-28T07:00:35.056" v="25" actId="27636"/>
          <ac:spMkLst>
            <pc:docMk/>
            <pc:sldMk cId="0" sldId="294"/>
            <ac:spMk id="3" creationId="{AF0CB070-7B43-4C97-94BA-B8391D676F03}"/>
          </ac:spMkLst>
        </pc:spChg>
      </pc:sldChg>
      <pc:sldChg chg="add del">
        <pc:chgData name="ysntou@outlook.com" userId="1205a486914ad98d" providerId="LiveId" clId="{DD77DE42-63AF-49D2-83AF-FC7784F461A8}" dt="2020-11-28T08:19:24.234" v="1100" actId="47"/>
        <pc:sldMkLst>
          <pc:docMk/>
          <pc:sldMk cId="0" sldId="295"/>
        </pc:sldMkLst>
      </pc:sldChg>
      <pc:sldChg chg="add del">
        <pc:chgData name="ysntou@outlook.com" userId="1205a486914ad98d" providerId="LiveId" clId="{DD77DE42-63AF-49D2-83AF-FC7784F461A8}" dt="2020-11-28T09:07:40.568" v="1753" actId="47"/>
        <pc:sldMkLst>
          <pc:docMk/>
          <pc:sldMk cId="0" sldId="297"/>
        </pc:sldMkLst>
      </pc:sldChg>
      <pc:sldChg chg="add del">
        <pc:chgData name="ysntou@outlook.com" userId="1205a486914ad98d" providerId="LiveId" clId="{DD77DE42-63AF-49D2-83AF-FC7784F461A8}" dt="2020-11-28T09:45:15.066" v="2072" actId="47"/>
        <pc:sldMkLst>
          <pc:docMk/>
          <pc:sldMk cId="0" sldId="298"/>
        </pc:sldMkLst>
      </pc:sldChg>
      <pc:sldChg chg="add del">
        <pc:chgData name="ysntou@outlook.com" userId="1205a486914ad98d" providerId="LiveId" clId="{DD77DE42-63AF-49D2-83AF-FC7784F461A8}" dt="2020-11-28T09:45:28.298" v="2073" actId="47"/>
        <pc:sldMkLst>
          <pc:docMk/>
          <pc:sldMk cId="0" sldId="299"/>
        </pc:sldMkLst>
      </pc:sldChg>
      <pc:sldChg chg="add del">
        <pc:chgData name="ysntou@outlook.com" userId="1205a486914ad98d" providerId="LiveId" clId="{DD77DE42-63AF-49D2-83AF-FC7784F461A8}" dt="2020-11-28T08:26:15.389" v="1178" actId="47"/>
        <pc:sldMkLst>
          <pc:docMk/>
          <pc:sldMk cId="0" sldId="300"/>
        </pc:sldMkLst>
      </pc:sldChg>
      <pc:sldChg chg="modSp add del mod">
        <pc:chgData name="ysntou@outlook.com" userId="1205a486914ad98d" providerId="LiveId" clId="{DD77DE42-63AF-49D2-83AF-FC7784F461A8}" dt="2020-11-28T08:28:04.728" v="1208" actId="47"/>
        <pc:sldMkLst>
          <pc:docMk/>
          <pc:sldMk cId="0" sldId="301"/>
        </pc:sldMkLst>
        <pc:graphicFrameChg chg="mod">
          <ac:chgData name="ysntou@outlook.com" userId="1205a486914ad98d" providerId="LiveId" clId="{DD77DE42-63AF-49D2-83AF-FC7784F461A8}" dt="2020-11-28T08:26:35.089" v="1182" actId="1076"/>
          <ac:graphicFrameMkLst>
            <pc:docMk/>
            <pc:sldMk cId="0" sldId="301"/>
            <ac:graphicFrameMk id="1026" creationId="{46E17F67-23B3-4934-94DD-032648649A22}"/>
          </ac:graphicFrameMkLst>
        </pc:graphicFrameChg>
      </pc:sldChg>
      <pc:sldChg chg="addSp delSp modSp add mod setBg">
        <pc:chgData name="ysntou@outlook.com" userId="1205a486914ad98d" providerId="LiveId" clId="{DD77DE42-63AF-49D2-83AF-FC7784F461A8}" dt="2020-11-28T09:11:47.131" v="1760" actId="26606"/>
        <pc:sldMkLst>
          <pc:docMk/>
          <pc:sldMk cId="0" sldId="302"/>
        </pc:sldMkLst>
        <pc:spChg chg="mod">
          <ac:chgData name="ysntou@outlook.com" userId="1205a486914ad98d" providerId="LiveId" clId="{DD77DE42-63AF-49D2-83AF-FC7784F461A8}" dt="2020-11-28T09:11:47.131" v="1760" actId="26606"/>
          <ac:spMkLst>
            <pc:docMk/>
            <pc:sldMk cId="0" sldId="302"/>
            <ac:spMk id="3" creationId="{1C9318E0-13C0-4A09-A066-36481A7BEDF8}"/>
          </ac:spMkLst>
        </pc:spChg>
        <pc:spChg chg="del">
          <ac:chgData name="ysntou@outlook.com" userId="1205a486914ad98d" providerId="LiveId" clId="{DD77DE42-63AF-49D2-83AF-FC7784F461A8}" dt="2020-11-28T08:46:43.971" v="1482" actId="478"/>
          <ac:spMkLst>
            <pc:docMk/>
            <pc:sldMk cId="0" sldId="302"/>
            <ac:spMk id="4" creationId="{D80D96E1-4FD3-45B6-8744-9897408EF00D}"/>
          </ac:spMkLst>
        </pc:spChg>
        <pc:spChg chg="del">
          <ac:chgData name="ysntou@outlook.com" userId="1205a486914ad98d" providerId="LiveId" clId="{DD77DE42-63AF-49D2-83AF-FC7784F461A8}" dt="2020-11-28T08:46:43.031" v="1481" actId="478"/>
          <ac:spMkLst>
            <pc:docMk/>
            <pc:sldMk cId="0" sldId="302"/>
            <ac:spMk id="5" creationId="{D0359723-8D73-4FFE-8CAC-022582B23471}"/>
          </ac:spMkLst>
        </pc:spChg>
        <pc:spChg chg="add del">
          <ac:chgData name="ysntou@outlook.com" userId="1205a486914ad98d" providerId="LiveId" clId="{DD77DE42-63AF-49D2-83AF-FC7784F461A8}" dt="2020-11-28T09:10:49.486" v="1756" actId="26606"/>
          <ac:spMkLst>
            <pc:docMk/>
            <pc:sldMk cId="0" sldId="302"/>
            <ac:spMk id="71" creationId="{DAF1966E-FD40-4A4A-B61B-C4DF7FA05F06}"/>
          </ac:spMkLst>
        </pc:spChg>
        <pc:spChg chg="add del">
          <ac:chgData name="ysntou@outlook.com" userId="1205a486914ad98d" providerId="LiveId" clId="{DD77DE42-63AF-49D2-83AF-FC7784F461A8}" dt="2020-11-28T09:10:49.486" v="1756" actId="26606"/>
          <ac:spMkLst>
            <pc:docMk/>
            <pc:sldMk cId="0" sldId="302"/>
            <ac:spMk id="73" creationId="{047BFA19-D45E-416B-A404-7AF2F3F27017}"/>
          </ac:spMkLst>
        </pc:spChg>
        <pc:spChg chg="add del">
          <ac:chgData name="ysntou@outlook.com" userId="1205a486914ad98d" providerId="LiveId" clId="{DD77DE42-63AF-49D2-83AF-FC7784F461A8}" dt="2020-11-28T09:10:49.486" v="1756" actId="26606"/>
          <ac:spMkLst>
            <pc:docMk/>
            <pc:sldMk cId="0" sldId="302"/>
            <ac:spMk id="75" creationId="{8E0105E7-23DB-4CF2-8258-FF47C7620F6E}"/>
          </ac:spMkLst>
        </pc:spChg>
        <pc:spChg chg="add del">
          <ac:chgData name="ysntou@outlook.com" userId="1205a486914ad98d" providerId="LiveId" clId="{DD77DE42-63AF-49D2-83AF-FC7784F461A8}" dt="2020-11-28T09:10:49.486" v="1756" actId="26606"/>
          <ac:spMkLst>
            <pc:docMk/>
            <pc:sldMk cId="0" sldId="302"/>
            <ac:spMk id="77" creationId="{074B4F7D-14B2-478B-8BF5-01E4E0C5D263}"/>
          </ac:spMkLst>
        </pc:spChg>
        <pc:spChg chg="mod">
          <ac:chgData name="ysntou@outlook.com" userId="1205a486914ad98d" providerId="LiveId" clId="{DD77DE42-63AF-49D2-83AF-FC7784F461A8}" dt="2020-11-28T09:11:47.131" v="1760" actId="26606"/>
          <ac:spMkLst>
            <pc:docMk/>
            <pc:sldMk cId="0" sldId="302"/>
            <ac:spMk id="16386" creationId="{35631C67-3557-4CF6-A4B2-D32D34DCAD51}"/>
          </ac:spMkLst>
        </pc:spChg>
        <pc:picChg chg="add del mod">
          <ac:chgData name="ysntou@outlook.com" userId="1205a486914ad98d" providerId="LiveId" clId="{DD77DE42-63AF-49D2-83AF-FC7784F461A8}" dt="2020-11-28T09:11:11.941" v="1759" actId="26606"/>
          <ac:picMkLst>
            <pc:docMk/>
            <pc:sldMk cId="0" sldId="302"/>
            <ac:picMk id="16388" creationId="{3755C6DA-FD67-47E8-9306-DC562DDF7E89}"/>
          </ac:picMkLst>
        </pc:picChg>
        <pc:picChg chg="add">
          <ac:chgData name="ysntou@outlook.com" userId="1205a486914ad98d" providerId="LiveId" clId="{DD77DE42-63AF-49D2-83AF-FC7784F461A8}" dt="2020-11-28T09:11:47.131" v="1760" actId="26606"/>
          <ac:picMkLst>
            <pc:docMk/>
            <pc:sldMk cId="0" sldId="302"/>
            <ac:picMk id="16389" creationId="{E135A75A-4683-4B4D-86E4-F028BF85D50D}"/>
          </ac:picMkLst>
        </pc:picChg>
        <pc:cxnChg chg="add del">
          <ac:chgData name="ysntou@outlook.com" userId="1205a486914ad98d" providerId="LiveId" clId="{DD77DE42-63AF-49D2-83AF-FC7784F461A8}" dt="2020-11-28T09:11:11.941" v="1759" actId="26606"/>
          <ac:cxnSpMkLst>
            <pc:docMk/>
            <pc:sldMk cId="0" sldId="302"/>
            <ac:cxnSpMk id="72" creationId="{A7F400EE-A8A5-48AF-B4D6-291B52C6F0B0}"/>
          </ac:cxnSpMkLst>
        </pc:cxnChg>
        <pc:cxnChg chg="add">
          <ac:chgData name="ysntou@outlook.com" userId="1205a486914ad98d" providerId="LiveId" clId="{DD77DE42-63AF-49D2-83AF-FC7784F461A8}" dt="2020-11-28T09:11:47.131" v="1760" actId="26606"/>
          <ac:cxnSpMkLst>
            <pc:docMk/>
            <pc:sldMk cId="0" sldId="302"/>
            <ac:cxnSpMk id="16390" creationId="{A7F400EE-A8A5-48AF-B4D6-291B52C6F0B0}"/>
          </ac:cxnSpMkLst>
        </pc:cxnChg>
      </pc:sldChg>
      <pc:sldChg chg="addSp delSp modSp add mod setBg">
        <pc:chgData name="ysntou@outlook.com" userId="1205a486914ad98d" providerId="LiveId" clId="{DD77DE42-63AF-49D2-83AF-FC7784F461A8}" dt="2020-11-28T09:13:33.313" v="1780" actId="1076"/>
        <pc:sldMkLst>
          <pc:docMk/>
          <pc:sldMk cId="0" sldId="303"/>
        </pc:sldMkLst>
        <pc:spChg chg="mod">
          <ac:chgData name="ysntou@outlook.com" userId="1205a486914ad98d" providerId="LiveId" clId="{DD77DE42-63AF-49D2-83AF-FC7784F461A8}" dt="2020-11-28T09:13:30.564" v="1779" actId="1076"/>
          <ac:spMkLst>
            <pc:docMk/>
            <pc:sldMk cId="0" sldId="303"/>
            <ac:spMk id="2" creationId="{784C1098-21C1-45AB-A4F5-0A439FB47C7F}"/>
          </ac:spMkLst>
        </pc:spChg>
        <pc:spChg chg="del">
          <ac:chgData name="ysntou@outlook.com" userId="1205a486914ad98d" providerId="LiveId" clId="{DD77DE42-63AF-49D2-83AF-FC7784F461A8}" dt="2020-11-28T08:46:57.252" v="1485" actId="478"/>
          <ac:spMkLst>
            <pc:docMk/>
            <pc:sldMk cId="0" sldId="303"/>
            <ac:spMk id="4" creationId="{64727F22-D851-4D92-9D85-5A2735E59667}"/>
          </ac:spMkLst>
        </pc:spChg>
        <pc:spChg chg="del">
          <ac:chgData name="ysntou@outlook.com" userId="1205a486914ad98d" providerId="LiveId" clId="{DD77DE42-63AF-49D2-83AF-FC7784F461A8}" dt="2020-11-28T08:46:54.914" v="1484" actId="478"/>
          <ac:spMkLst>
            <pc:docMk/>
            <pc:sldMk cId="0" sldId="303"/>
            <ac:spMk id="5" creationId="{7F94F51B-8282-481E-8395-F2A1B3773640}"/>
          </ac:spMkLst>
        </pc:spChg>
        <pc:spChg chg="add del">
          <ac:chgData name="ysntou@outlook.com" userId="1205a486914ad98d" providerId="LiveId" clId="{DD77DE42-63AF-49D2-83AF-FC7784F461A8}" dt="2020-11-28T09:12:59.753" v="1765" actId="26606"/>
          <ac:spMkLst>
            <pc:docMk/>
            <pc:sldMk cId="0" sldId="303"/>
            <ac:spMk id="72" creationId="{081EA652-8C6A-4E69-BEB9-170809474553}"/>
          </ac:spMkLst>
        </pc:spChg>
        <pc:spChg chg="add del">
          <ac:chgData name="ysntou@outlook.com" userId="1205a486914ad98d" providerId="LiveId" clId="{DD77DE42-63AF-49D2-83AF-FC7784F461A8}" dt="2020-11-28T09:12:59.753" v="1765" actId="26606"/>
          <ac:spMkLst>
            <pc:docMk/>
            <pc:sldMk cId="0" sldId="303"/>
            <ac:spMk id="74" creationId="{5298780A-33B9-4EA2-8F67-DE68AD62841B}"/>
          </ac:spMkLst>
        </pc:spChg>
        <pc:spChg chg="add del">
          <ac:chgData name="ysntou@outlook.com" userId="1205a486914ad98d" providerId="LiveId" clId="{DD77DE42-63AF-49D2-83AF-FC7784F461A8}" dt="2020-11-28T09:12:59.753" v="1765" actId="26606"/>
          <ac:spMkLst>
            <pc:docMk/>
            <pc:sldMk cId="0" sldId="303"/>
            <ac:spMk id="76" creationId="{7F488E8B-4E1E-4402-8935-D4E6C02615C7}"/>
          </ac:spMkLst>
        </pc:spChg>
        <pc:spChg chg="add">
          <ac:chgData name="ysntou@outlook.com" userId="1205a486914ad98d" providerId="LiveId" clId="{DD77DE42-63AF-49D2-83AF-FC7784F461A8}" dt="2020-11-28T09:12:59.753" v="1765" actId="26606"/>
          <ac:spMkLst>
            <pc:docMk/>
            <pc:sldMk cId="0" sldId="303"/>
            <ac:spMk id="136" creationId="{081EA652-8C6A-4E69-BEB9-170809474553}"/>
          </ac:spMkLst>
        </pc:spChg>
        <pc:spChg chg="add">
          <ac:chgData name="ysntou@outlook.com" userId="1205a486914ad98d" providerId="LiveId" clId="{DD77DE42-63AF-49D2-83AF-FC7784F461A8}" dt="2020-11-28T09:12:59.753" v="1765" actId="26606"/>
          <ac:spMkLst>
            <pc:docMk/>
            <pc:sldMk cId="0" sldId="303"/>
            <ac:spMk id="138" creationId="{5298780A-33B9-4EA2-8F67-DE68AD62841B}"/>
          </ac:spMkLst>
        </pc:spChg>
        <pc:spChg chg="add">
          <ac:chgData name="ysntou@outlook.com" userId="1205a486914ad98d" providerId="LiveId" clId="{DD77DE42-63AF-49D2-83AF-FC7784F461A8}" dt="2020-11-28T09:12:59.753" v="1765" actId="26606"/>
          <ac:spMkLst>
            <pc:docMk/>
            <pc:sldMk cId="0" sldId="303"/>
            <ac:spMk id="140" creationId="{7F488E8B-4E1E-4402-8935-D4E6C02615C7}"/>
          </ac:spMkLst>
        </pc:spChg>
        <pc:spChg chg="mod">
          <ac:chgData name="ysntou@outlook.com" userId="1205a486914ad98d" providerId="LiveId" clId="{DD77DE42-63AF-49D2-83AF-FC7784F461A8}" dt="2020-11-28T09:13:33.313" v="1780" actId="1076"/>
          <ac:spMkLst>
            <pc:docMk/>
            <pc:sldMk cId="0" sldId="303"/>
            <ac:spMk id="17411" creationId="{249DF543-2839-47CB-93CC-CB29D11BFEDA}"/>
          </ac:spMkLst>
        </pc:spChg>
        <pc:cxnChg chg="add del">
          <ac:chgData name="ysntou@outlook.com" userId="1205a486914ad98d" providerId="LiveId" clId="{DD77DE42-63AF-49D2-83AF-FC7784F461A8}" dt="2020-11-28T09:12:59.753" v="1765" actId="26606"/>
          <ac:cxnSpMkLst>
            <pc:docMk/>
            <pc:sldMk cId="0" sldId="303"/>
            <ac:cxnSpMk id="78" creationId="{23AAC9B5-8015-485C-ACF9-A750390E9A56}"/>
          </ac:cxnSpMkLst>
        </pc:cxnChg>
      </pc:sldChg>
      <pc:sldChg chg="addSp delSp modSp add mod setBg delDesignElem chgLayout">
        <pc:chgData name="ysntou@outlook.com" userId="1205a486914ad98d" providerId="LiveId" clId="{DD77DE42-63AF-49D2-83AF-FC7784F461A8}" dt="2020-11-28T09:18:50.195" v="1843" actId="478"/>
        <pc:sldMkLst>
          <pc:docMk/>
          <pc:sldMk cId="0" sldId="304"/>
        </pc:sldMkLst>
        <pc:spChg chg="del mod ord">
          <ac:chgData name="ysntou@outlook.com" userId="1205a486914ad98d" providerId="LiveId" clId="{DD77DE42-63AF-49D2-83AF-FC7784F461A8}" dt="2020-11-28T09:18:47.107" v="1841" actId="478"/>
          <ac:spMkLst>
            <pc:docMk/>
            <pc:sldMk cId="0" sldId="304"/>
            <ac:spMk id="2" creationId="{D22AEC84-2CF3-42DF-B377-9AA13D5C157E}"/>
          </ac:spMkLst>
        </pc:spChg>
        <pc:spChg chg="del">
          <ac:chgData name="ysntou@outlook.com" userId="1205a486914ad98d" providerId="LiveId" clId="{DD77DE42-63AF-49D2-83AF-FC7784F461A8}" dt="2020-11-28T08:47:20.909" v="1490" actId="478"/>
          <ac:spMkLst>
            <pc:docMk/>
            <pc:sldMk cId="0" sldId="304"/>
            <ac:spMk id="4" creationId="{47D31FBB-6CA7-47A8-8F1B-94B53A25B83D}"/>
          </ac:spMkLst>
        </pc:spChg>
        <pc:spChg chg="del">
          <ac:chgData name="ysntou@outlook.com" userId="1205a486914ad98d" providerId="LiveId" clId="{DD77DE42-63AF-49D2-83AF-FC7784F461A8}" dt="2020-11-28T08:47:19.608" v="1489" actId="478"/>
          <ac:spMkLst>
            <pc:docMk/>
            <pc:sldMk cId="0" sldId="304"/>
            <ac:spMk id="5" creationId="{9BB8B749-BA70-4045-847F-5DFDB258CE4F}"/>
          </ac:spMkLst>
        </pc:spChg>
        <pc:spChg chg="add del mod">
          <ac:chgData name="ysntou@outlook.com" userId="1205a486914ad98d" providerId="LiveId" clId="{DD77DE42-63AF-49D2-83AF-FC7784F461A8}" dt="2020-11-28T09:15:00.450" v="1792" actId="478"/>
          <ac:spMkLst>
            <pc:docMk/>
            <pc:sldMk cId="0" sldId="304"/>
            <ac:spMk id="6" creationId="{73750B38-5CF2-4043-BA37-9AAE30DCB869}"/>
          </ac:spMkLst>
        </pc:spChg>
        <pc:spChg chg="add del mod">
          <ac:chgData name="ysntou@outlook.com" userId="1205a486914ad98d" providerId="LiveId" clId="{DD77DE42-63AF-49D2-83AF-FC7784F461A8}" dt="2020-11-28T09:18:50.195" v="1843" actId="478"/>
          <ac:spMkLst>
            <pc:docMk/>
            <pc:sldMk cId="0" sldId="304"/>
            <ac:spMk id="24" creationId="{0C91F3DE-926A-4572-A3D8-BCA31B5768E8}"/>
          </ac:spMkLst>
        </pc:spChg>
        <pc:spChg chg="add mod">
          <ac:chgData name="ysntou@outlook.com" userId="1205a486914ad98d" providerId="LiveId" clId="{DD77DE42-63AF-49D2-83AF-FC7784F461A8}" dt="2020-11-28T09:18:47.468" v="1842"/>
          <ac:spMkLst>
            <pc:docMk/>
            <pc:sldMk cId="0" sldId="304"/>
            <ac:spMk id="33" creationId="{0220290D-E26D-4044-97A6-D228274E53F3}"/>
          </ac:spMkLst>
        </pc:spChg>
        <pc:spChg chg="add del">
          <ac:chgData name="ysntou@outlook.com" userId="1205a486914ad98d" providerId="LiveId" clId="{DD77DE42-63AF-49D2-83AF-FC7784F461A8}" dt="2020-11-28T09:12:50.793" v="1763" actId="700"/>
          <ac:spMkLst>
            <pc:docMk/>
            <pc:sldMk cId="0" sldId="304"/>
            <ac:spMk id="72" creationId="{081EA652-8C6A-4E69-BEB9-170809474553}"/>
          </ac:spMkLst>
        </pc:spChg>
        <pc:spChg chg="add del">
          <ac:chgData name="ysntou@outlook.com" userId="1205a486914ad98d" providerId="LiveId" clId="{DD77DE42-63AF-49D2-83AF-FC7784F461A8}" dt="2020-11-28T09:12:50.793" v="1763" actId="700"/>
          <ac:spMkLst>
            <pc:docMk/>
            <pc:sldMk cId="0" sldId="304"/>
            <ac:spMk id="74" creationId="{5298780A-33B9-4EA2-8F67-DE68AD62841B}"/>
          </ac:spMkLst>
        </pc:spChg>
        <pc:spChg chg="add del">
          <ac:chgData name="ysntou@outlook.com" userId="1205a486914ad98d" providerId="LiveId" clId="{DD77DE42-63AF-49D2-83AF-FC7784F461A8}" dt="2020-11-28T09:12:50.793" v="1763" actId="700"/>
          <ac:spMkLst>
            <pc:docMk/>
            <pc:sldMk cId="0" sldId="304"/>
            <ac:spMk id="76" creationId="{7F488E8B-4E1E-4402-8935-D4E6C02615C7}"/>
          </ac:spMkLst>
        </pc:spChg>
        <pc:spChg chg="del mod ord">
          <ac:chgData name="ysntou@outlook.com" userId="1205a486914ad98d" providerId="LiveId" clId="{DD77DE42-63AF-49D2-83AF-FC7784F461A8}" dt="2020-11-28T09:14:47.585" v="1791" actId="478"/>
          <ac:spMkLst>
            <pc:docMk/>
            <pc:sldMk cId="0" sldId="304"/>
            <ac:spMk id="18435" creationId="{9D3F2193-CAC7-4EDC-849D-934CCA94F43D}"/>
          </ac:spMkLst>
        </pc:spChg>
        <pc:spChg chg="add">
          <ac:chgData name="ysntou@outlook.com" userId="1205a486914ad98d" providerId="LiveId" clId="{DD77DE42-63AF-49D2-83AF-FC7784F461A8}" dt="2020-11-28T09:12:55.043" v="1764" actId="26606"/>
          <ac:spMkLst>
            <pc:docMk/>
            <pc:sldMk cId="0" sldId="304"/>
            <ac:spMk id="18437" creationId="{081EA652-8C6A-4E69-BEB9-170809474553}"/>
          </ac:spMkLst>
        </pc:spChg>
        <pc:spChg chg="add">
          <ac:chgData name="ysntou@outlook.com" userId="1205a486914ad98d" providerId="LiveId" clId="{DD77DE42-63AF-49D2-83AF-FC7784F461A8}" dt="2020-11-28T09:12:55.043" v="1764" actId="26606"/>
          <ac:spMkLst>
            <pc:docMk/>
            <pc:sldMk cId="0" sldId="304"/>
            <ac:spMk id="18438" creationId="{5298780A-33B9-4EA2-8F67-DE68AD62841B}"/>
          </ac:spMkLst>
        </pc:spChg>
        <pc:spChg chg="add">
          <ac:chgData name="ysntou@outlook.com" userId="1205a486914ad98d" providerId="LiveId" clId="{DD77DE42-63AF-49D2-83AF-FC7784F461A8}" dt="2020-11-28T09:12:55.043" v="1764" actId="26606"/>
          <ac:spMkLst>
            <pc:docMk/>
            <pc:sldMk cId="0" sldId="304"/>
            <ac:spMk id="18439" creationId="{7F488E8B-4E1E-4402-8935-D4E6C02615C7}"/>
          </ac:spMkLst>
        </pc:spChg>
        <pc:picChg chg="add mod">
          <ac:chgData name="ysntou@outlook.com" userId="1205a486914ad98d" providerId="LiveId" clId="{DD77DE42-63AF-49D2-83AF-FC7784F461A8}" dt="2020-11-28T09:18:29.528" v="1838" actId="14100"/>
          <ac:picMkLst>
            <pc:docMk/>
            <pc:sldMk cId="0" sldId="304"/>
            <ac:picMk id="15" creationId="{52F6AEB3-5E67-4B2F-87FB-7AFDE87C9903}"/>
          </ac:picMkLst>
        </pc:picChg>
        <pc:picChg chg="add mod">
          <ac:chgData name="ysntou@outlook.com" userId="1205a486914ad98d" providerId="LiveId" clId="{DD77DE42-63AF-49D2-83AF-FC7784F461A8}" dt="2020-11-28T09:18:29.528" v="1838" actId="14100"/>
          <ac:picMkLst>
            <pc:docMk/>
            <pc:sldMk cId="0" sldId="304"/>
            <ac:picMk id="16" creationId="{0EE8BAE8-CFFB-4599-866F-D6DC26D0B403}"/>
          </ac:picMkLst>
        </pc:picChg>
        <pc:picChg chg="add mod">
          <ac:chgData name="ysntou@outlook.com" userId="1205a486914ad98d" providerId="LiveId" clId="{DD77DE42-63AF-49D2-83AF-FC7784F461A8}" dt="2020-11-28T09:18:29.528" v="1838" actId="14100"/>
          <ac:picMkLst>
            <pc:docMk/>
            <pc:sldMk cId="0" sldId="304"/>
            <ac:picMk id="17" creationId="{C96A3649-BA59-48F7-9D5B-60774B717900}"/>
          </ac:picMkLst>
        </pc:picChg>
        <pc:picChg chg="add mod">
          <ac:chgData name="ysntou@outlook.com" userId="1205a486914ad98d" providerId="LiveId" clId="{DD77DE42-63AF-49D2-83AF-FC7784F461A8}" dt="2020-11-28T09:18:29.528" v="1838" actId="14100"/>
          <ac:picMkLst>
            <pc:docMk/>
            <pc:sldMk cId="0" sldId="304"/>
            <ac:picMk id="18" creationId="{7CC57ADA-8CD4-4E2D-9404-24CC569EF9C8}"/>
          </ac:picMkLst>
        </pc:picChg>
        <pc:picChg chg="add mod">
          <ac:chgData name="ysntou@outlook.com" userId="1205a486914ad98d" providerId="LiveId" clId="{DD77DE42-63AF-49D2-83AF-FC7784F461A8}" dt="2020-11-28T09:18:29.528" v="1838" actId="14100"/>
          <ac:picMkLst>
            <pc:docMk/>
            <pc:sldMk cId="0" sldId="304"/>
            <ac:picMk id="19" creationId="{5DA9BEB7-F465-401A-B720-A1B742A78C54}"/>
          </ac:picMkLst>
        </pc:picChg>
        <pc:picChg chg="add mod">
          <ac:chgData name="ysntou@outlook.com" userId="1205a486914ad98d" providerId="LiveId" clId="{DD77DE42-63AF-49D2-83AF-FC7784F461A8}" dt="2020-11-28T09:18:29.528" v="1838" actId="14100"/>
          <ac:picMkLst>
            <pc:docMk/>
            <pc:sldMk cId="0" sldId="304"/>
            <ac:picMk id="20" creationId="{ED1EF327-6467-4849-AEE4-B1C6041584FF}"/>
          </ac:picMkLst>
        </pc:picChg>
        <pc:cxnChg chg="add mod">
          <ac:chgData name="ysntou@outlook.com" userId="1205a486914ad98d" providerId="LiveId" clId="{DD77DE42-63AF-49D2-83AF-FC7784F461A8}" dt="2020-11-28T09:18:29.528" v="1838" actId="14100"/>
          <ac:cxnSpMkLst>
            <pc:docMk/>
            <pc:sldMk cId="0" sldId="304"/>
            <ac:cxnSpMk id="21" creationId="{7435D27F-0533-46B1-B79C-44B1A08E60E0}"/>
          </ac:cxnSpMkLst>
        </pc:cxnChg>
        <pc:cxnChg chg="add mod">
          <ac:chgData name="ysntou@outlook.com" userId="1205a486914ad98d" providerId="LiveId" clId="{DD77DE42-63AF-49D2-83AF-FC7784F461A8}" dt="2020-11-28T09:18:29.528" v="1838" actId="14100"/>
          <ac:cxnSpMkLst>
            <pc:docMk/>
            <pc:sldMk cId="0" sldId="304"/>
            <ac:cxnSpMk id="22" creationId="{79538A55-B406-46D1-B243-19D87898E216}"/>
          </ac:cxnSpMkLst>
        </pc:cxnChg>
        <pc:cxnChg chg="add mod">
          <ac:chgData name="ysntou@outlook.com" userId="1205a486914ad98d" providerId="LiveId" clId="{DD77DE42-63AF-49D2-83AF-FC7784F461A8}" dt="2020-11-28T09:18:29.528" v="1838" actId="14100"/>
          <ac:cxnSpMkLst>
            <pc:docMk/>
            <pc:sldMk cId="0" sldId="304"/>
            <ac:cxnSpMk id="23" creationId="{D6785ABF-E469-4D9D-B137-832E98DE20C4}"/>
          </ac:cxnSpMkLst>
        </pc:cxnChg>
        <pc:cxnChg chg="add del">
          <ac:chgData name="ysntou@outlook.com" userId="1205a486914ad98d" providerId="LiveId" clId="{DD77DE42-63AF-49D2-83AF-FC7784F461A8}" dt="2020-11-28T09:12:50.793" v="1763" actId="700"/>
          <ac:cxnSpMkLst>
            <pc:docMk/>
            <pc:sldMk cId="0" sldId="304"/>
            <ac:cxnSpMk id="78" creationId="{23AAC9B5-8015-485C-ACF9-A750390E9A56}"/>
          </ac:cxnSpMkLst>
        </pc:cxnChg>
      </pc:sldChg>
      <pc:sldChg chg="delSp modSp add del mod">
        <pc:chgData name="ysntou@outlook.com" userId="1205a486914ad98d" providerId="LiveId" clId="{DD77DE42-63AF-49D2-83AF-FC7784F461A8}" dt="2020-11-28T09:16:02.071" v="1812" actId="47"/>
        <pc:sldMkLst>
          <pc:docMk/>
          <pc:sldMk cId="0" sldId="305"/>
        </pc:sldMkLst>
        <pc:spChg chg="del">
          <ac:chgData name="ysntou@outlook.com" userId="1205a486914ad98d" providerId="LiveId" clId="{DD77DE42-63AF-49D2-83AF-FC7784F461A8}" dt="2020-11-28T08:52:20.434" v="1493" actId="478"/>
          <ac:spMkLst>
            <pc:docMk/>
            <pc:sldMk cId="0" sldId="305"/>
            <ac:spMk id="3" creationId="{B15326CC-1764-4DFB-8B9E-C7C66B38B4F4}"/>
          </ac:spMkLst>
        </pc:spChg>
        <pc:spChg chg="del">
          <ac:chgData name="ysntou@outlook.com" userId="1205a486914ad98d" providerId="LiveId" clId="{DD77DE42-63AF-49D2-83AF-FC7784F461A8}" dt="2020-11-28T08:52:21.514" v="1494" actId="478"/>
          <ac:spMkLst>
            <pc:docMk/>
            <pc:sldMk cId="0" sldId="305"/>
            <ac:spMk id="4" creationId="{324B4083-1A09-407B-897B-9A69D4107437}"/>
          </ac:spMkLst>
        </pc:spChg>
        <pc:spChg chg="mod">
          <ac:chgData name="ysntou@outlook.com" userId="1205a486914ad98d" providerId="LiveId" clId="{DD77DE42-63AF-49D2-83AF-FC7784F461A8}" dt="2020-11-28T08:48:41.875" v="1492" actId="27636"/>
          <ac:spMkLst>
            <pc:docMk/>
            <pc:sldMk cId="0" sldId="305"/>
            <ac:spMk id="19458" creationId="{A8885F3D-03AC-4BDB-8CB9-50626A3DF724}"/>
          </ac:spMkLst>
        </pc:spChg>
        <pc:picChg chg="mod">
          <ac:chgData name="ysntou@outlook.com" userId="1205a486914ad98d" providerId="LiveId" clId="{DD77DE42-63AF-49D2-83AF-FC7784F461A8}" dt="2020-11-28T08:52:25.881" v="1495" actId="1076"/>
          <ac:picMkLst>
            <pc:docMk/>
            <pc:sldMk cId="0" sldId="305"/>
            <ac:picMk id="19461" creationId="{31CA60FF-F41A-47BC-AF60-18F09F68F38C}"/>
          </ac:picMkLst>
        </pc:picChg>
        <pc:picChg chg="mod">
          <ac:chgData name="ysntou@outlook.com" userId="1205a486914ad98d" providerId="LiveId" clId="{DD77DE42-63AF-49D2-83AF-FC7784F461A8}" dt="2020-11-28T08:52:25.881" v="1495" actId="1076"/>
          <ac:picMkLst>
            <pc:docMk/>
            <pc:sldMk cId="0" sldId="305"/>
            <ac:picMk id="19462" creationId="{9A281ED0-7D21-4C19-AE54-4CFC39E29D58}"/>
          </ac:picMkLst>
        </pc:picChg>
        <pc:picChg chg="mod">
          <ac:chgData name="ysntou@outlook.com" userId="1205a486914ad98d" providerId="LiveId" clId="{DD77DE42-63AF-49D2-83AF-FC7784F461A8}" dt="2020-11-28T08:52:25.881" v="1495" actId="1076"/>
          <ac:picMkLst>
            <pc:docMk/>
            <pc:sldMk cId="0" sldId="305"/>
            <ac:picMk id="19463" creationId="{7A57B14B-9440-4F49-A744-2610F2B4CD85}"/>
          </ac:picMkLst>
        </pc:picChg>
        <pc:picChg chg="mod">
          <ac:chgData name="ysntou@outlook.com" userId="1205a486914ad98d" providerId="LiveId" clId="{DD77DE42-63AF-49D2-83AF-FC7784F461A8}" dt="2020-11-28T08:52:25.881" v="1495" actId="1076"/>
          <ac:picMkLst>
            <pc:docMk/>
            <pc:sldMk cId="0" sldId="305"/>
            <ac:picMk id="19464" creationId="{12B21AD2-0BF9-4EFB-B740-8D0E51DE72C3}"/>
          </ac:picMkLst>
        </pc:picChg>
        <pc:picChg chg="mod">
          <ac:chgData name="ysntou@outlook.com" userId="1205a486914ad98d" providerId="LiveId" clId="{DD77DE42-63AF-49D2-83AF-FC7784F461A8}" dt="2020-11-28T08:52:25.881" v="1495" actId="1076"/>
          <ac:picMkLst>
            <pc:docMk/>
            <pc:sldMk cId="0" sldId="305"/>
            <ac:picMk id="19465" creationId="{348DF7C9-C476-416B-B88F-F25D4CB7E3EF}"/>
          </ac:picMkLst>
        </pc:picChg>
        <pc:picChg chg="mod">
          <ac:chgData name="ysntou@outlook.com" userId="1205a486914ad98d" providerId="LiveId" clId="{DD77DE42-63AF-49D2-83AF-FC7784F461A8}" dt="2020-11-28T08:52:25.881" v="1495" actId="1076"/>
          <ac:picMkLst>
            <pc:docMk/>
            <pc:sldMk cId="0" sldId="305"/>
            <ac:picMk id="19466" creationId="{2A54B3EE-40AB-492C-932B-41B0C48F341F}"/>
          </ac:picMkLst>
        </pc:picChg>
        <pc:cxnChg chg="mod">
          <ac:chgData name="ysntou@outlook.com" userId="1205a486914ad98d" providerId="LiveId" clId="{DD77DE42-63AF-49D2-83AF-FC7784F461A8}" dt="2020-11-28T08:52:25.881" v="1495" actId="1076"/>
          <ac:cxnSpMkLst>
            <pc:docMk/>
            <pc:sldMk cId="0" sldId="305"/>
            <ac:cxnSpMk id="16" creationId="{E5796702-E8CC-4DE6-BE6B-7AAD630B4991}"/>
          </ac:cxnSpMkLst>
        </pc:cxnChg>
        <pc:cxnChg chg="mod">
          <ac:chgData name="ysntou@outlook.com" userId="1205a486914ad98d" providerId="LiveId" clId="{DD77DE42-63AF-49D2-83AF-FC7784F461A8}" dt="2020-11-28T08:52:25.881" v="1495" actId="1076"/>
          <ac:cxnSpMkLst>
            <pc:docMk/>
            <pc:sldMk cId="0" sldId="305"/>
            <ac:cxnSpMk id="18" creationId="{855CB74C-6BD2-4571-A31B-FF3F809E3462}"/>
          </ac:cxnSpMkLst>
        </pc:cxnChg>
        <pc:cxnChg chg="mod">
          <ac:chgData name="ysntou@outlook.com" userId="1205a486914ad98d" providerId="LiveId" clId="{DD77DE42-63AF-49D2-83AF-FC7784F461A8}" dt="2020-11-28T08:52:25.881" v="1495" actId="1076"/>
          <ac:cxnSpMkLst>
            <pc:docMk/>
            <pc:sldMk cId="0" sldId="305"/>
            <ac:cxnSpMk id="20" creationId="{99DC69BA-9DA2-45DC-93D3-F02FC2B2753D}"/>
          </ac:cxnSpMkLst>
        </pc:cxnChg>
      </pc:sldChg>
      <pc:sldChg chg="addSp delSp modSp add del mod">
        <pc:chgData name="ysntou@outlook.com" userId="1205a486914ad98d" providerId="LiveId" clId="{DD77DE42-63AF-49D2-83AF-FC7784F461A8}" dt="2020-11-28T09:19:47.485" v="1857" actId="47"/>
        <pc:sldMkLst>
          <pc:docMk/>
          <pc:sldMk cId="0" sldId="306"/>
        </pc:sldMkLst>
        <pc:spChg chg="del">
          <ac:chgData name="ysntou@outlook.com" userId="1205a486914ad98d" providerId="LiveId" clId="{DD77DE42-63AF-49D2-83AF-FC7784F461A8}" dt="2020-11-28T08:53:25.457" v="1501" actId="478"/>
          <ac:spMkLst>
            <pc:docMk/>
            <pc:sldMk cId="0" sldId="306"/>
            <ac:spMk id="7" creationId="{EAD14F29-96DC-4141-9BEB-15DDC36AFC41}"/>
          </ac:spMkLst>
        </pc:spChg>
        <pc:spChg chg="mod">
          <ac:chgData name="ysntou@outlook.com" userId="1205a486914ad98d" providerId="LiveId" clId="{DD77DE42-63AF-49D2-83AF-FC7784F461A8}" dt="2020-11-28T08:52:37.005" v="1497" actId="27636"/>
          <ac:spMkLst>
            <pc:docMk/>
            <pc:sldMk cId="0" sldId="306"/>
            <ac:spMk id="2052" creationId="{DE4EDCD6-C3CC-4452-AC8C-FC63B5DC1067}"/>
          </ac:spMkLst>
        </pc:spChg>
        <pc:spChg chg="mod">
          <ac:chgData name="ysntou@outlook.com" userId="1205a486914ad98d" providerId="LiveId" clId="{DD77DE42-63AF-49D2-83AF-FC7784F461A8}" dt="2020-11-28T08:54:19.579" v="1538" actId="20577"/>
          <ac:spMkLst>
            <pc:docMk/>
            <pc:sldMk cId="0" sldId="306"/>
            <ac:spMk id="2053" creationId="{3C6445D9-E1BB-49D8-8723-BA16E544C4DE}"/>
          </ac:spMkLst>
        </pc:spChg>
        <pc:graphicFrameChg chg="add mod">
          <ac:chgData name="ysntou@outlook.com" userId="1205a486914ad98d" providerId="LiveId" clId="{DD77DE42-63AF-49D2-83AF-FC7784F461A8}" dt="2020-11-28T09:19:34.919" v="1852"/>
          <ac:graphicFrameMkLst>
            <pc:docMk/>
            <pc:sldMk cId="0" sldId="306"/>
            <ac:graphicFrameMk id="8" creationId="{4E48E506-85DC-43C7-9489-FA655993FDEA}"/>
          </ac:graphicFrameMkLst>
        </pc:graphicFrameChg>
        <pc:graphicFrameChg chg="mod">
          <ac:chgData name="ysntou@outlook.com" userId="1205a486914ad98d" providerId="LiveId" clId="{DD77DE42-63AF-49D2-83AF-FC7784F461A8}" dt="2020-11-28T08:54:26.385" v="1541" actId="1076"/>
          <ac:graphicFrameMkLst>
            <pc:docMk/>
            <pc:sldMk cId="0" sldId="306"/>
            <ac:graphicFrameMk id="2050" creationId="{6234C251-6E81-4E2D-915E-DBE6394363B3}"/>
          </ac:graphicFrameMkLst>
        </pc:graphicFrameChg>
        <pc:graphicFrameChg chg="del mod">
          <ac:chgData name="ysntou@outlook.com" userId="1205a486914ad98d" providerId="LiveId" clId="{DD77DE42-63AF-49D2-83AF-FC7784F461A8}" dt="2020-11-28T09:19:33.716" v="1851" actId="21"/>
          <ac:graphicFrameMkLst>
            <pc:docMk/>
            <pc:sldMk cId="0" sldId="306"/>
            <ac:graphicFrameMk id="2051" creationId="{ED9E518F-69B7-45BA-8D4E-7462CB893018}"/>
          </ac:graphicFrameMkLst>
        </pc:graphicFrameChg>
      </pc:sldChg>
      <pc:sldChg chg="addSp delSp modSp add mod setBg">
        <pc:chgData name="ysntou@outlook.com" userId="1205a486914ad98d" providerId="LiveId" clId="{DD77DE42-63AF-49D2-83AF-FC7784F461A8}" dt="2020-11-28T09:19:45.459" v="1856" actId="1076"/>
        <pc:sldMkLst>
          <pc:docMk/>
          <pc:sldMk cId="0" sldId="307"/>
        </pc:sldMkLst>
        <pc:spChg chg="del">
          <ac:chgData name="ysntou@outlook.com" userId="1205a486914ad98d" providerId="LiveId" clId="{DD77DE42-63AF-49D2-83AF-FC7784F461A8}" dt="2020-11-28T08:56:17.523" v="1548" actId="478"/>
          <ac:spMkLst>
            <pc:docMk/>
            <pc:sldMk cId="0" sldId="307"/>
            <ac:spMk id="3" creationId="{99A19451-2FAD-4C02-A117-6CD7FF8034CC}"/>
          </ac:spMkLst>
        </pc:spChg>
        <pc:spChg chg="del">
          <ac:chgData name="ysntou@outlook.com" userId="1205a486914ad98d" providerId="LiveId" clId="{DD77DE42-63AF-49D2-83AF-FC7784F461A8}" dt="2020-11-28T08:56:18.583" v="1549" actId="478"/>
          <ac:spMkLst>
            <pc:docMk/>
            <pc:sldMk cId="0" sldId="307"/>
            <ac:spMk id="4" creationId="{300EC676-08FA-4876-B6D7-7AB4890ECA34}"/>
          </ac:spMkLst>
        </pc:spChg>
        <pc:spChg chg="del">
          <ac:chgData name="ysntou@outlook.com" userId="1205a486914ad98d" providerId="LiveId" clId="{DD77DE42-63AF-49D2-83AF-FC7784F461A8}" dt="2020-11-28T08:56:06.143" v="1543" actId="478"/>
          <ac:spMkLst>
            <pc:docMk/>
            <pc:sldMk cId="0" sldId="307"/>
            <ac:spMk id="17" creationId="{12798738-D899-4F1A-80CC-A32B65324010}"/>
          </ac:spMkLst>
        </pc:spChg>
        <pc:spChg chg="del">
          <ac:chgData name="ysntou@outlook.com" userId="1205a486914ad98d" providerId="LiveId" clId="{DD77DE42-63AF-49D2-83AF-FC7784F461A8}" dt="2020-11-28T08:56:06.143" v="1543" actId="478"/>
          <ac:spMkLst>
            <pc:docMk/>
            <pc:sldMk cId="0" sldId="307"/>
            <ac:spMk id="18" creationId="{05F54543-405C-462C-9CB8-547279648902}"/>
          </ac:spMkLst>
        </pc:spChg>
        <pc:spChg chg="add del mod">
          <ac:chgData name="ysntou@outlook.com" userId="1205a486914ad98d" providerId="LiveId" clId="{DD77DE42-63AF-49D2-83AF-FC7784F461A8}" dt="2020-11-28T09:19:15.467" v="1846" actId="478"/>
          <ac:spMkLst>
            <pc:docMk/>
            <pc:sldMk cId="0" sldId="307"/>
            <ac:spMk id="19" creationId="{4F9CCB50-2405-427F-9984-27D82E62CF6D}"/>
          </ac:spMkLst>
        </pc:spChg>
        <pc:spChg chg="add del">
          <ac:chgData name="ysntou@outlook.com" userId="1205a486914ad98d" providerId="LiveId" clId="{DD77DE42-63AF-49D2-83AF-FC7784F461A8}" dt="2020-11-28T09:19:22.419" v="1848" actId="22"/>
          <ac:spMkLst>
            <pc:docMk/>
            <pc:sldMk cId="0" sldId="307"/>
            <ac:spMk id="23" creationId="{9DCDE8CF-3A64-4B86-9B9C-6C7F2AB34F0F}"/>
          </ac:spMkLst>
        </pc:spChg>
        <pc:spChg chg="add mod">
          <ac:chgData name="ysntou@outlook.com" userId="1205a486914ad98d" providerId="LiveId" clId="{DD77DE42-63AF-49D2-83AF-FC7784F461A8}" dt="2020-11-28T09:19:31.312" v="1850" actId="14100"/>
          <ac:spMkLst>
            <pc:docMk/>
            <pc:sldMk cId="0" sldId="307"/>
            <ac:spMk id="24" creationId="{F81D7ACC-955A-4F40-B099-E9C1BBE91A11}"/>
          </ac:spMkLst>
        </pc:spChg>
        <pc:spChg chg="add">
          <ac:chgData name="ysntou@outlook.com" userId="1205a486914ad98d" providerId="LiveId" clId="{DD77DE42-63AF-49D2-83AF-FC7784F461A8}" dt="2020-11-28T09:17:22.657" v="1815" actId="26606"/>
          <ac:spMkLst>
            <pc:docMk/>
            <pc:sldMk cId="0" sldId="307"/>
            <ac:spMk id="71" creationId="{9D25F302-27C5-414F-97F8-6EA0A6C028BA}"/>
          </ac:spMkLst>
        </pc:spChg>
        <pc:spChg chg="add">
          <ac:chgData name="ysntou@outlook.com" userId="1205a486914ad98d" providerId="LiveId" clId="{DD77DE42-63AF-49D2-83AF-FC7784F461A8}" dt="2020-11-28T09:17:22.657" v="1815" actId="26606"/>
          <ac:spMkLst>
            <pc:docMk/>
            <pc:sldMk cId="0" sldId="307"/>
            <ac:spMk id="73" creationId="{830A36F8-48C2-4842-A87B-8CE8DF4E7FD2}"/>
          </ac:spMkLst>
        </pc:spChg>
        <pc:spChg chg="add">
          <ac:chgData name="ysntou@outlook.com" userId="1205a486914ad98d" providerId="LiveId" clId="{DD77DE42-63AF-49D2-83AF-FC7784F461A8}" dt="2020-11-28T09:17:22.657" v="1815" actId="26606"/>
          <ac:spMkLst>
            <pc:docMk/>
            <pc:sldMk cId="0" sldId="307"/>
            <ac:spMk id="75" creationId="{8F451A30-466B-4996-9BA5-CD6ABCC6D558}"/>
          </ac:spMkLst>
        </pc:spChg>
        <pc:spChg chg="mod">
          <ac:chgData name="ysntou@outlook.com" userId="1205a486914ad98d" providerId="LiveId" clId="{DD77DE42-63AF-49D2-83AF-FC7784F461A8}" dt="2020-11-28T09:18:10.112" v="1834" actId="1076"/>
          <ac:spMkLst>
            <pc:docMk/>
            <pc:sldMk cId="0" sldId="307"/>
            <ac:spMk id="20482" creationId="{167C6E00-767B-4708-9BAD-72F51115F295}"/>
          </ac:spMkLst>
        </pc:spChg>
        <pc:graphicFrameChg chg="add mod">
          <ac:chgData name="ysntou@outlook.com" userId="1205a486914ad98d" providerId="LiveId" clId="{DD77DE42-63AF-49D2-83AF-FC7784F461A8}" dt="2020-11-28T09:19:39.295" v="1854" actId="1076"/>
          <ac:graphicFrameMkLst>
            <pc:docMk/>
            <pc:sldMk cId="0" sldId="307"/>
            <ac:graphicFrameMk id="25" creationId="{094C8725-52C2-4C94-AFCF-2F6FB4FF9C3A}"/>
          </ac:graphicFrameMkLst>
        </pc:graphicFrameChg>
        <pc:graphicFrameChg chg="add mod">
          <ac:chgData name="ysntou@outlook.com" userId="1205a486914ad98d" providerId="LiveId" clId="{DD77DE42-63AF-49D2-83AF-FC7784F461A8}" dt="2020-11-28T09:19:45.459" v="1856" actId="1076"/>
          <ac:graphicFrameMkLst>
            <pc:docMk/>
            <pc:sldMk cId="0" sldId="307"/>
            <ac:graphicFrameMk id="26" creationId="{A3165A49-15E5-4EDB-8988-5606F652CD50}"/>
          </ac:graphicFrameMkLst>
        </pc:graphicFrameChg>
        <pc:picChg chg="add del mod">
          <ac:chgData name="ysntou@outlook.com" userId="1205a486914ad98d" providerId="LiveId" clId="{DD77DE42-63AF-49D2-83AF-FC7784F461A8}" dt="2020-11-28T09:19:13.565" v="1845" actId="478"/>
          <ac:picMkLst>
            <pc:docMk/>
            <pc:sldMk cId="0" sldId="307"/>
            <ac:picMk id="2" creationId="{3BC3124D-02D0-4F8B-95C7-969360D439D7}"/>
          </ac:picMkLst>
        </pc:picChg>
        <pc:picChg chg="del">
          <ac:chgData name="ysntou@outlook.com" userId="1205a486914ad98d" providerId="LiveId" clId="{DD77DE42-63AF-49D2-83AF-FC7784F461A8}" dt="2020-11-28T08:56:06.143" v="1543" actId="478"/>
          <ac:picMkLst>
            <pc:docMk/>
            <pc:sldMk cId="0" sldId="307"/>
            <ac:picMk id="20485" creationId="{C556E039-DE98-497A-8290-66DD3F32E170}"/>
          </ac:picMkLst>
        </pc:picChg>
        <pc:picChg chg="del">
          <ac:chgData name="ysntou@outlook.com" userId="1205a486914ad98d" providerId="LiveId" clId="{DD77DE42-63AF-49D2-83AF-FC7784F461A8}" dt="2020-11-28T08:56:06.143" v="1543" actId="478"/>
          <ac:picMkLst>
            <pc:docMk/>
            <pc:sldMk cId="0" sldId="307"/>
            <ac:picMk id="20486" creationId="{C18F41D2-CEDD-475C-AFC2-20567092B213}"/>
          </ac:picMkLst>
        </pc:picChg>
        <pc:picChg chg="del">
          <ac:chgData name="ysntou@outlook.com" userId="1205a486914ad98d" providerId="LiveId" clId="{DD77DE42-63AF-49D2-83AF-FC7784F461A8}" dt="2020-11-28T08:56:06.143" v="1543" actId="478"/>
          <ac:picMkLst>
            <pc:docMk/>
            <pc:sldMk cId="0" sldId="307"/>
            <ac:picMk id="20487" creationId="{88FB3FC0-366B-427A-A19B-9405BC439CE3}"/>
          </ac:picMkLst>
        </pc:picChg>
        <pc:picChg chg="del">
          <ac:chgData name="ysntou@outlook.com" userId="1205a486914ad98d" providerId="LiveId" clId="{DD77DE42-63AF-49D2-83AF-FC7784F461A8}" dt="2020-11-28T08:56:06.143" v="1543" actId="478"/>
          <ac:picMkLst>
            <pc:docMk/>
            <pc:sldMk cId="0" sldId="307"/>
            <ac:picMk id="20488" creationId="{12B2E58E-6AA5-4E27-9C2C-2E5C2BAB50FE}"/>
          </ac:picMkLst>
        </pc:picChg>
        <pc:picChg chg="del">
          <ac:chgData name="ysntou@outlook.com" userId="1205a486914ad98d" providerId="LiveId" clId="{DD77DE42-63AF-49D2-83AF-FC7784F461A8}" dt="2020-11-28T08:56:06.143" v="1543" actId="478"/>
          <ac:picMkLst>
            <pc:docMk/>
            <pc:sldMk cId="0" sldId="307"/>
            <ac:picMk id="20489" creationId="{9E062143-4BB1-408F-A639-38AF626299D9}"/>
          </ac:picMkLst>
        </pc:picChg>
        <pc:picChg chg="del">
          <ac:chgData name="ysntou@outlook.com" userId="1205a486914ad98d" providerId="LiveId" clId="{DD77DE42-63AF-49D2-83AF-FC7784F461A8}" dt="2020-11-28T08:56:06.143" v="1543" actId="478"/>
          <ac:picMkLst>
            <pc:docMk/>
            <pc:sldMk cId="0" sldId="307"/>
            <ac:picMk id="20490" creationId="{58660A90-746C-401E-A881-3FBE44C37344}"/>
          </ac:picMkLst>
        </pc:picChg>
        <pc:cxnChg chg="del">
          <ac:chgData name="ysntou@outlook.com" userId="1205a486914ad98d" providerId="LiveId" clId="{DD77DE42-63AF-49D2-83AF-FC7784F461A8}" dt="2020-11-28T08:56:06.143" v="1543" actId="478"/>
          <ac:cxnSpMkLst>
            <pc:docMk/>
            <pc:sldMk cId="0" sldId="307"/>
            <ac:cxnSpMk id="20" creationId="{83BAC21D-88C9-4945-AAB9-BE46E9D63E3D}"/>
          </ac:cxnSpMkLst>
        </pc:cxnChg>
        <pc:cxnChg chg="del">
          <ac:chgData name="ysntou@outlook.com" userId="1205a486914ad98d" providerId="LiveId" clId="{DD77DE42-63AF-49D2-83AF-FC7784F461A8}" dt="2020-11-28T08:56:06.143" v="1543" actId="478"/>
          <ac:cxnSpMkLst>
            <pc:docMk/>
            <pc:sldMk cId="0" sldId="307"/>
            <ac:cxnSpMk id="22" creationId="{758C8152-428D-48DB-9728-1D940CB4C478}"/>
          </ac:cxnSpMkLst>
        </pc:cxnChg>
      </pc:sldChg>
      <pc:sldChg chg="modSp add del mod">
        <pc:chgData name="ysntou@outlook.com" userId="1205a486914ad98d" providerId="LiveId" clId="{DD77DE42-63AF-49D2-83AF-FC7784F461A8}" dt="2020-11-28T09:22:53.573" v="1884" actId="47"/>
        <pc:sldMkLst>
          <pc:docMk/>
          <pc:sldMk cId="0" sldId="308"/>
        </pc:sldMkLst>
        <pc:spChg chg="mod">
          <ac:chgData name="ysntou@outlook.com" userId="1205a486914ad98d" providerId="LiveId" clId="{DD77DE42-63AF-49D2-83AF-FC7784F461A8}" dt="2020-11-28T08:59:38.489" v="1566" actId="108"/>
          <ac:spMkLst>
            <pc:docMk/>
            <pc:sldMk cId="0" sldId="308"/>
            <ac:spMk id="3077" creationId="{821833EA-1836-41A4-B066-C2BC301DA631}"/>
          </ac:spMkLst>
        </pc:spChg>
        <pc:spChg chg="mod">
          <ac:chgData name="ysntou@outlook.com" userId="1205a486914ad98d" providerId="LiveId" clId="{DD77DE42-63AF-49D2-83AF-FC7784F461A8}" dt="2020-11-28T08:59:49.430" v="1567" actId="2711"/>
          <ac:spMkLst>
            <pc:docMk/>
            <pc:sldMk cId="0" sldId="308"/>
            <ac:spMk id="3078" creationId="{F96F6210-C607-4287-9E53-16F692406797}"/>
          </ac:spMkLst>
        </pc:spChg>
        <pc:graphicFrameChg chg="mod">
          <ac:chgData name="ysntou@outlook.com" userId="1205a486914ad98d" providerId="LiveId" clId="{DD77DE42-63AF-49D2-83AF-FC7784F461A8}" dt="2020-11-28T08:23:16.964" v="1119" actId="1076"/>
          <ac:graphicFrameMkLst>
            <pc:docMk/>
            <pc:sldMk cId="0" sldId="308"/>
            <ac:graphicFrameMk id="3074" creationId="{12B87315-5F23-4774-A694-357546EFF63C}"/>
          </ac:graphicFrameMkLst>
        </pc:graphicFrameChg>
        <pc:graphicFrameChg chg="mod">
          <ac:chgData name="ysntou@outlook.com" userId="1205a486914ad98d" providerId="LiveId" clId="{DD77DE42-63AF-49D2-83AF-FC7784F461A8}" dt="2020-11-28T08:59:54.362" v="1568" actId="1076"/>
          <ac:graphicFrameMkLst>
            <pc:docMk/>
            <pc:sldMk cId="0" sldId="308"/>
            <ac:graphicFrameMk id="3075" creationId="{E935253B-D6D0-4664-B196-4A6F2B9987AF}"/>
          </ac:graphicFrameMkLst>
        </pc:graphicFrameChg>
      </pc:sldChg>
      <pc:sldChg chg="addSp delSp modSp add del mod setBg">
        <pc:chgData name="ysntou@outlook.com" userId="1205a486914ad98d" providerId="LiveId" clId="{DD77DE42-63AF-49D2-83AF-FC7784F461A8}" dt="2020-11-28T09:23:38.484" v="1899" actId="47"/>
        <pc:sldMkLst>
          <pc:docMk/>
          <pc:sldMk cId="0" sldId="309"/>
        </pc:sldMkLst>
        <pc:spChg chg="del">
          <ac:chgData name="ysntou@outlook.com" userId="1205a486914ad98d" providerId="LiveId" clId="{DD77DE42-63AF-49D2-83AF-FC7784F461A8}" dt="2020-11-28T09:00:13.991" v="1571" actId="478"/>
          <ac:spMkLst>
            <pc:docMk/>
            <pc:sldMk cId="0" sldId="309"/>
            <ac:spMk id="3" creationId="{71AA064D-B5DD-4B63-94B8-416D585A4F50}"/>
          </ac:spMkLst>
        </pc:spChg>
        <pc:spChg chg="add del mod ord">
          <ac:chgData name="ysntou@outlook.com" userId="1205a486914ad98d" providerId="LiveId" clId="{DD77DE42-63AF-49D2-83AF-FC7784F461A8}" dt="2020-11-28T09:23:06.804" v="1888" actId="478"/>
          <ac:spMkLst>
            <pc:docMk/>
            <pc:sldMk cId="0" sldId="309"/>
            <ac:spMk id="4" creationId="{37732BAE-3FC0-4453-8339-78CA9F6EE048}"/>
          </ac:spMkLst>
        </pc:spChg>
        <pc:spChg chg="add del">
          <ac:chgData name="ysntou@outlook.com" userId="1205a486914ad98d" providerId="LiveId" clId="{DD77DE42-63AF-49D2-83AF-FC7784F461A8}" dt="2020-11-28T09:20:19.197" v="1859" actId="26606"/>
          <ac:spMkLst>
            <pc:docMk/>
            <pc:sldMk cId="0" sldId="309"/>
            <ac:spMk id="78" creationId="{19D32F93-50AC-4C46-A5DB-291C60DDB7BD}"/>
          </ac:spMkLst>
        </pc:spChg>
        <pc:spChg chg="add del">
          <ac:chgData name="ysntou@outlook.com" userId="1205a486914ad98d" providerId="LiveId" clId="{DD77DE42-63AF-49D2-83AF-FC7784F461A8}" dt="2020-11-28T09:20:19.197" v="1859" actId="26606"/>
          <ac:spMkLst>
            <pc:docMk/>
            <pc:sldMk cId="0" sldId="309"/>
            <ac:spMk id="80" creationId="{827DC2C4-B485-428A-BF4A-472D2967F47F}"/>
          </ac:spMkLst>
        </pc:spChg>
        <pc:spChg chg="add del">
          <ac:chgData name="ysntou@outlook.com" userId="1205a486914ad98d" providerId="LiveId" clId="{DD77DE42-63AF-49D2-83AF-FC7784F461A8}" dt="2020-11-28T09:20:19.197" v="1859" actId="26606"/>
          <ac:spMkLst>
            <pc:docMk/>
            <pc:sldMk cId="0" sldId="309"/>
            <ac:spMk id="82" creationId="{EE04B5EB-F158-4507-90DD-BD23620C7CC9}"/>
          </ac:spMkLst>
        </pc:spChg>
        <pc:spChg chg="mod ord">
          <ac:chgData name="ysntou@outlook.com" userId="1205a486914ad98d" providerId="LiveId" clId="{DD77DE42-63AF-49D2-83AF-FC7784F461A8}" dt="2020-11-28T09:20:19.197" v="1859" actId="26606"/>
          <ac:spMkLst>
            <pc:docMk/>
            <pc:sldMk cId="0" sldId="309"/>
            <ac:spMk id="21506" creationId="{272CD4A9-AEA3-482B-9AF4-B0CBEA52E1F7}"/>
          </ac:spMkLst>
        </pc:spChg>
        <pc:spChg chg="del">
          <ac:chgData name="ysntou@outlook.com" userId="1205a486914ad98d" providerId="LiveId" clId="{DD77DE42-63AF-49D2-83AF-FC7784F461A8}" dt="2020-11-28T09:00:13.130" v="1570" actId="478"/>
          <ac:spMkLst>
            <pc:docMk/>
            <pc:sldMk cId="0" sldId="309"/>
            <ac:spMk id="21510" creationId="{2418E1D1-0271-46F6-BA5C-BA82A6C61E8D}"/>
          </ac:spMkLst>
        </pc:spChg>
        <pc:picChg chg="add del mod ord">
          <ac:chgData name="ysntou@outlook.com" userId="1205a486914ad98d" providerId="LiveId" clId="{DD77DE42-63AF-49D2-83AF-FC7784F461A8}" dt="2020-11-28T09:23:05.485" v="1887" actId="478"/>
          <ac:picMkLst>
            <pc:docMk/>
            <pc:sldMk cId="0" sldId="309"/>
            <ac:picMk id="21509" creationId="{EA399170-7879-4627-BF61-9E4A10F9ABE9}"/>
          </ac:picMkLst>
        </pc:picChg>
        <pc:picChg chg="add del mod">
          <ac:chgData name="ysntou@outlook.com" userId="1205a486914ad98d" providerId="LiveId" clId="{DD77DE42-63AF-49D2-83AF-FC7784F461A8}" dt="2020-11-28T09:23:05.485" v="1887" actId="478"/>
          <ac:picMkLst>
            <pc:docMk/>
            <pc:sldMk cId="0" sldId="309"/>
            <ac:picMk id="21511" creationId="{E26C7696-AE46-4CAA-8546-AA71FACE189E}"/>
          </ac:picMkLst>
        </pc:picChg>
        <pc:picChg chg="add del mod ord">
          <ac:chgData name="ysntou@outlook.com" userId="1205a486914ad98d" providerId="LiveId" clId="{DD77DE42-63AF-49D2-83AF-FC7784F461A8}" dt="2020-11-28T09:23:05.485" v="1887" actId="478"/>
          <ac:picMkLst>
            <pc:docMk/>
            <pc:sldMk cId="0" sldId="309"/>
            <ac:picMk id="21512" creationId="{F1BEA385-C0E8-4ECB-8EEB-008A3EBAD885}"/>
          </ac:picMkLst>
        </pc:picChg>
        <pc:picChg chg="add del mod">
          <ac:chgData name="ysntou@outlook.com" userId="1205a486914ad98d" providerId="LiveId" clId="{DD77DE42-63AF-49D2-83AF-FC7784F461A8}" dt="2020-11-28T09:23:05.485" v="1887" actId="478"/>
          <ac:picMkLst>
            <pc:docMk/>
            <pc:sldMk cId="0" sldId="309"/>
            <ac:picMk id="21513" creationId="{EB9808B7-800C-4B51-A1E9-6D8F916EB877}"/>
          </ac:picMkLst>
        </pc:picChg>
      </pc:sldChg>
      <pc:sldChg chg="delSp modSp add del mod">
        <pc:chgData name="ysntou@outlook.com" userId="1205a486914ad98d" providerId="LiveId" clId="{DD77DE42-63AF-49D2-83AF-FC7784F461A8}" dt="2020-11-28T09:40:08.378" v="2047" actId="47"/>
        <pc:sldMkLst>
          <pc:docMk/>
          <pc:sldMk cId="0" sldId="310"/>
        </pc:sldMkLst>
        <pc:spChg chg="mod">
          <ac:chgData name="ysntou@outlook.com" userId="1205a486914ad98d" providerId="LiveId" clId="{DD77DE42-63AF-49D2-83AF-FC7784F461A8}" dt="2020-11-28T09:00:31.665" v="1575" actId="2711"/>
          <ac:spMkLst>
            <pc:docMk/>
            <pc:sldMk cId="0" sldId="310"/>
            <ac:spMk id="3" creationId="{B35BDD5B-63BF-49E2-A51B-2955F8A1D208}"/>
          </ac:spMkLst>
        </pc:spChg>
        <pc:spChg chg="del">
          <ac:chgData name="ysntou@outlook.com" userId="1205a486914ad98d" providerId="LiveId" clId="{DD77DE42-63AF-49D2-83AF-FC7784F461A8}" dt="2020-11-28T09:00:34.880" v="1576" actId="478"/>
          <ac:spMkLst>
            <pc:docMk/>
            <pc:sldMk cId="0" sldId="310"/>
            <ac:spMk id="5" creationId="{61F82160-8BDA-4B1B-8934-78273E8EBA9B}"/>
          </ac:spMkLst>
        </pc:spChg>
        <pc:spChg chg="mod">
          <ac:chgData name="ysntou@outlook.com" userId="1205a486914ad98d" providerId="LiveId" clId="{DD77DE42-63AF-49D2-83AF-FC7784F461A8}" dt="2020-11-28T09:00:27.571" v="1574" actId="2711"/>
          <ac:spMkLst>
            <pc:docMk/>
            <pc:sldMk cId="0" sldId="310"/>
            <ac:spMk id="4099" creationId="{79021E1F-5931-4156-8B3F-71A10517CCB1}"/>
          </ac:spMkLst>
        </pc:spChg>
        <pc:graphicFrameChg chg="mod">
          <ac:chgData name="ysntou@outlook.com" userId="1205a486914ad98d" providerId="LiveId" clId="{DD77DE42-63AF-49D2-83AF-FC7784F461A8}" dt="2020-11-28T09:00:40.733" v="1579" actId="1076"/>
          <ac:graphicFrameMkLst>
            <pc:docMk/>
            <pc:sldMk cId="0" sldId="310"/>
            <ac:graphicFrameMk id="4098" creationId="{65E84846-FCCB-4C6B-893A-44A14E0C404B}"/>
          </ac:graphicFrameMkLst>
        </pc:graphicFrameChg>
      </pc:sldChg>
      <pc:sldChg chg="delSp modSp add del mod">
        <pc:chgData name="ysntou@outlook.com" userId="1205a486914ad98d" providerId="LiveId" clId="{DD77DE42-63AF-49D2-83AF-FC7784F461A8}" dt="2020-11-28T09:40:58.507" v="2058" actId="47"/>
        <pc:sldMkLst>
          <pc:docMk/>
          <pc:sldMk cId="0" sldId="311"/>
        </pc:sldMkLst>
        <pc:spChg chg="mod">
          <ac:chgData name="ysntou@outlook.com" userId="1205a486914ad98d" providerId="LiveId" clId="{DD77DE42-63AF-49D2-83AF-FC7784F461A8}" dt="2020-11-28T09:01:43.562" v="1670" actId="1035"/>
          <ac:spMkLst>
            <pc:docMk/>
            <pc:sldMk cId="0" sldId="311"/>
            <ac:spMk id="3" creationId="{B00B66AB-A9D1-455F-AE26-DC2F0AEECA74}"/>
          </ac:spMkLst>
        </pc:spChg>
        <pc:spChg chg="del">
          <ac:chgData name="ysntou@outlook.com" userId="1205a486914ad98d" providerId="LiveId" clId="{DD77DE42-63AF-49D2-83AF-FC7784F461A8}" dt="2020-11-28T09:01:33.131" v="1623" actId="478"/>
          <ac:spMkLst>
            <pc:docMk/>
            <pc:sldMk cId="0" sldId="311"/>
            <ac:spMk id="4" creationId="{1B81B6D0-901F-4779-B98F-106F7F73239A}"/>
          </ac:spMkLst>
        </pc:spChg>
        <pc:spChg chg="del">
          <ac:chgData name="ysntou@outlook.com" userId="1205a486914ad98d" providerId="LiveId" clId="{DD77DE42-63AF-49D2-83AF-FC7784F461A8}" dt="2020-11-28T09:01:31.941" v="1622" actId="478"/>
          <ac:spMkLst>
            <pc:docMk/>
            <pc:sldMk cId="0" sldId="311"/>
            <ac:spMk id="5" creationId="{AA16D9B3-CC02-4072-B72C-3C83F38C71F0}"/>
          </ac:spMkLst>
        </pc:spChg>
        <pc:spChg chg="mod">
          <ac:chgData name="ysntou@outlook.com" userId="1205a486914ad98d" providerId="LiveId" clId="{DD77DE42-63AF-49D2-83AF-FC7784F461A8}" dt="2020-11-28T09:01:43.562" v="1670" actId="1035"/>
          <ac:spMkLst>
            <pc:docMk/>
            <pc:sldMk cId="0" sldId="311"/>
            <ac:spMk id="12" creationId="{D55116D5-70DC-48B8-980A-04A368AB75F0}"/>
          </ac:spMkLst>
        </pc:spChg>
        <pc:spChg chg="mod">
          <ac:chgData name="ysntou@outlook.com" userId="1205a486914ad98d" providerId="LiveId" clId="{DD77DE42-63AF-49D2-83AF-FC7784F461A8}" dt="2020-11-28T09:00:51.901" v="1580" actId="2711"/>
          <ac:spMkLst>
            <pc:docMk/>
            <pc:sldMk cId="0" sldId="311"/>
            <ac:spMk id="5124" creationId="{8072ADF9-14E6-403D-AE33-DA7EF437C709}"/>
          </ac:spMkLst>
        </pc:spChg>
        <pc:spChg chg="mod">
          <ac:chgData name="ysntou@outlook.com" userId="1205a486914ad98d" providerId="LiveId" clId="{DD77DE42-63AF-49D2-83AF-FC7784F461A8}" dt="2020-11-28T09:01:43.562" v="1670" actId="1035"/>
          <ac:spMkLst>
            <pc:docMk/>
            <pc:sldMk cId="0" sldId="311"/>
            <ac:spMk id="5131" creationId="{9B075EC5-4D34-4165-9FCB-57C6AF7631C4}"/>
          </ac:spMkLst>
        </pc:spChg>
        <pc:graphicFrameChg chg="mod">
          <ac:chgData name="ysntou@outlook.com" userId="1205a486914ad98d" providerId="LiveId" clId="{DD77DE42-63AF-49D2-83AF-FC7784F461A8}" dt="2020-11-28T09:01:43.562" v="1670" actId="1035"/>
          <ac:graphicFrameMkLst>
            <pc:docMk/>
            <pc:sldMk cId="0" sldId="311"/>
            <ac:graphicFrameMk id="5122" creationId="{34D36184-EA82-4DAA-A82D-876235680672}"/>
          </ac:graphicFrameMkLst>
        </pc:graphicFrameChg>
        <pc:graphicFrameChg chg="mod">
          <ac:chgData name="ysntou@outlook.com" userId="1205a486914ad98d" providerId="LiveId" clId="{DD77DE42-63AF-49D2-83AF-FC7784F461A8}" dt="2020-11-28T09:01:43.562" v="1670" actId="1035"/>
          <ac:graphicFrameMkLst>
            <pc:docMk/>
            <pc:sldMk cId="0" sldId="311"/>
            <ac:graphicFrameMk id="5123" creationId="{F5593981-5FAE-46EE-B430-DFC1023245EC}"/>
          </ac:graphicFrameMkLst>
        </pc:graphicFrameChg>
        <pc:cxnChg chg="mod">
          <ac:chgData name="ysntou@outlook.com" userId="1205a486914ad98d" providerId="LiveId" clId="{DD77DE42-63AF-49D2-83AF-FC7784F461A8}" dt="2020-11-28T09:01:43.562" v="1670" actId="1035"/>
          <ac:cxnSpMkLst>
            <pc:docMk/>
            <pc:sldMk cId="0" sldId="311"/>
            <ac:cxnSpMk id="9" creationId="{D889684F-0C24-431C-9FDC-1EC7281C2099}"/>
          </ac:cxnSpMkLst>
        </pc:cxnChg>
        <pc:cxnChg chg="mod">
          <ac:chgData name="ysntou@outlook.com" userId="1205a486914ad98d" providerId="LiveId" clId="{DD77DE42-63AF-49D2-83AF-FC7784F461A8}" dt="2020-11-28T09:01:43.562" v="1670" actId="1035"/>
          <ac:cxnSpMkLst>
            <pc:docMk/>
            <pc:sldMk cId="0" sldId="311"/>
            <ac:cxnSpMk id="11" creationId="{7F6A8043-2C8F-495C-880A-5B4E0A2941E7}"/>
          </ac:cxnSpMkLst>
        </pc:cxnChg>
      </pc:sldChg>
      <pc:sldChg chg="delSp modSp add del mod">
        <pc:chgData name="ysntou@outlook.com" userId="1205a486914ad98d" providerId="LiveId" clId="{DD77DE42-63AF-49D2-83AF-FC7784F461A8}" dt="2020-11-28T09:41:44.160" v="2070" actId="47"/>
        <pc:sldMkLst>
          <pc:docMk/>
          <pc:sldMk cId="0" sldId="312"/>
        </pc:sldMkLst>
        <pc:spChg chg="del">
          <ac:chgData name="ysntou@outlook.com" userId="1205a486914ad98d" providerId="LiveId" clId="{DD77DE42-63AF-49D2-83AF-FC7784F461A8}" dt="2020-11-28T09:01:26.332" v="1619" actId="478"/>
          <ac:spMkLst>
            <pc:docMk/>
            <pc:sldMk cId="0" sldId="312"/>
            <ac:spMk id="3" creationId="{32AD3EF6-FAD1-46D0-BC70-51F2DC7ADC58}"/>
          </ac:spMkLst>
        </pc:spChg>
        <pc:spChg chg="del mod">
          <ac:chgData name="ysntou@outlook.com" userId="1205a486914ad98d" providerId="LiveId" clId="{DD77DE42-63AF-49D2-83AF-FC7784F461A8}" dt="2020-11-28T09:01:29.783" v="1621" actId="478"/>
          <ac:spMkLst>
            <pc:docMk/>
            <pc:sldMk cId="0" sldId="312"/>
            <ac:spMk id="4" creationId="{DE693870-799B-4D67-BA94-E83037B290AB}"/>
          </ac:spMkLst>
        </pc:spChg>
        <pc:spChg chg="mod">
          <ac:chgData name="ysntou@outlook.com" userId="1205a486914ad98d" providerId="LiveId" clId="{DD77DE42-63AF-49D2-83AF-FC7784F461A8}" dt="2020-11-28T09:01:52.652" v="1671" actId="2711"/>
          <ac:spMkLst>
            <pc:docMk/>
            <pc:sldMk cId="0" sldId="312"/>
            <ac:spMk id="22530" creationId="{CBB81417-D9F5-40BF-9DC0-7B2401AA1512}"/>
          </ac:spMkLst>
        </pc:spChg>
      </pc:sldChg>
      <pc:sldChg chg="delSp modSp add del mod">
        <pc:chgData name="ysntou@outlook.com" userId="1205a486914ad98d" providerId="LiveId" clId="{DD77DE42-63AF-49D2-83AF-FC7784F461A8}" dt="2020-11-28T09:26:04.656" v="1959" actId="47"/>
        <pc:sldMkLst>
          <pc:docMk/>
          <pc:sldMk cId="0" sldId="313"/>
        </pc:sldMkLst>
        <pc:spChg chg="del">
          <ac:chgData name="ysntou@outlook.com" userId="1205a486914ad98d" providerId="LiveId" clId="{DD77DE42-63AF-49D2-83AF-FC7784F461A8}" dt="2020-11-28T09:02:05.767" v="1674" actId="478"/>
          <ac:spMkLst>
            <pc:docMk/>
            <pc:sldMk cId="0" sldId="313"/>
            <ac:spMk id="4" creationId="{BCE9C8B1-7BC8-44EB-A365-90710401090E}"/>
          </ac:spMkLst>
        </pc:spChg>
        <pc:spChg chg="del">
          <ac:chgData name="ysntou@outlook.com" userId="1205a486914ad98d" providerId="LiveId" clId="{DD77DE42-63AF-49D2-83AF-FC7784F461A8}" dt="2020-11-28T09:02:07.012" v="1675" actId="478"/>
          <ac:spMkLst>
            <pc:docMk/>
            <pc:sldMk cId="0" sldId="313"/>
            <ac:spMk id="5" creationId="{6B8BA688-3A0D-444B-85C8-94AF32E775DA}"/>
          </ac:spMkLst>
        </pc:spChg>
        <pc:spChg chg="mod">
          <ac:chgData name="ysntou@outlook.com" userId="1205a486914ad98d" providerId="LiveId" clId="{DD77DE42-63AF-49D2-83AF-FC7784F461A8}" dt="2020-11-28T09:01:58.864" v="1672" actId="2711"/>
          <ac:spMkLst>
            <pc:docMk/>
            <pc:sldMk cId="0" sldId="313"/>
            <ac:spMk id="23554" creationId="{3A66BCEF-8A12-4BED-82F2-50CA084CCFB1}"/>
          </ac:spMkLst>
        </pc:spChg>
        <pc:spChg chg="mod">
          <ac:chgData name="ysntou@outlook.com" userId="1205a486914ad98d" providerId="LiveId" clId="{DD77DE42-63AF-49D2-83AF-FC7784F461A8}" dt="2020-11-28T09:02:17.722" v="1678" actId="123"/>
          <ac:spMkLst>
            <pc:docMk/>
            <pc:sldMk cId="0" sldId="313"/>
            <ac:spMk id="23555" creationId="{856BE88A-91CF-4BF6-BC9E-C59A9FF377BF}"/>
          </ac:spMkLst>
        </pc:spChg>
        <pc:picChg chg="mod">
          <ac:chgData name="ysntou@outlook.com" userId="1205a486914ad98d" providerId="LiveId" clId="{DD77DE42-63AF-49D2-83AF-FC7784F461A8}" dt="2020-11-28T09:02:21.890" v="1681" actId="1076"/>
          <ac:picMkLst>
            <pc:docMk/>
            <pc:sldMk cId="0" sldId="313"/>
            <ac:picMk id="23558" creationId="{BEAD1D34-3264-42F5-AEAA-E81B03224B62}"/>
          </ac:picMkLst>
        </pc:picChg>
      </pc:sldChg>
      <pc:sldChg chg="delSp modSp add del mod">
        <pc:chgData name="ysntou@outlook.com" userId="1205a486914ad98d" providerId="LiveId" clId="{DD77DE42-63AF-49D2-83AF-FC7784F461A8}" dt="2020-11-28T09:26:24.546" v="1964" actId="47"/>
        <pc:sldMkLst>
          <pc:docMk/>
          <pc:sldMk cId="0" sldId="314"/>
        </pc:sldMkLst>
        <pc:spChg chg="del">
          <ac:chgData name="ysntou@outlook.com" userId="1205a486914ad98d" providerId="LiveId" clId="{DD77DE42-63AF-49D2-83AF-FC7784F461A8}" dt="2020-11-28T09:02:24.962" v="1682" actId="478"/>
          <ac:spMkLst>
            <pc:docMk/>
            <pc:sldMk cId="0" sldId="314"/>
            <ac:spMk id="3" creationId="{F904B5DD-5FCE-4E94-B7CF-5937F32DD040}"/>
          </ac:spMkLst>
        </pc:spChg>
        <pc:spChg chg="del">
          <ac:chgData name="ysntou@outlook.com" userId="1205a486914ad98d" providerId="LiveId" clId="{DD77DE42-63AF-49D2-83AF-FC7784F461A8}" dt="2020-11-28T09:02:25.882" v="1683" actId="478"/>
          <ac:spMkLst>
            <pc:docMk/>
            <pc:sldMk cId="0" sldId="314"/>
            <ac:spMk id="4" creationId="{4C5E1E19-2AC8-4DFB-BBD0-4606CD486121}"/>
          </ac:spMkLst>
        </pc:spChg>
        <pc:spChg chg="mod">
          <ac:chgData name="ysntou@outlook.com" userId="1205a486914ad98d" providerId="LiveId" clId="{DD77DE42-63AF-49D2-83AF-FC7784F461A8}" dt="2020-11-28T09:03:12.934" v="1688" actId="2711"/>
          <ac:spMkLst>
            <pc:docMk/>
            <pc:sldMk cId="0" sldId="314"/>
            <ac:spMk id="24578" creationId="{C1052BE6-2F36-4955-AB6E-41F7DA2DC85E}"/>
          </ac:spMkLst>
        </pc:spChg>
      </pc:sldChg>
      <pc:sldChg chg="delSp modSp add del mod">
        <pc:chgData name="ysntou@outlook.com" userId="1205a486914ad98d" providerId="LiveId" clId="{DD77DE42-63AF-49D2-83AF-FC7784F461A8}" dt="2020-11-28T09:28:40.574" v="1998" actId="47"/>
        <pc:sldMkLst>
          <pc:docMk/>
          <pc:sldMk cId="0" sldId="315"/>
        </pc:sldMkLst>
        <pc:spChg chg="del">
          <ac:chgData name="ysntou@outlook.com" userId="1205a486914ad98d" providerId="LiveId" clId="{DD77DE42-63AF-49D2-83AF-FC7784F461A8}" dt="2020-11-28T09:02:50.501" v="1686" actId="478"/>
          <ac:spMkLst>
            <pc:docMk/>
            <pc:sldMk cId="0" sldId="315"/>
            <ac:spMk id="4" creationId="{DA0A40BA-EB5D-4188-82EB-1BBB83CA4EAD}"/>
          </ac:spMkLst>
        </pc:spChg>
        <pc:spChg chg="del">
          <ac:chgData name="ysntou@outlook.com" userId="1205a486914ad98d" providerId="LiveId" clId="{DD77DE42-63AF-49D2-83AF-FC7784F461A8}" dt="2020-11-28T09:02:51.457" v="1687" actId="478"/>
          <ac:spMkLst>
            <pc:docMk/>
            <pc:sldMk cId="0" sldId="315"/>
            <ac:spMk id="5" creationId="{8F655714-18CA-4303-BEBC-41C21E425960}"/>
          </ac:spMkLst>
        </pc:spChg>
        <pc:spChg chg="mod">
          <ac:chgData name="ysntou@outlook.com" userId="1205a486914ad98d" providerId="LiveId" clId="{DD77DE42-63AF-49D2-83AF-FC7784F461A8}" dt="2020-11-28T09:02:43.383" v="1684" actId="2711"/>
          <ac:spMkLst>
            <pc:docMk/>
            <pc:sldMk cId="0" sldId="315"/>
            <ac:spMk id="25602" creationId="{D060C19B-B119-4290-97F1-6D13ADBDB378}"/>
          </ac:spMkLst>
        </pc:spChg>
        <pc:spChg chg="mod">
          <ac:chgData name="ysntou@outlook.com" userId="1205a486914ad98d" providerId="LiveId" clId="{DD77DE42-63AF-49D2-83AF-FC7784F461A8}" dt="2020-11-28T09:02:48.457" v="1685" actId="2711"/>
          <ac:spMkLst>
            <pc:docMk/>
            <pc:sldMk cId="0" sldId="315"/>
            <ac:spMk id="25603" creationId="{6863681C-E380-4692-AFC4-1A5AD373ECF3}"/>
          </ac:spMkLst>
        </pc:spChg>
      </pc:sldChg>
      <pc:sldChg chg="delSp modSp add del mod">
        <pc:chgData name="ysntou@outlook.com" userId="1205a486914ad98d" providerId="LiveId" clId="{DD77DE42-63AF-49D2-83AF-FC7784F461A8}" dt="2020-11-28T09:28:46.227" v="1999" actId="47"/>
        <pc:sldMkLst>
          <pc:docMk/>
          <pc:sldMk cId="0" sldId="316"/>
        </pc:sldMkLst>
        <pc:spChg chg="del">
          <ac:chgData name="ysntou@outlook.com" userId="1205a486914ad98d" providerId="LiveId" clId="{DD77DE42-63AF-49D2-83AF-FC7784F461A8}" dt="2020-11-28T09:03:31.213" v="1693" actId="478"/>
          <ac:spMkLst>
            <pc:docMk/>
            <pc:sldMk cId="0" sldId="316"/>
            <ac:spMk id="3" creationId="{835EA904-F9EF-44BB-82BD-2792A124AFA8}"/>
          </ac:spMkLst>
        </pc:spChg>
        <pc:spChg chg="del">
          <ac:chgData name="ysntou@outlook.com" userId="1205a486914ad98d" providerId="LiveId" clId="{DD77DE42-63AF-49D2-83AF-FC7784F461A8}" dt="2020-11-28T09:03:32.193" v="1694" actId="478"/>
          <ac:spMkLst>
            <pc:docMk/>
            <pc:sldMk cId="0" sldId="316"/>
            <ac:spMk id="4" creationId="{5E5113CF-3E7B-4F36-8E06-75DF54DC71D5}"/>
          </ac:spMkLst>
        </pc:spChg>
        <pc:spChg chg="mod">
          <ac:chgData name="ysntou@outlook.com" userId="1205a486914ad98d" providerId="LiveId" clId="{DD77DE42-63AF-49D2-83AF-FC7784F461A8}" dt="2020-11-28T09:03:21.653" v="1689" actId="2711"/>
          <ac:spMkLst>
            <pc:docMk/>
            <pc:sldMk cId="0" sldId="316"/>
            <ac:spMk id="26627" creationId="{7A05983F-4DFE-4B41-BAE1-854E1B235D62}"/>
          </ac:spMkLst>
        </pc:spChg>
        <pc:picChg chg="mod">
          <ac:chgData name="ysntou@outlook.com" userId="1205a486914ad98d" providerId="LiveId" clId="{DD77DE42-63AF-49D2-83AF-FC7784F461A8}" dt="2020-11-28T09:03:28.053" v="1692" actId="1076"/>
          <ac:picMkLst>
            <pc:docMk/>
            <pc:sldMk cId="0" sldId="316"/>
            <ac:picMk id="26626" creationId="{B2DD75C3-572E-46D8-B4D8-5F5E869ADF60}"/>
          </ac:picMkLst>
        </pc:picChg>
        <pc:picChg chg="mod">
          <ac:chgData name="ysntou@outlook.com" userId="1205a486914ad98d" providerId="LiveId" clId="{DD77DE42-63AF-49D2-83AF-FC7784F461A8}" dt="2020-11-28T09:03:46.744" v="1695" actId="1076"/>
          <ac:picMkLst>
            <pc:docMk/>
            <pc:sldMk cId="0" sldId="316"/>
            <ac:picMk id="26630" creationId="{F66AEA5E-52C1-4EA7-9270-5B76F633345E}"/>
          </ac:picMkLst>
        </pc:picChg>
      </pc:sldChg>
      <pc:sldChg chg="add del">
        <pc:chgData name="ysntou@outlook.com" userId="1205a486914ad98d" providerId="LiveId" clId="{DD77DE42-63AF-49D2-83AF-FC7784F461A8}" dt="2020-11-28T09:45:28.298" v="2073" actId="47"/>
        <pc:sldMkLst>
          <pc:docMk/>
          <pc:sldMk cId="0" sldId="317"/>
        </pc:sldMkLst>
      </pc:sldChg>
      <pc:sldChg chg="add del">
        <pc:chgData name="ysntou@outlook.com" userId="1205a486914ad98d" providerId="LiveId" clId="{DD77DE42-63AF-49D2-83AF-FC7784F461A8}" dt="2020-11-28T08:22:01.077" v="1115" actId="47"/>
        <pc:sldMkLst>
          <pc:docMk/>
          <pc:sldMk cId="0" sldId="318"/>
        </pc:sldMkLst>
      </pc:sldChg>
      <pc:sldChg chg="addSp delSp modSp new mod ord setBg">
        <pc:chgData name="ysntou@outlook.com" userId="1205a486914ad98d" providerId="LiveId" clId="{DD77DE42-63AF-49D2-83AF-FC7784F461A8}" dt="2020-11-28T07:52:58.467" v="731" actId="2711"/>
        <pc:sldMkLst>
          <pc:docMk/>
          <pc:sldMk cId="1065636475" sldId="319"/>
        </pc:sldMkLst>
        <pc:spChg chg="del mod">
          <ac:chgData name="ysntou@outlook.com" userId="1205a486914ad98d" providerId="LiveId" clId="{DD77DE42-63AF-49D2-83AF-FC7784F461A8}" dt="2020-11-28T07:42:13.798" v="545" actId="478"/>
          <ac:spMkLst>
            <pc:docMk/>
            <pc:sldMk cId="1065636475" sldId="319"/>
            <ac:spMk id="2" creationId="{ED42381B-4BEA-4947-BA6F-D844B9562A66}"/>
          </ac:spMkLst>
        </pc:spChg>
        <pc:spChg chg="del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3" creationId="{35C6A594-05A0-43B1-A828-D0891DF9D5AE}"/>
          </ac:spMkLst>
        </pc:spChg>
        <pc:spChg chg="add del mod">
          <ac:chgData name="ysntou@outlook.com" userId="1205a486914ad98d" providerId="LiveId" clId="{DD77DE42-63AF-49D2-83AF-FC7784F461A8}" dt="2020-11-28T07:42:18.743" v="552" actId="478"/>
          <ac:spMkLst>
            <pc:docMk/>
            <pc:sldMk cId="1065636475" sldId="319"/>
            <ac:spMk id="5" creationId="{FE81AF77-6BA8-4219-94A1-3B077E4B644B}"/>
          </ac:spMkLst>
        </pc:spChg>
        <pc:spChg chg="add del mod">
          <ac:chgData name="ysntou@outlook.com" userId="1205a486914ad98d" providerId="LiveId" clId="{DD77DE42-63AF-49D2-83AF-FC7784F461A8}" dt="2020-11-28T07:42:30.572" v="565"/>
          <ac:spMkLst>
            <pc:docMk/>
            <pc:sldMk cId="1065636475" sldId="319"/>
            <ac:spMk id="6" creationId="{C768838E-01F8-49C0-B415-30F251D6ECF8}"/>
          </ac:spMkLst>
        </pc:spChg>
        <pc:spChg chg="add del mod">
          <ac:chgData name="ysntou@outlook.com" userId="1205a486914ad98d" providerId="LiveId" clId="{DD77DE42-63AF-49D2-83AF-FC7784F461A8}" dt="2020-11-28T07:42:30.572" v="567"/>
          <ac:spMkLst>
            <pc:docMk/>
            <pc:sldMk cId="1065636475" sldId="319"/>
            <ac:spMk id="7" creationId="{2DDA44A9-DFD8-4C1D-9550-37ECBBB282CD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8" creationId="{46F1F2C8-798B-4CCE-A851-94AFAF350BED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10" creationId="{755E9CD0-04B0-4A3C-B291-AD913379C713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12" creationId="{1DD8BF3B-6066-418C-8D1A-75C5E396FC04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14" creationId="{80BC66F9-7A74-4286-AD22-1174052CC22C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16" creationId="{D8142CC3-2B5C-48E6-9DF0-6C8ACBAF23EF}"/>
          </ac:spMkLst>
        </pc:spChg>
        <pc:spChg chg="add mod">
          <ac:chgData name="ysntou@outlook.com" userId="1205a486914ad98d" providerId="LiveId" clId="{DD77DE42-63AF-49D2-83AF-FC7784F461A8}" dt="2020-11-28T07:52:58.467" v="731" actId="2711"/>
          <ac:spMkLst>
            <pc:docMk/>
            <pc:sldMk cId="1065636475" sldId="319"/>
            <ac:spMk id="17" creationId="{3C186198-8D4D-4635-9252-7D6BCEEE3B17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20" creationId="{46A89C79-8EF3-4AF9-B3D9-59A883F41C83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22" creationId="{EFE5CE34-4543-42E5-B82C-1F3D12422CDD}"/>
          </ac:spMkLst>
        </pc:spChg>
        <pc:spChg chg="add">
          <ac:chgData name="ysntou@outlook.com" userId="1205a486914ad98d" providerId="LiveId" clId="{DD77DE42-63AF-49D2-83AF-FC7784F461A8}" dt="2020-11-28T07:41:40.564" v="512" actId="26606"/>
          <ac:spMkLst>
            <pc:docMk/>
            <pc:sldMk cId="1065636475" sldId="319"/>
            <ac:spMk id="24" creationId="{72AF41FE-63D7-4695-81D2-66D2510E4486}"/>
          </ac:spMkLst>
        </pc:spChg>
        <pc:cxnChg chg="add">
          <ac:chgData name="ysntou@outlook.com" userId="1205a486914ad98d" providerId="LiveId" clId="{DD77DE42-63AF-49D2-83AF-FC7784F461A8}" dt="2020-11-28T07:41:40.564" v="512" actId="26606"/>
          <ac:cxnSpMkLst>
            <pc:docMk/>
            <pc:sldMk cId="1065636475" sldId="319"/>
            <ac:cxnSpMk id="18" creationId="{7B2D303B-3DD0-4319-9EAD-361847FEC71D}"/>
          </ac:cxnSpMkLst>
        </pc:cxnChg>
      </pc:sldChg>
      <pc:sldChg chg="addSp modSp new mod setBg">
        <pc:chgData name="ysntou@outlook.com" userId="1205a486914ad98d" providerId="LiveId" clId="{DD77DE42-63AF-49D2-83AF-FC7784F461A8}" dt="2020-11-28T08:20:51.236" v="1108" actId="207"/>
        <pc:sldMkLst>
          <pc:docMk/>
          <pc:sldMk cId="3548906351" sldId="320"/>
        </pc:sldMkLst>
        <pc:spChg chg="mod">
          <ac:chgData name="ysntou@outlook.com" userId="1205a486914ad98d" providerId="LiveId" clId="{DD77DE42-63AF-49D2-83AF-FC7784F461A8}" dt="2020-11-28T07:51:24.464" v="719" actId="26606"/>
          <ac:spMkLst>
            <pc:docMk/>
            <pc:sldMk cId="3548906351" sldId="320"/>
            <ac:spMk id="2" creationId="{39073B10-4BC0-4D3B-91F5-E4D19E63118F}"/>
          </ac:spMkLst>
        </pc:spChg>
        <pc:spChg chg="mod">
          <ac:chgData name="ysntou@outlook.com" userId="1205a486914ad98d" providerId="LiveId" clId="{DD77DE42-63AF-49D2-83AF-FC7784F461A8}" dt="2020-11-28T08:20:51.236" v="1108" actId="207"/>
          <ac:spMkLst>
            <pc:docMk/>
            <pc:sldMk cId="3548906351" sldId="320"/>
            <ac:spMk id="3" creationId="{B9EBC7E4-27E8-40B5-84BD-301B4D90FE63}"/>
          </ac:spMkLst>
        </pc:spChg>
        <pc:spChg chg="add">
          <ac:chgData name="ysntou@outlook.com" userId="1205a486914ad98d" providerId="LiveId" clId="{DD77DE42-63AF-49D2-83AF-FC7784F461A8}" dt="2020-11-28T07:51:24.464" v="719" actId="26606"/>
          <ac:spMkLst>
            <pc:docMk/>
            <pc:sldMk cId="3548906351" sldId="320"/>
            <ac:spMk id="8" creationId="{1BB867FF-FC45-48F7-8104-F89BE54909F1}"/>
          </ac:spMkLst>
        </pc:spChg>
        <pc:spChg chg="add">
          <ac:chgData name="ysntou@outlook.com" userId="1205a486914ad98d" providerId="LiveId" clId="{DD77DE42-63AF-49D2-83AF-FC7784F461A8}" dt="2020-11-28T07:51:24.464" v="719" actId="26606"/>
          <ac:spMkLst>
            <pc:docMk/>
            <pc:sldMk cId="3548906351" sldId="320"/>
            <ac:spMk id="10" creationId="{8BB56887-D0D5-4F0C-9E19-7247EB83C8B7}"/>
          </ac:spMkLst>
        </pc:spChg>
        <pc:spChg chg="add">
          <ac:chgData name="ysntou@outlook.com" userId="1205a486914ad98d" providerId="LiveId" clId="{DD77DE42-63AF-49D2-83AF-FC7784F461A8}" dt="2020-11-28T07:51:24.464" v="719" actId="26606"/>
          <ac:spMkLst>
            <pc:docMk/>
            <pc:sldMk cId="3548906351" sldId="320"/>
            <ac:spMk id="12" creationId="{081E4A58-353D-44AE-B2FC-2A74E2E400F7}"/>
          </ac:spMkLst>
        </pc:spChg>
      </pc:sldChg>
      <pc:sldChg chg="addSp delSp modSp new mod ord setBg">
        <pc:chgData name="ysntou@outlook.com" userId="1205a486914ad98d" providerId="LiveId" clId="{DD77DE42-63AF-49D2-83AF-FC7784F461A8}" dt="2020-11-28T07:52:39.610" v="727" actId="2711"/>
        <pc:sldMkLst>
          <pc:docMk/>
          <pc:sldMk cId="2357885903" sldId="321"/>
        </pc:sldMkLst>
        <pc:spChg chg="mod">
          <ac:chgData name="ysntou@outlook.com" userId="1205a486914ad98d" providerId="LiveId" clId="{DD77DE42-63AF-49D2-83AF-FC7784F461A8}" dt="2020-11-28T07:52:39.610" v="727" actId="2711"/>
          <ac:spMkLst>
            <pc:docMk/>
            <pc:sldMk cId="2357885903" sldId="321"/>
            <ac:spMk id="2" creationId="{FF38AC8C-1F22-4E55-A963-CFBA419E1E2E}"/>
          </ac:spMkLst>
        </pc:spChg>
        <pc:spChg chg="mod">
          <ac:chgData name="ysntou@outlook.com" userId="1205a486914ad98d" providerId="LiveId" clId="{DD77DE42-63AF-49D2-83AF-FC7784F461A8}" dt="2020-11-28T07:46:30.530" v="614" actId="26606"/>
          <ac:spMkLst>
            <pc:docMk/>
            <pc:sldMk cId="2357885903" sldId="321"/>
            <ac:spMk id="3" creationId="{ECFAC344-733C-4CBB-81EA-BB587A938957}"/>
          </ac:spMkLst>
        </pc:spChg>
        <pc:spChg chg="add del">
          <ac:chgData name="ysntou@outlook.com" userId="1205a486914ad98d" providerId="LiveId" clId="{DD77DE42-63AF-49D2-83AF-FC7784F461A8}" dt="2020-11-28T07:46:30.530" v="614" actId="26606"/>
          <ac:spMkLst>
            <pc:docMk/>
            <pc:sldMk cId="2357885903" sldId="321"/>
            <ac:spMk id="14" creationId="{DB304A14-32D0-4873-B914-423ED7B8DAFD}"/>
          </ac:spMkLst>
        </pc:spChg>
        <pc:spChg chg="add del">
          <ac:chgData name="ysntou@outlook.com" userId="1205a486914ad98d" providerId="LiveId" clId="{DD77DE42-63AF-49D2-83AF-FC7784F461A8}" dt="2020-11-28T07:46:30.530" v="614" actId="26606"/>
          <ac:spMkLst>
            <pc:docMk/>
            <pc:sldMk cId="2357885903" sldId="321"/>
            <ac:spMk id="16" creationId="{1D460C86-854F-4FB3-ABC2-E823D8FEB9DB}"/>
          </ac:spMkLst>
        </pc:spChg>
        <pc:spChg chg="add del">
          <ac:chgData name="ysntou@outlook.com" userId="1205a486914ad98d" providerId="LiveId" clId="{DD77DE42-63AF-49D2-83AF-FC7784F461A8}" dt="2020-11-28T07:46:30.530" v="614" actId="26606"/>
          <ac:spMkLst>
            <pc:docMk/>
            <pc:sldMk cId="2357885903" sldId="321"/>
            <ac:spMk id="18" creationId="{BB48116A-278A-4CC5-89D3-9DE8E8FF1245}"/>
          </ac:spMkLst>
        </pc:spChg>
        <pc:picChg chg="add mod">
          <ac:chgData name="ysntou@outlook.com" userId="1205a486914ad98d" providerId="LiveId" clId="{DD77DE42-63AF-49D2-83AF-FC7784F461A8}" dt="2020-11-28T07:46:30.530" v="614" actId="26606"/>
          <ac:picMkLst>
            <pc:docMk/>
            <pc:sldMk cId="2357885903" sldId="321"/>
            <ac:picMk id="4" creationId="{256BAF8E-B3D7-4D97-89F9-EA4D743C86FE}"/>
          </ac:picMkLst>
        </pc:picChg>
        <pc:cxnChg chg="add del">
          <ac:chgData name="ysntou@outlook.com" userId="1205a486914ad98d" providerId="LiveId" clId="{DD77DE42-63AF-49D2-83AF-FC7784F461A8}" dt="2020-11-28T07:43:44.579" v="590" actId="26606"/>
          <ac:cxnSpMkLst>
            <pc:docMk/>
            <pc:sldMk cId="2357885903" sldId="321"/>
            <ac:cxnSpMk id="9" creationId="{A7F400EE-A8A5-48AF-B4D6-291B52C6F0B0}"/>
          </ac:cxnSpMkLst>
        </pc:cxnChg>
        <pc:cxnChg chg="add">
          <ac:chgData name="ysntou@outlook.com" userId="1205a486914ad98d" providerId="LiveId" clId="{DD77DE42-63AF-49D2-83AF-FC7784F461A8}" dt="2020-11-28T07:46:30.530" v="614" actId="26606"/>
          <ac:cxnSpMkLst>
            <pc:docMk/>
            <pc:sldMk cId="2357885903" sldId="321"/>
            <ac:cxnSpMk id="23" creationId="{A7F400EE-A8A5-48AF-B4D6-291B52C6F0B0}"/>
          </ac:cxnSpMkLst>
        </pc:cxnChg>
      </pc:sldChg>
      <pc:sldChg chg="addSp delSp modSp new del mod">
        <pc:chgData name="ysntou@outlook.com" userId="1205a486914ad98d" providerId="LiveId" clId="{DD77DE42-63AF-49D2-83AF-FC7784F461A8}" dt="2020-11-28T07:51:03.637" v="718" actId="47"/>
        <pc:sldMkLst>
          <pc:docMk/>
          <pc:sldMk cId="3540333115" sldId="322"/>
        </pc:sldMkLst>
        <pc:spChg chg="del mod">
          <ac:chgData name="ysntou@outlook.com" userId="1205a486914ad98d" providerId="LiveId" clId="{DD77DE42-63AF-49D2-83AF-FC7784F461A8}" dt="2020-11-28T07:50:34.609" v="714" actId="21"/>
          <ac:spMkLst>
            <pc:docMk/>
            <pc:sldMk cId="3540333115" sldId="322"/>
            <ac:spMk id="3" creationId="{F5180CD1-4D1C-414A-803E-8109F620E9D4}"/>
          </ac:spMkLst>
        </pc:spChg>
        <pc:spChg chg="add mod">
          <ac:chgData name="ysntou@outlook.com" userId="1205a486914ad98d" providerId="LiveId" clId="{DD77DE42-63AF-49D2-83AF-FC7784F461A8}" dt="2020-11-28T07:50:34.609" v="714" actId="21"/>
          <ac:spMkLst>
            <pc:docMk/>
            <pc:sldMk cId="3540333115" sldId="322"/>
            <ac:spMk id="6" creationId="{8BD76705-3F58-4E44-90C2-931995CFCAE0}"/>
          </ac:spMkLst>
        </pc:spChg>
        <pc:picChg chg="add del mod">
          <ac:chgData name="ysntou@outlook.com" userId="1205a486914ad98d" providerId="LiveId" clId="{DD77DE42-63AF-49D2-83AF-FC7784F461A8}" dt="2020-11-28T07:49:44.174" v="708" actId="478"/>
          <ac:picMkLst>
            <pc:docMk/>
            <pc:sldMk cId="3540333115" sldId="322"/>
            <ac:picMk id="4" creationId="{45BDAF71-4047-436D-809A-21F9B3541514}"/>
          </ac:picMkLst>
        </pc:picChg>
      </pc:sldChg>
      <pc:sldChg chg="addSp delSp modSp new mod setBg modNotesTx">
        <pc:chgData name="ysntou@outlook.com" userId="1205a486914ad98d" providerId="LiveId" clId="{DD77DE42-63AF-49D2-83AF-FC7784F461A8}" dt="2020-11-28T08:08:24.124" v="911" actId="20577"/>
        <pc:sldMkLst>
          <pc:docMk/>
          <pc:sldMk cId="3431798300" sldId="323"/>
        </pc:sldMkLst>
        <pc:spChg chg="mod ord">
          <ac:chgData name="ysntou@outlook.com" userId="1205a486914ad98d" providerId="LiveId" clId="{DD77DE42-63AF-49D2-83AF-FC7784F461A8}" dt="2020-11-28T07:49:52.425" v="709" actId="1076"/>
          <ac:spMkLst>
            <pc:docMk/>
            <pc:sldMk cId="3431798300" sldId="323"/>
            <ac:spMk id="2" creationId="{AD3F1334-CF6A-4726-9330-098F3D1CC6B8}"/>
          </ac:spMkLst>
        </pc:spChg>
        <pc:spChg chg="del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3" creationId="{B257E66A-C8CA-42F3-B2AE-C421B2E394DE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71" creationId="{362D44EE-C852-4460-B8B5-C4F2BC20510C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73" creationId="{658970D8-8D1D-4B5C-894B-E871CC86543D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75" creationId="{F227E5B6-9132-43CA-B503-37A18562ADF2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77" creationId="{03C2051E-A88D-48E5-BACF-AAED17892722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79" creationId="{7821A508-2985-4905-874A-527429BAABFA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81" creationId="{D2929CB1-0E3C-4B2D-ADC5-0154FB33BA44}"/>
          </ac:spMkLst>
        </pc:spChg>
        <pc:spChg chg="add">
          <ac:chgData name="ysntou@outlook.com" userId="1205a486914ad98d" providerId="LiveId" clId="{DD77DE42-63AF-49D2-83AF-FC7784F461A8}" dt="2020-11-28T07:31:25.252" v="389" actId="26606"/>
          <ac:spMkLst>
            <pc:docMk/>
            <pc:sldMk cId="3431798300" sldId="323"/>
            <ac:spMk id="83" creationId="{5F2F0C84-BE8C-4DC2-A6D3-30349A801D5C}"/>
          </ac:spMkLst>
        </pc:spChg>
        <pc:picChg chg="add mod">
          <ac:chgData name="ysntou@outlook.com" userId="1205a486914ad98d" providerId="LiveId" clId="{DD77DE42-63AF-49D2-83AF-FC7784F461A8}" dt="2020-11-28T07:32:24.955" v="403" actId="1076"/>
          <ac:picMkLst>
            <pc:docMk/>
            <pc:sldMk cId="3431798300" sldId="323"/>
            <ac:picMk id="46082" creationId="{260894F9-9E13-4AFD-A73C-A276236DBE95}"/>
          </ac:picMkLst>
        </pc:picChg>
      </pc:sldChg>
      <pc:sldChg chg="addSp delSp modSp add mod ord setBg">
        <pc:chgData name="ysntou@outlook.com" userId="1205a486914ad98d" providerId="LiveId" clId="{DD77DE42-63AF-49D2-83AF-FC7784F461A8}" dt="2020-11-28T08:42:56.662" v="1463"/>
        <pc:sldMkLst>
          <pc:docMk/>
          <pc:sldMk cId="4055141812" sldId="324"/>
        </pc:sldMkLst>
        <pc:spChg chg="add del mod">
          <ac:chgData name="ysntou@outlook.com" userId="1205a486914ad98d" providerId="LiveId" clId="{DD77DE42-63AF-49D2-83AF-FC7784F461A8}" dt="2020-11-28T08:04:57.784" v="876" actId="1076"/>
          <ac:spMkLst>
            <pc:docMk/>
            <pc:sldMk cId="4055141812" sldId="324"/>
            <ac:spMk id="2" creationId="{39073B10-4BC0-4D3B-91F5-E4D19E63118F}"/>
          </ac:spMkLst>
        </pc:spChg>
        <pc:spChg chg="add del mod">
          <ac:chgData name="ysntou@outlook.com" userId="1205a486914ad98d" providerId="LiveId" clId="{DD77DE42-63AF-49D2-83AF-FC7784F461A8}" dt="2020-11-28T07:57:42.014" v="780" actId="20577"/>
          <ac:spMkLst>
            <pc:docMk/>
            <pc:sldMk cId="4055141812" sldId="324"/>
            <ac:spMk id="3" creationId="{B9EBC7E4-27E8-40B5-84BD-301B4D90FE63}"/>
          </ac:spMkLst>
        </pc:spChg>
        <pc:spChg chg="add del mod">
          <ac:chgData name="ysntou@outlook.com" userId="1205a486914ad98d" providerId="LiveId" clId="{DD77DE42-63AF-49D2-83AF-FC7784F461A8}" dt="2020-11-28T07:54:57.064" v="743" actId="478"/>
          <ac:spMkLst>
            <pc:docMk/>
            <pc:sldMk cId="4055141812" sldId="324"/>
            <ac:spMk id="6" creationId="{0240B511-760A-48D5-96B3-864322EC2CC4}"/>
          </ac:spMkLst>
        </pc:spChg>
        <pc:spChg chg="add del">
          <ac:chgData name="ysntou@outlook.com" userId="1205a486914ad98d" providerId="LiveId" clId="{DD77DE42-63AF-49D2-83AF-FC7784F461A8}" dt="2020-11-28T07:54:03.973" v="737" actId="26606"/>
          <ac:spMkLst>
            <pc:docMk/>
            <pc:sldMk cId="4055141812" sldId="324"/>
            <ac:spMk id="9" creationId="{7DA1F35B-C8F7-4A5A-9339-7DA4D785B300}"/>
          </ac:spMkLst>
        </pc:spChg>
        <pc:spChg chg="add del">
          <ac:chgData name="ysntou@outlook.com" userId="1205a486914ad98d" providerId="LiveId" clId="{DD77DE42-63AF-49D2-83AF-FC7784F461A8}" dt="2020-11-28T07:55:40.581" v="750" actId="26606"/>
          <ac:spMkLst>
            <pc:docMk/>
            <pc:sldMk cId="4055141812" sldId="324"/>
            <ac:spMk id="10" creationId="{59A309A7-1751-4ABE-A3C1-EEC40366AD89}"/>
          </ac:spMkLst>
        </pc:spChg>
        <pc:spChg chg="add del">
          <ac:chgData name="ysntou@outlook.com" userId="1205a486914ad98d" providerId="LiveId" clId="{DD77DE42-63AF-49D2-83AF-FC7784F461A8}" dt="2020-11-28T07:54:03.973" v="737" actId="26606"/>
          <ac:spMkLst>
            <pc:docMk/>
            <pc:sldMk cId="4055141812" sldId="324"/>
            <ac:spMk id="11" creationId="{B2D4AD41-40DA-4A81-92F5-B6E3BA1ED82A}"/>
          </ac:spMkLst>
        </pc:spChg>
        <pc:spChg chg="add del">
          <ac:chgData name="ysntou@outlook.com" userId="1205a486914ad98d" providerId="LiveId" clId="{DD77DE42-63AF-49D2-83AF-FC7784F461A8}" dt="2020-11-28T07:54:24.019" v="739" actId="26606"/>
          <ac:spMkLst>
            <pc:docMk/>
            <pc:sldMk cId="4055141812" sldId="324"/>
            <ac:spMk id="13" creationId="{B9EBC7E4-27E8-40B5-84BD-301B4D90FE63}"/>
          </ac:spMkLst>
        </pc:spChg>
        <pc:spChg chg="add del">
          <ac:chgData name="ysntou@outlook.com" userId="1205a486914ad98d" providerId="LiveId" clId="{DD77DE42-63AF-49D2-83AF-FC7784F461A8}" dt="2020-11-28T07:55:40.581" v="750" actId="26606"/>
          <ac:spMkLst>
            <pc:docMk/>
            <pc:sldMk cId="4055141812" sldId="324"/>
            <ac:spMk id="16" creationId="{967D8EB6-EAE1-4F9C-B398-83321E287204}"/>
          </ac:spMkLst>
        </pc:spChg>
        <pc:spChg chg="add del">
          <ac:chgData name="ysntou@outlook.com" userId="1205a486914ad98d" providerId="LiveId" clId="{DD77DE42-63AF-49D2-83AF-FC7784F461A8}" dt="2020-11-28T07:54:58.473" v="745" actId="26606"/>
          <ac:spMkLst>
            <pc:docMk/>
            <pc:sldMk cId="4055141812" sldId="324"/>
            <ac:spMk id="17" creationId="{3A5B4632-C963-4296-86F0-79AA9EA5AE98}"/>
          </ac:spMkLst>
        </pc:spChg>
        <pc:spChg chg="add del">
          <ac:chgData name="ysntou@outlook.com" userId="1205a486914ad98d" providerId="LiveId" clId="{DD77DE42-63AF-49D2-83AF-FC7784F461A8}" dt="2020-11-28T07:57:34.577" v="778" actId="26606"/>
          <ac:spMkLst>
            <pc:docMk/>
            <pc:sldMk cId="4055141812" sldId="324"/>
            <ac:spMk id="19" creationId="{FA23A907-97FB-4A8F-880A-DD77401C4296}"/>
          </ac:spMkLst>
        </pc:spChg>
        <pc:spChg chg="add del">
          <ac:chgData name="ysntou@outlook.com" userId="1205a486914ad98d" providerId="LiveId" clId="{DD77DE42-63AF-49D2-83AF-FC7784F461A8}" dt="2020-11-28T07:57:34.577" v="778" actId="26606"/>
          <ac:spMkLst>
            <pc:docMk/>
            <pc:sldMk cId="4055141812" sldId="324"/>
            <ac:spMk id="20" creationId="{C2554CA6-288E-4202-BC52-2E5A8F0C0AED}"/>
          </ac:spMkLst>
        </pc:spChg>
        <pc:spChg chg="add del">
          <ac:chgData name="ysntou@outlook.com" userId="1205a486914ad98d" providerId="LiveId" clId="{DD77DE42-63AF-49D2-83AF-FC7784F461A8}" dt="2020-11-28T07:57:34.577" v="778" actId="26606"/>
          <ac:spMkLst>
            <pc:docMk/>
            <pc:sldMk cId="4055141812" sldId="324"/>
            <ac:spMk id="21" creationId="{B10BB131-AC8E-4A8E-A5D1-36260F720C3B}"/>
          </ac:spMkLst>
        </pc:spChg>
        <pc:spChg chg="add del">
          <ac:chgData name="ysntou@outlook.com" userId="1205a486914ad98d" providerId="LiveId" clId="{DD77DE42-63AF-49D2-83AF-FC7784F461A8}" dt="2020-11-28T07:57:34.577" v="778" actId="26606"/>
          <ac:spMkLst>
            <pc:docMk/>
            <pc:sldMk cId="4055141812" sldId="324"/>
            <ac:spMk id="22" creationId="{5B7778FC-632E-4DCA-A7CB-0D7731CCF970}"/>
          </ac:spMkLst>
        </pc:spChg>
        <pc:spChg chg="add">
          <ac:chgData name="ysntou@outlook.com" userId="1205a486914ad98d" providerId="LiveId" clId="{DD77DE42-63AF-49D2-83AF-FC7784F461A8}" dt="2020-11-28T07:57:34.577" v="778" actId="26606"/>
          <ac:spMkLst>
            <pc:docMk/>
            <pc:sldMk cId="4055141812" sldId="324"/>
            <ac:spMk id="29" creationId="{BE0C1D5B-DAD5-442B-92B7-5C2B73978D20}"/>
          </ac:spMkLst>
        </pc:spChg>
        <pc:graphicFrameChg chg="add del">
          <ac:chgData name="ysntou@outlook.com" userId="1205a486914ad98d" providerId="LiveId" clId="{DD77DE42-63AF-49D2-83AF-FC7784F461A8}" dt="2020-11-28T07:54:03.973" v="737" actId="26606"/>
          <ac:graphicFrameMkLst>
            <pc:docMk/>
            <pc:sldMk cId="4055141812" sldId="324"/>
            <ac:graphicFrameMk id="5" creationId="{E4DDE26B-0215-4A57-B344-E9E79E8311B4}"/>
          </ac:graphicFrameMkLst>
        </pc:graphicFrameChg>
        <pc:graphicFrameChg chg="add del">
          <ac:chgData name="ysntou@outlook.com" userId="1205a486914ad98d" providerId="LiveId" clId="{DD77DE42-63AF-49D2-83AF-FC7784F461A8}" dt="2020-11-28T07:54:58.473" v="745" actId="26606"/>
          <ac:graphicFrameMkLst>
            <pc:docMk/>
            <pc:sldMk cId="4055141812" sldId="324"/>
            <ac:graphicFrameMk id="18" creationId="{9CAC7C9A-6C3B-4AD7-A0E9-E3EFED140DC9}"/>
          </ac:graphicFrameMkLst>
        </pc:graphicFrameChg>
        <pc:picChg chg="add del mod">
          <ac:chgData name="ysntou@outlook.com" userId="1205a486914ad98d" providerId="LiveId" clId="{DD77DE42-63AF-49D2-83AF-FC7784F461A8}" dt="2020-11-28T07:55:13.434" v="748" actId="478"/>
          <ac:picMkLst>
            <pc:docMk/>
            <pc:sldMk cId="4055141812" sldId="324"/>
            <ac:picMk id="7" creationId="{6CC1C185-8CDF-4349-BE4A-D28D0A18C2F1}"/>
          </ac:picMkLst>
        </pc:picChg>
        <pc:picChg chg="add del">
          <ac:chgData name="ysntou@outlook.com" userId="1205a486914ad98d" providerId="LiveId" clId="{DD77DE42-63AF-49D2-83AF-FC7784F461A8}" dt="2020-11-28T07:55:40.581" v="750" actId="26606"/>
          <ac:picMkLst>
            <pc:docMk/>
            <pc:sldMk cId="4055141812" sldId="324"/>
            <ac:picMk id="12" creationId="{09733212-FAD8-4B77-B276-1D83A2F199AA}"/>
          </ac:picMkLst>
        </pc:picChg>
        <pc:picChg chg="add del">
          <ac:chgData name="ysntou@outlook.com" userId="1205a486914ad98d" providerId="LiveId" clId="{DD77DE42-63AF-49D2-83AF-FC7784F461A8}" dt="2020-11-28T07:54:24.019" v="739" actId="26606"/>
          <ac:picMkLst>
            <pc:docMk/>
            <pc:sldMk cId="4055141812" sldId="324"/>
            <ac:picMk id="14" creationId="{53F87855-762C-493F-9FBB-EC04D6F75ADE}"/>
          </ac:picMkLst>
        </pc:picChg>
        <pc:picChg chg="add mod">
          <ac:chgData name="ysntou@outlook.com" userId="1205a486914ad98d" providerId="LiveId" clId="{DD77DE42-63AF-49D2-83AF-FC7784F461A8}" dt="2020-11-28T08:04:55.316" v="875" actId="1076"/>
          <ac:picMkLst>
            <pc:docMk/>
            <pc:sldMk cId="4055141812" sldId="324"/>
            <ac:picMk id="26" creationId="{92E56EEF-B5B6-4C4F-9F02-05F1C649990E}"/>
          </ac:picMkLst>
        </pc:picChg>
        <pc:cxnChg chg="add del">
          <ac:chgData name="ysntou@outlook.com" userId="1205a486914ad98d" providerId="LiveId" clId="{DD77DE42-63AF-49D2-83AF-FC7784F461A8}" dt="2020-11-28T07:55:40.596" v="751" actId="26606"/>
          <ac:cxnSpMkLst>
            <pc:docMk/>
            <pc:sldMk cId="4055141812" sldId="324"/>
            <ac:cxnSpMk id="8" creationId="{A7F400EE-A8A5-48AF-B4D6-291B52C6F0B0}"/>
          </ac:cxnSpMkLst>
        </pc:cxnChg>
        <pc:cxnChg chg="add del">
          <ac:chgData name="ysntou@outlook.com" userId="1205a486914ad98d" providerId="LiveId" clId="{DD77DE42-63AF-49D2-83AF-FC7784F461A8}" dt="2020-11-28T07:54:24.019" v="739" actId="26606"/>
          <ac:cxnSpMkLst>
            <pc:docMk/>
            <pc:sldMk cId="4055141812" sldId="324"/>
            <ac:cxnSpMk id="15" creationId="{A7F400EE-A8A5-48AF-B4D6-291B52C6F0B0}"/>
          </ac:cxnSpMkLst>
        </pc:cxnChg>
      </pc:sldChg>
      <pc:sldChg chg="new del">
        <pc:chgData name="ysntou@outlook.com" userId="1205a486914ad98d" providerId="LiveId" clId="{DD77DE42-63AF-49D2-83AF-FC7784F461A8}" dt="2020-11-28T07:43:17.489" v="588" actId="47"/>
        <pc:sldMkLst>
          <pc:docMk/>
          <pc:sldMk cId="1420428608" sldId="325"/>
        </pc:sldMkLst>
      </pc:sldChg>
      <pc:sldChg chg="modSp new mod">
        <pc:chgData name="ysntou@outlook.com" userId="1205a486914ad98d" providerId="LiveId" clId="{DD77DE42-63AF-49D2-83AF-FC7784F461A8}" dt="2020-11-28T08:13:14.596" v="932" actId="313"/>
        <pc:sldMkLst>
          <pc:docMk/>
          <pc:sldMk cId="2359639861" sldId="326"/>
        </pc:sldMkLst>
        <pc:spChg chg="mod">
          <ac:chgData name="ysntou@outlook.com" userId="1205a486914ad98d" providerId="LiveId" clId="{DD77DE42-63AF-49D2-83AF-FC7784F461A8}" dt="2020-11-28T08:13:14.596" v="932" actId="313"/>
          <ac:spMkLst>
            <pc:docMk/>
            <pc:sldMk cId="2359639861" sldId="326"/>
            <ac:spMk id="2" creationId="{AE499738-BD76-472A-8440-674412A4CA10}"/>
          </ac:spMkLst>
        </pc:spChg>
      </pc:sldChg>
      <pc:sldChg chg="addSp modSp add del mod modNotesTx">
        <pc:chgData name="ysntou@outlook.com" userId="1205a486914ad98d" providerId="LiveId" clId="{DD77DE42-63AF-49D2-83AF-FC7784F461A8}" dt="2020-11-28T08:00:02.481" v="792" actId="47"/>
        <pc:sldMkLst>
          <pc:docMk/>
          <pc:sldMk cId="1999103958" sldId="327"/>
        </pc:sldMkLst>
        <pc:spChg chg="mod">
          <ac:chgData name="ysntou@outlook.com" userId="1205a486914ad98d" providerId="LiveId" clId="{DD77DE42-63AF-49D2-83AF-FC7784F461A8}" dt="2020-11-28T07:50:28.012" v="713" actId="1076"/>
          <ac:spMkLst>
            <pc:docMk/>
            <pc:sldMk cId="1999103958" sldId="327"/>
            <ac:spMk id="2" creationId="{AD3F1334-CF6A-4726-9330-098F3D1CC6B8}"/>
          </ac:spMkLst>
        </pc:spChg>
        <pc:spChg chg="add mod">
          <ac:chgData name="ysntou@outlook.com" userId="1205a486914ad98d" providerId="LiveId" clId="{DD77DE42-63AF-49D2-83AF-FC7784F461A8}" dt="2020-11-28T07:50:53.115" v="717" actId="1076"/>
          <ac:spMkLst>
            <pc:docMk/>
            <pc:sldMk cId="1999103958" sldId="327"/>
            <ac:spMk id="11" creationId="{43155A90-E689-4E4B-9795-9CA913629F32}"/>
          </ac:spMkLst>
        </pc:spChg>
      </pc:sldChg>
      <pc:sldChg chg="addSp delSp add del setBg delDesignElem">
        <pc:chgData name="ysntou@outlook.com" userId="1205a486914ad98d" providerId="LiveId" clId="{DD77DE42-63AF-49D2-83AF-FC7784F461A8}" dt="2020-11-28T07:49:05.429" v="698"/>
        <pc:sldMkLst>
          <pc:docMk/>
          <pc:sldMk cId="3364362229" sldId="327"/>
        </pc:sldMkLst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71" creationId="{362D44EE-C852-4460-B8B5-C4F2BC20510C}"/>
          </ac:spMkLst>
        </pc:spChg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73" creationId="{658970D8-8D1D-4B5C-894B-E871CC86543D}"/>
          </ac:spMkLst>
        </pc:spChg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75" creationId="{F227E5B6-9132-43CA-B503-37A18562ADF2}"/>
          </ac:spMkLst>
        </pc:spChg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77" creationId="{03C2051E-A88D-48E5-BACF-AAED17892722}"/>
          </ac:spMkLst>
        </pc:spChg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79" creationId="{7821A508-2985-4905-874A-527429BAABFA}"/>
          </ac:spMkLst>
        </pc:spChg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81" creationId="{D2929CB1-0E3C-4B2D-ADC5-0154FB33BA44}"/>
          </ac:spMkLst>
        </pc:spChg>
        <pc:spChg chg="add del">
          <ac:chgData name="ysntou@outlook.com" userId="1205a486914ad98d" providerId="LiveId" clId="{DD77DE42-63AF-49D2-83AF-FC7784F461A8}" dt="2020-11-28T07:49:05.429" v="698"/>
          <ac:spMkLst>
            <pc:docMk/>
            <pc:sldMk cId="3364362229" sldId="327"/>
            <ac:spMk id="83" creationId="{5F2F0C84-BE8C-4DC2-A6D3-30349A801D5C}"/>
          </ac:spMkLst>
        </pc:spChg>
      </pc:sldChg>
      <pc:sldChg chg="delSp add del setBg delDesignElem">
        <pc:chgData name="ysntou@outlook.com" userId="1205a486914ad98d" providerId="LiveId" clId="{DD77DE42-63AF-49D2-83AF-FC7784F461A8}" dt="2020-11-28T07:49:09.809" v="701" actId="47"/>
        <pc:sldMkLst>
          <pc:docMk/>
          <pc:sldMk cId="3452875033" sldId="327"/>
        </pc:sldMkLst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71" creationId="{362D44EE-C852-4460-B8B5-C4F2BC20510C}"/>
          </ac:spMkLst>
        </pc:spChg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73" creationId="{658970D8-8D1D-4B5C-894B-E871CC86543D}"/>
          </ac:spMkLst>
        </pc:spChg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75" creationId="{F227E5B6-9132-43CA-B503-37A18562ADF2}"/>
          </ac:spMkLst>
        </pc:spChg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77" creationId="{03C2051E-A88D-48E5-BACF-AAED17892722}"/>
          </ac:spMkLst>
        </pc:spChg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79" creationId="{7821A508-2985-4905-874A-527429BAABFA}"/>
          </ac:spMkLst>
        </pc:spChg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81" creationId="{D2929CB1-0E3C-4B2D-ADC5-0154FB33BA44}"/>
          </ac:spMkLst>
        </pc:spChg>
        <pc:spChg chg="del">
          <ac:chgData name="ysntou@outlook.com" userId="1205a486914ad98d" providerId="LiveId" clId="{DD77DE42-63AF-49D2-83AF-FC7784F461A8}" dt="2020-11-28T07:49:07.579" v="700"/>
          <ac:spMkLst>
            <pc:docMk/>
            <pc:sldMk cId="3452875033" sldId="327"/>
            <ac:spMk id="83" creationId="{5F2F0C84-BE8C-4DC2-A6D3-30349A801D5C}"/>
          </ac:spMkLst>
        </pc:spChg>
      </pc:sldChg>
      <pc:sldChg chg="addSp modSp add mod">
        <pc:chgData name="ysntou@outlook.com" userId="1205a486914ad98d" providerId="LiveId" clId="{DD77DE42-63AF-49D2-83AF-FC7784F461A8}" dt="2020-11-28T08:01:33.469" v="814" actId="1076"/>
        <pc:sldMkLst>
          <pc:docMk/>
          <pc:sldMk cId="2262230051" sldId="328"/>
        </pc:sldMkLst>
        <pc:spChg chg="mod">
          <ac:chgData name="ysntou@outlook.com" userId="1205a486914ad98d" providerId="LiveId" clId="{DD77DE42-63AF-49D2-83AF-FC7784F461A8}" dt="2020-11-28T08:01:32.026" v="813" actId="14100"/>
          <ac:spMkLst>
            <pc:docMk/>
            <pc:sldMk cId="2262230051" sldId="328"/>
            <ac:spMk id="2" creationId="{AD3F1334-CF6A-4726-9330-098F3D1CC6B8}"/>
          </ac:spMkLst>
        </pc:spChg>
        <pc:picChg chg="add mod">
          <ac:chgData name="ysntou@outlook.com" userId="1205a486914ad98d" providerId="LiveId" clId="{DD77DE42-63AF-49D2-83AF-FC7784F461A8}" dt="2020-11-28T08:01:33.469" v="814" actId="1076"/>
          <ac:picMkLst>
            <pc:docMk/>
            <pc:sldMk cId="2262230051" sldId="328"/>
            <ac:picMk id="4" creationId="{C4025ADA-7B14-4B99-8683-73D02BBD748F}"/>
          </ac:picMkLst>
        </pc:picChg>
      </pc:sldChg>
      <pc:sldChg chg="modSp add mod">
        <pc:chgData name="ysntou@outlook.com" userId="1205a486914ad98d" providerId="LiveId" clId="{DD77DE42-63AF-49D2-83AF-FC7784F461A8}" dt="2020-11-28T07:59:56.601" v="791" actId="1076"/>
        <pc:sldMkLst>
          <pc:docMk/>
          <pc:sldMk cId="2980902524" sldId="329"/>
        </pc:sldMkLst>
        <pc:spChg chg="mod">
          <ac:chgData name="ysntou@outlook.com" userId="1205a486914ad98d" providerId="LiveId" clId="{DD77DE42-63AF-49D2-83AF-FC7784F461A8}" dt="2020-11-28T07:59:56.601" v="791" actId="1076"/>
          <ac:spMkLst>
            <pc:docMk/>
            <pc:sldMk cId="2980902524" sldId="329"/>
            <ac:spMk id="11" creationId="{43155A90-E689-4E4B-9795-9CA913629F32}"/>
          </ac:spMkLst>
        </pc:spChg>
      </pc:sldChg>
      <pc:sldChg chg="addSp delSp modSp add mod">
        <pc:chgData name="ysntou@outlook.com" userId="1205a486914ad98d" providerId="LiveId" clId="{DD77DE42-63AF-49D2-83AF-FC7784F461A8}" dt="2020-11-28T08:04:42.621" v="874" actId="1076"/>
        <pc:sldMkLst>
          <pc:docMk/>
          <pc:sldMk cId="3378726610" sldId="330"/>
        </pc:sldMkLst>
        <pc:spChg chg="mod">
          <ac:chgData name="ysntou@outlook.com" userId="1205a486914ad98d" providerId="LiveId" clId="{DD77DE42-63AF-49D2-83AF-FC7784F461A8}" dt="2020-11-28T08:02:02.072" v="822" actId="1076"/>
          <ac:spMkLst>
            <pc:docMk/>
            <pc:sldMk cId="3378726610" sldId="330"/>
            <ac:spMk id="2" creationId="{AD3F1334-CF6A-4726-9330-098F3D1CC6B8}"/>
          </ac:spMkLst>
        </pc:spChg>
        <pc:picChg chg="del">
          <ac:chgData name="ysntou@outlook.com" userId="1205a486914ad98d" providerId="LiveId" clId="{DD77DE42-63AF-49D2-83AF-FC7784F461A8}" dt="2020-11-28T08:01:58.910" v="821" actId="478"/>
          <ac:picMkLst>
            <pc:docMk/>
            <pc:sldMk cId="3378726610" sldId="330"/>
            <ac:picMk id="4" creationId="{C4025ADA-7B14-4B99-8683-73D02BBD748F}"/>
          </ac:picMkLst>
        </pc:picChg>
        <pc:picChg chg="add mod">
          <ac:chgData name="ysntou@outlook.com" userId="1205a486914ad98d" providerId="LiveId" clId="{DD77DE42-63AF-49D2-83AF-FC7784F461A8}" dt="2020-11-28T08:04:42.621" v="874" actId="1076"/>
          <ac:picMkLst>
            <pc:docMk/>
            <pc:sldMk cId="3378726610" sldId="330"/>
            <ac:picMk id="5" creationId="{F6834718-3D53-47B8-8172-E96F2BC12AED}"/>
          </ac:picMkLst>
        </pc:picChg>
      </pc:sldChg>
      <pc:sldChg chg="addSp delSp modSp add mod">
        <pc:chgData name="ysntou@outlook.com" userId="1205a486914ad98d" providerId="LiveId" clId="{DD77DE42-63AF-49D2-83AF-FC7784F461A8}" dt="2020-11-28T08:09:46.502" v="920" actId="1076"/>
        <pc:sldMkLst>
          <pc:docMk/>
          <pc:sldMk cId="4115292160" sldId="331"/>
        </pc:sldMkLst>
        <pc:spChg chg="mod">
          <ac:chgData name="ysntou@outlook.com" userId="1205a486914ad98d" providerId="LiveId" clId="{DD77DE42-63AF-49D2-83AF-FC7784F461A8}" dt="2020-11-28T08:03:47.477" v="871" actId="1076"/>
          <ac:spMkLst>
            <pc:docMk/>
            <pc:sldMk cId="4115292160" sldId="331"/>
            <ac:spMk id="2" creationId="{AD3F1334-CF6A-4726-9330-098F3D1CC6B8}"/>
          </ac:spMkLst>
        </pc:spChg>
        <pc:spChg chg="add mod">
          <ac:chgData name="ysntou@outlook.com" userId="1205a486914ad98d" providerId="LiveId" clId="{DD77DE42-63AF-49D2-83AF-FC7784F461A8}" dt="2020-11-28T08:09:45.122" v="919" actId="1076"/>
          <ac:spMkLst>
            <pc:docMk/>
            <pc:sldMk cId="4115292160" sldId="331"/>
            <ac:spMk id="15" creationId="{37054D03-A85B-44AC-95AE-1BC87B3F51B7}"/>
          </ac:spMkLst>
        </pc:spChg>
        <pc:picChg chg="add mod">
          <ac:chgData name="ysntou@outlook.com" userId="1205a486914ad98d" providerId="LiveId" clId="{DD77DE42-63AF-49D2-83AF-FC7784F461A8}" dt="2020-11-28T08:09:46.502" v="920" actId="1076"/>
          <ac:picMkLst>
            <pc:docMk/>
            <pc:sldMk cId="4115292160" sldId="331"/>
            <ac:picMk id="4" creationId="{3C2E687B-3932-4F3E-8654-4D77347F60E1}"/>
          </ac:picMkLst>
        </pc:picChg>
        <pc:picChg chg="del">
          <ac:chgData name="ysntou@outlook.com" userId="1205a486914ad98d" providerId="LiveId" clId="{DD77DE42-63AF-49D2-83AF-FC7784F461A8}" dt="2020-11-28T08:02:53.462" v="830" actId="478"/>
          <ac:picMkLst>
            <pc:docMk/>
            <pc:sldMk cId="4115292160" sldId="331"/>
            <ac:picMk id="5" creationId="{F6834718-3D53-47B8-8172-E96F2BC12AED}"/>
          </ac:picMkLst>
        </pc:picChg>
      </pc:sldChg>
      <pc:sldChg chg="addSp delSp modSp new mod setBg">
        <pc:chgData name="ysntou@outlook.com" userId="1205a486914ad98d" providerId="LiveId" clId="{DD77DE42-63AF-49D2-83AF-FC7784F461A8}" dt="2020-11-28T08:18:24.738" v="1095" actId="255"/>
        <pc:sldMkLst>
          <pc:docMk/>
          <pc:sldMk cId="366317878" sldId="332"/>
        </pc:sldMkLst>
        <pc:spChg chg="mod">
          <ac:chgData name="ysntou@outlook.com" userId="1205a486914ad98d" providerId="LiveId" clId="{DD77DE42-63AF-49D2-83AF-FC7784F461A8}" dt="2020-11-28T08:14:49.675" v="1056" actId="26606"/>
          <ac:spMkLst>
            <pc:docMk/>
            <pc:sldMk cId="366317878" sldId="332"/>
            <ac:spMk id="2" creationId="{757E7BFC-6A1C-49CC-ACFE-CF4C203454F1}"/>
          </ac:spMkLst>
        </pc:spChg>
        <pc:spChg chg="del mod">
          <ac:chgData name="ysntou@outlook.com" userId="1205a486914ad98d" providerId="LiveId" clId="{DD77DE42-63AF-49D2-83AF-FC7784F461A8}" dt="2020-11-28T08:14:49.675" v="1056" actId="26606"/>
          <ac:spMkLst>
            <pc:docMk/>
            <pc:sldMk cId="366317878" sldId="332"/>
            <ac:spMk id="3" creationId="{17EFB85D-43D4-413D-B769-3417F53EE31C}"/>
          </ac:spMkLst>
        </pc:spChg>
        <pc:spChg chg="add">
          <ac:chgData name="ysntou@outlook.com" userId="1205a486914ad98d" providerId="LiveId" clId="{DD77DE42-63AF-49D2-83AF-FC7784F461A8}" dt="2020-11-28T08:14:49.675" v="1056" actId="26606"/>
          <ac:spMkLst>
            <pc:docMk/>
            <pc:sldMk cId="366317878" sldId="332"/>
            <ac:spMk id="9" creationId="{53B021B3-DE93-4AB7-8A18-CF5F1CED88B8}"/>
          </ac:spMkLst>
        </pc:spChg>
        <pc:spChg chg="add">
          <ac:chgData name="ysntou@outlook.com" userId="1205a486914ad98d" providerId="LiveId" clId="{DD77DE42-63AF-49D2-83AF-FC7784F461A8}" dt="2020-11-28T08:14:49.675" v="1056" actId="26606"/>
          <ac:spMkLst>
            <pc:docMk/>
            <pc:sldMk cId="366317878" sldId="332"/>
            <ac:spMk id="11" creationId="{52D502E5-F6B4-4D58-B4AE-FC466FF15EE8}"/>
          </ac:spMkLst>
        </pc:spChg>
        <pc:spChg chg="add">
          <ac:chgData name="ysntou@outlook.com" userId="1205a486914ad98d" providerId="LiveId" clId="{DD77DE42-63AF-49D2-83AF-FC7784F461A8}" dt="2020-11-28T08:14:49.675" v="1056" actId="26606"/>
          <ac:spMkLst>
            <pc:docMk/>
            <pc:sldMk cId="366317878" sldId="332"/>
            <ac:spMk id="13" creationId="{9DECDBF4-02B6-4BB4-B65B-B8107AD6A9E8}"/>
          </ac:spMkLst>
        </pc:spChg>
        <pc:graphicFrameChg chg="add mod">
          <ac:chgData name="ysntou@outlook.com" userId="1205a486914ad98d" providerId="LiveId" clId="{DD77DE42-63AF-49D2-83AF-FC7784F461A8}" dt="2020-11-28T08:18:24.738" v="1095" actId="255"/>
          <ac:graphicFrameMkLst>
            <pc:docMk/>
            <pc:sldMk cId="366317878" sldId="332"/>
            <ac:graphicFrameMk id="5" creationId="{9F6EB499-6026-4728-A254-8085D04A8589}"/>
          </ac:graphicFrameMkLst>
        </pc:graphicFrameChg>
      </pc:sldChg>
      <pc:sldChg chg="addSp delSp modSp new mod setBg">
        <pc:chgData name="ysntou@outlook.com" userId="1205a486914ad98d" providerId="LiveId" clId="{DD77DE42-63AF-49D2-83AF-FC7784F461A8}" dt="2020-11-28T09:41:53.386" v="2071" actId="1076"/>
        <pc:sldMkLst>
          <pc:docMk/>
          <pc:sldMk cId="820746753" sldId="333"/>
        </pc:sldMkLst>
        <pc:spChg chg="mod">
          <ac:chgData name="ysntou@outlook.com" userId="1205a486914ad98d" providerId="LiveId" clId="{DD77DE42-63AF-49D2-83AF-FC7784F461A8}" dt="2020-11-28T09:41:53.386" v="2071" actId="1076"/>
          <ac:spMkLst>
            <pc:docMk/>
            <pc:sldMk cId="820746753" sldId="333"/>
            <ac:spMk id="2" creationId="{D1DB14B2-4CA1-420C-9372-41D2756D8E82}"/>
          </ac:spMkLst>
        </pc:spChg>
        <pc:spChg chg="del mod">
          <ac:chgData name="ysntou@outlook.com" userId="1205a486914ad98d" providerId="LiveId" clId="{DD77DE42-63AF-49D2-83AF-FC7784F461A8}" dt="2020-11-28T08:29:30.092" v="1211" actId="26606"/>
          <ac:spMkLst>
            <pc:docMk/>
            <pc:sldMk cId="820746753" sldId="333"/>
            <ac:spMk id="3" creationId="{B677571C-DF38-45FE-87B7-B6A1FBCCBCE8}"/>
          </ac:spMkLst>
        </pc:spChg>
        <pc:spChg chg="add del">
          <ac:chgData name="ysntou@outlook.com" userId="1205a486914ad98d" providerId="LiveId" clId="{DD77DE42-63AF-49D2-83AF-FC7784F461A8}" dt="2020-11-28T08:24:03.909" v="1142" actId="22"/>
          <ac:spMkLst>
            <pc:docMk/>
            <pc:sldMk cId="820746753" sldId="333"/>
            <ac:spMk id="5" creationId="{7D7FE840-9A50-4B1F-AA34-ACE41CED8469}"/>
          </ac:spMkLst>
        </pc:spChg>
        <pc:spChg chg="add mod">
          <ac:chgData name="ysntou@outlook.com" userId="1205a486914ad98d" providerId="LiveId" clId="{DD77DE42-63AF-49D2-83AF-FC7784F461A8}" dt="2020-11-28T08:25:13.642" v="1154" actId="21"/>
          <ac:spMkLst>
            <pc:docMk/>
            <pc:sldMk cId="820746753" sldId="333"/>
            <ac:spMk id="6" creationId="{4C17F559-2BF6-458E-AAC9-8538618FABBF}"/>
          </ac:spMkLst>
        </pc:spChg>
        <pc:spChg chg="add del">
          <ac:chgData name="ysntou@outlook.com" userId="1205a486914ad98d" providerId="LiveId" clId="{DD77DE42-63AF-49D2-83AF-FC7784F461A8}" dt="2020-11-28T08:30:21.883" v="1219" actId="26606"/>
          <ac:spMkLst>
            <pc:docMk/>
            <pc:sldMk cId="820746753" sldId="333"/>
            <ac:spMk id="12" creationId="{53B021B3-DE93-4AB7-8A18-CF5F1CED88B8}"/>
          </ac:spMkLst>
        </pc:spChg>
        <pc:spChg chg="add del">
          <ac:chgData name="ysntou@outlook.com" userId="1205a486914ad98d" providerId="LiveId" clId="{DD77DE42-63AF-49D2-83AF-FC7784F461A8}" dt="2020-11-28T08:30:21.883" v="1219" actId="26606"/>
          <ac:spMkLst>
            <pc:docMk/>
            <pc:sldMk cId="820746753" sldId="333"/>
            <ac:spMk id="14" creationId="{52D502E5-F6B4-4D58-B4AE-FC466FF15EE8}"/>
          </ac:spMkLst>
        </pc:spChg>
        <pc:spChg chg="add del">
          <ac:chgData name="ysntou@outlook.com" userId="1205a486914ad98d" providerId="LiveId" clId="{DD77DE42-63AF-49D2-83AF-FC7784F461A8}" dt="2020-11-28T08:30:21.883" v="1219" actId="26606"/>
          <ac:spMkLst>
            <pc:docMk/>
            <pc:sldMk cId="820746753" sldId="333"/>
            <ac:spMk id="16" creationId="{9DECDBF4-02B6-4BB4-B65B-B8107AD6A9E8}"/>
          </ac:spMkLst>
        </pc:spChg>
        <pc:graphicFrameChg chg="add mod modGraphic">
          <ac:chgData name="ysntou@outlook.com" userId="1205a486914ad98d" providerId="LiveId" clId="{DD77DE42-63AF-49D2-83AF-FC7784F461A8}" dt="2020-11-28T08:40:00.017" v="1426" actId="1076"/>
          <ac:graphicFrameMkLst>
            <pc:docMk/>
            <pc:sldMk cId="820746753" sldId="333"/>
            <ac:graphicFrameMk id="8" creationId="{14799A06-F93A-45D1-9E31-B5C996126BF4}"/>
          </ac:graphicFrameMkLst>
        </pc:graphicFrameChg>
        <pc:picChg chg="add del mod">
          <ac:chgData name="ysntou@outlook.com" userId="1205a486914ad98d" providerId="LiveId" clId="{DD77DE42-63AF-49D2-83AF-FC7784F461A8}" dt="2020-11-28T08:39:56.784" v="1425" actId="478"/>
          <ac:picMkLst>
            <pc:docMk/>
            <pc:sldMk cId="820746753" sldId="333"/>
            <ac:picMk id="9" creationId="{2CADBA9E-B458-4A85-AE85-1157552B01E4}"/>
          </ac:picMkLst>
        </pc:picChg>
      </pc:sldChg>
      <pc:sldChg chg="new del">
        <pc:chgData name="ysntou@outlook.com" userId="1205a486914ad98d" providerId="LiveId" clId="{DD77DE42-63AF-49D2-83AF-FC7784F461A8}" dt="2020-11-28T08:24:34.945" v="1151" actId="47"/>
        <pc:sldMkLst>
          <pc:docMk/>
          <pc:sldMk cId="966396828" sldId="334"/>
        </pc:sldMkLst>
      </pc:sldChg>
      <pc:sldChg chg="modSp new mod">
        <pc:chgData name="ysntou@outlook.com" userId="1205a486914ad98d" providerId="LiveId" clId="{DD77DE42-63AF-49D2-83AF-FC7784F461A8}" dt="2020-11-28T08:14:33.877" v="1055" actId="20577"/>
        <pc:sldMkLst>
          <pc:docMk/>
          <pc:sldMk cId="2853690091" sldId="335"/>
        </pc:sldMkLst>
        <pc:spChg chg="mod">
          <ac:chgData name="ysntou@outlook.com" userId="1205a486914ad98d" providerId="LiveId" clId="{DD77DE42-63AF-49D2-83AF-FC7784F461A8}" dt="2020-11-28T08:14:33.877" v="1055" actId="20577"/>
          <ac:spMkLst>
            <pc:docMk/>
            <pc:sldMk cId="2853690091" sldId="335"/>
            <ac:spMk id="3" creationId="{57B87216-4F4B-47DD-8EFB-91475165B842}"/>
          </ac:spMkLst>
        </pc:spChg>
      </pc:sldChg>
      <pc:sldChg chg="modSp new mod">
        <pc:chgData name="ysntou@outlook.com" userId="1205a486914ad98d" providerId="LiveId" clId="{DD77DE42-63AF-49D2-83AF-FC7784F461A8}" dt="2020-11-28T08:42:49.040" v="1461" actId="2710"/>
        <pc:sldMkLst>
          <pc:docMk/>
          <pc:sldMk cId="3632235844" sldId="336"/>
        </pc:sldMkLst>
        <pc:spChg chg="mod">
          <ac:chgData name="ysntou@outlook.com" userId="1205a486914ad98d" providerId="LiveId" clId="{DD77DE42-63AF-49D2-83AF-FC7784F461A8}" dt="2020-11-28T08:42:37.658" v="1460" actId="2711"/>
          <ac:spMkLst>
            <pc:docMk/>
            <pc:sldMk cId="3632235844" sldId="336"/>
            <ac:spMk id="2" creationId="{E46E86F9-023C-4575-A030-CDC8F897C416}"/>
          </ac:spMkLst>
        </pc:spChg>
        <pc:spChg chg="mod">
          <ac:chgData name="ysntou@outlook.com" userId="1205a486914ad98d" providerId="LiveId" clId="{DD77DE42-63AF-49D2-83AF-FC7784F461A8}" dt="2020-11-28T08:42:49.040" v="1461" actId="2710"/>
          <ac:spMkLst>
            <pc:docMk/>
            <pc:sldMk cId="3632235844" sldId="336"/>
            <ac:spMk id="3" creationId="{D9595A31-7534-4BC9-8188-8FF2BD91A152}"/>
          </ac:spMkLst>
        </pc:spChg>
      </pc:sldChg>
      <pc:sldChg chg="addSp modSp new mod setBg">
        <pc:chgData name="ysntou@outlook.com" userId="1205a486914ad98d" providerId="LiveId" clId="{DD77DE42-63AF-49D2-83AF-FC7784F461A8}" dt="2020-11-28T08:28:51.160" v="1210" actId="26606"/>
        <pc:sldMkLst>
          <pc:docMk/>
          <pc:sldMk cId="765137133" sldId="337"/>
        </pc:sldMkLst>
        <pc:spChg chg="mod">
          <ac:chgData name="ysntou@outlook.com" userId="1205a486914ad98d" providerId="LiveId" clId="{DD77DE42-63AF-49D2-83AF-FC7784F461A8}" dt="2020-11-28T08:28:51.160" v="1210" actId="26606"/>
          <ac:spMkLst>
            <pc:docMk/>
            <pc:sldMk cId="765137133" sldId="337"/>
            <ac:spMk id="2" creationId="{C668FE9E-936F-4B81-9058-1D29C3729D0D}"/>
          </ac:spMkLst>
        </pc:spChg>
        <pc:spChg chg="mod">
          <ac:chgData name="ysntou@outlook.com" userId="1205a486914ad98d" providerId="LiveId" clId="{DD77DE42-63AF-49D2-83AF-FC7784F461A8}" dt="2020-11-28T08:28:51.160" v="1210" actId="26606"/>
          <ac:spMkLst>
            <pc:docMk/>
            <pc:sldMk cId="765137133" sldId="337"/>
            <ac:spMk id="3" creationId="{71AA347C-228E-437D-B445-69D8E94F4AE7}"/>
          </ac:spMkLst>
        </pc:spChg>
        <pc:spChg chg="add">
          <ac:chgData name="ysntou@outlook.com" userId="1205a486914ad98d" providerId="LiveId" clId="{DD77DE42-63AF-49D2-83AF-FC7784F461A8}" dt="2020-11-28T08:28:51.160" v="1210" actId="26606"/>
          <ac:spMkLst>
            <pc:docMk/>
            <pc:sldMk cId="765137133" sldId="337"/>
            <ac:spMk id="10" creationId="{FF0330B1-AAAC-427D-8A95-40380162BC65}"/>
          </ac:spMkLst>
        </pc:spChg>
        <pc:picChg chg="add">
          <ac:chgData name="ysntou@outlook.com" userId="1205a486914ad98d" providerId="LiveId" clId="{DD77DE42-63AF-49D2-83AF-FC7784F461A8}" dt="2020-11-28T08:28:51.160" v="1210" actId="26606"/>
          <ac:picMkLst>
            <pc:docMk/>
            <pc:sldMk cId="765137133" sldId="337"/>
            <ac:picMk id="7" creationId="{41F957F7-E79E-4DE2-95CE-04FCC0D9C3F4}"/>
          </ac:picMkLst>
        </pc:picChg>
      </pc:sldChg>
      <pc:sldChg chg="addSp delSp modSp new mod setBg">
        <pc:chgData name="ysntou@outlook.com" userId="1205a486914ad98d" providerId="LiveId" clId="{DD77DE42-63AF-49D2-83AF-FC7784F461A8}" dt="2020-11-28T08:45:36.759" v="1470" actId="14100"/>
        <pc:sldMkLst>
          <pc:docMk/>
          <pc:sldMk cId="367627036" sldId="338"/>
        </pc:sldMkLst>
        <pc:spChg chg="mod">
          <ac:chgData name="ysntou@outlook.com" userId="1205a486914ad98d" providerId="LiveId" clId="{DD77DE42-63AF-49D2-83AF-FC7784F461A8}" dt="2020-11-28T08:43:19.874" v="1464" actId="1076"/>
          <ac:spMkLst>
            <pc:docMk/>
            <pc:sldMk cId="367627036" sldId="338"/>
            <ac:spMk id="2" creationId="{88DAF559-8AA8-4C20-8BDD-00F1FC05BAC1}"/>
          </ac:spMkLst>
        </pc:spChg>
        <pc:spChg chg="del">
          <ac:chgData name="ysntou@outlook.com" userId="1205a486914ad98d" providerId="LiveId" clId="{DD77DE42-63AF-49D2-83AF-FC7784F461A8}" dt="2020-11-28T08:26:49.593" v="1188" actId="478"/>
          <ac:spMkLst>
            <pc:docMk/>
            <pc:sldMk cId="367627036" sldId="338"/>
            <ac:spMk id="3" creationId="{A0E18990-69C0-4E7A-ACCD-F6E1DEA32BDF}"/>
          </ac:spMkLst>
        </pc:spChg>
        <pc:spChg chg="add del mod">
          <ac:chgData name="ysntou@outlook.com" userId="1205a486914ad98d" providerId="LiveId" clId="{DD77DE42-63AF-49D2-83AF-FC7784F461A8}" dt="2020-11-28T08:41:54.734" v="1458" actId="1076"/>
          <ac:spMkLst>
            <pc:docMk/>
            <pc:sldMk cId="367627036" sldId="338"/>
            <ac:spMk id="5" creationId="{60A0AE03-1745-4285-8030-B98E372B64B5}"/>
          </ac:spMkLst>
        </pc:spChg>
        <pc:spChg chg="add del mod ord">
          <ac:chgData name="ysntou@outlook.com" userId="1205a486914ad98d" providerId="LiveId" clId="{DD77DE42-63AF-49D2-83AF-FC7784F461A8}" dt="2020-11-28T08:28:00.924" v="1207" actId="478"/>
          <ac:spMkLst>
            <pc:docMk/>
            <pc:sldMk cId="367627036" sldId="338"/>
            <ac:spMk id="6" creationId="{E908D37E-174F-4CFB-8F49-08C51FD11988}"/>
          </ac:spMkLst>
        </pc:spChg>
        <pc:spChg chg="add">
          <ac:chgData name="ysntou@outlook.com" userId="1205a486914ad98d" providerId="LiveId" clId="{DD77DE42-63AF-49D2-83AF-FC7784F461A8}" dt="2020-11-28T08:41:09.238" v="1436" actId="26606"/>
          <ac:spMkLst>
            <pc:docMk/>
            <pc:sldMk cId="367627036" sldId="338"/>
            <ac:spMk id="12" creationId="{BE0C1D5B-DAD5-442B-92B7-5C2B73978D20}"/>
          </ac:spMkLst>
        </pc:spChg>
        <pc:graphicFrameChg chg="add del mod">
          <ac:chgData name="ysntou@outlook.com" userId="1205a486914ad98d" providerId="LiveId" clId="{DD77DE42-63AF-49D2-83AF-FC7784F461A8}" dt="2020-11-28T08:40:57.218" v="1435" actId="21"/>
          <ac:graphicFrameMkLst>
            <pc:docMk/>
            <pc:sldMk cId="367627036" sldId="338"/>
            <ac:graphicFrameMk id="4" creationId="{4351F884-476D-4D18-A5EE-5E649A4DB898}"/>
          </ac:graphicFrameMkLst>
        </pc:graphicFrameChg>
        <pc:graphicFrameChg chg="add del mod">
          <ac:chgData name="ysntou@outlook.com" userId="1205a486914ad98d" providerId="LiveId" clId="{DD77DE42-63AF-49D2-83AF-FC7784F461A8}" dt="2020-11-28T08:40:54.871" v="1433"/>
          <ac:graphicFrameMkLst>
            <pc:docMk/>
            <pc:sldMk cId="367627036" sldId="338"/>
            <ac:graphicFrameMk id="7" creationId="{79F155B9-35A3-4638-879D-9062FCD8CBC0}"/>
          </ac:graphicFrameMkLst>
        </pc:graphicFrameChg>
        <pc:graphicFrameChg chg="add mod">
          <ac:chgData name="ysntou@outlook.com" userId="1205a486914ad98d" providerId="LiveId" clId="{DD77DE42-63AF-49D2-83AF-FC7784F461A8}" dt="2020-11-28T08:41:38.979" v="1446" actId="1076"/>
          <ac:graphicFrameMkLst>
            <pc:docMk/>
            <pc:sldMk cId="367627036" sldId="338"/>
            <ac:graphicFrameMk id="10" creationId="{4554FCF4-0391-4776-ACF2-2DD8B36A96D8}"/>
          </ac:graphicFrameMkLst>
        </pc:graphicFrameChg>
        <pc:picChg chg="add mod">
          <ac:chgData name="ysntou@outlook.com" userId="1205a486914ad98d" providerId="LiveId" clId="{DD77DE42-63AF-49D2-83AF-FC7784F461A8}" dt="2020-11-28T08:45:36.759" v="1470" actId="14100"/>
          <ac:picMkLst>
            <pc:docMk/>
            <pc:sldMk cId="367627036" sldId="338"/>
            <ac:picMk id="9" creationId="{05A0653E-9DED-497A-A8D0-7F8D253328B9}"/>
          </ac:picMkLst>
        </pc:picChg>
      </pc:sldChg>
      <pc:sldChg chg="addSp delSp modSp add mod">
        <pc:chgData name="ysntou@outlook.com" userId="1205a486914ad98d" providerId="LiveId" clId="{DD77DE42-63AF-49D2-83AF-FC7784F461A8}" dt="2020-11-28T08:40:06.254" v="1428" actId="1076"/>
        <pc:sldMkLst>
          <pc:docMk/>
          <pc:sldMk cId="3558942416" sldId="339"/>
        </pc:sldMkLst>
        <pc:spChg chg="add del mod">
          <ac:chgData name="ysntou@outlook.com" userId="1205a486914ad98d" providerId="LiveId" clId="{DD77DE42-63AF-49D2-83AF-FC7784F461A8}" dt="2020-11-28T08:39:46.955" v="1421" actId="478"/>
          <ac:spMkLst>
            <pc:docMk/>
            <pc:sldMk cId="3558942416" sldId="339"/>
            <ac:spMk id="4" creationId="{A171A857-0AD8-4B1E-9B7C-547CB19D2FA4}"/>
          </ac:spMkLst>
        </pc:spChg>
        <pc:graphicFrameChg chg="del">
          <ac:chgData name="ysntou@outlook.com" userId="1205a486914ad98d" providerId="LiveId" clId="{DD77DE42-63AF-49D2-83AF-FC7784F461A8}" dt="2020-11-28T08:39:43.547" v="1420" actId="478"/>
          <ac:graphicFrameMkLst>
            <pc:docMk/>
            <pc:sldMk cId="3558942416" sldId="339"/>
            <ac:graphicFrameMk id="8" creationId="{14799A06-F93A-45D1-9E31-B5C996126BF4}"/>
          </ac:graphicFrameMkLst>
        </pc:graphicFrameChg>
        <pc:picChg chg="mod">
          <ac:chgData name="ysntou@outlook.com" userId="1205a486914ad98d" providerId="LiveId" clId="{DD77DE42-63AF-49D2-83AF-FC7784F461A8}" dt="2020-11-28T08:40:06.254" v="1428" actId="1076"/>
          <ac:picMkLst>
            <pc:docMk/>
            <pc:sldMk cId="3558942416" sldId="339"/>
            <ac:picMk id="9" creationId="{2CADBA9E-B458-4A85-AE85-1157552B01E4}"/>
          </ac:picMkLst>
        </pc:picChg>
      </pc:sldChg>
      <pc:sldChg chg="modSp add mod ord">
        <pc:chgData name="ysntou@outlook.com" userId="1205a486914ad98d" providerId="LiveId" clId="{DD77DE42-63AF-49D2-83AF-FC7784F461A8}" dt="2020-11-28T09:18:41.881" v="1840" actId="1076"/>
        <pc:sldMkLst>
          <pc:docMk/>
          <pc:sldMk cId="520168277" sldId="340"/>
        </pc:sldMkLst>
        <pc:spChg chg="mod">
          <ac:chgData name="ysntou@outlook.com" userId="1205a486914ad98d" providerId="LiveId" clId="{DD77DE42-63AF-49D2-83AF-FC7784F461A8}" dt="2020-11-28T09:18:41.881" v="1840" actId="1076"/>
          <ac:spMkLst>
            <pc:docMk/>
            <pc:sldMk cId="520168277" sldId="340"/>
            <ac:spMk id="2" creationId="{D22AEC84-2CF3-42DF-B377-9AA13D5C157E}"/>
          </ac:spMkLst>
        </pc:spChg>
      </pc:sldChg>
      <pc:sldChg chg="add del">
        <pc:chgData name="ysntou@outlook.com" userId="1205a486914ad98d" providerId="LiveId" clId="{DD77DE42-63AF-49D2-83AF-FC7784F461A8}" dt="2020-11-28T09:16:37.395" v="1814"/>
        <pc:sldMkLst>
          <pc:docMk/>
          <pc:sldMk cId="801492169" sldId="341"/>
        </pc:sldMkLst>
      </pc:sldChg>
      <pc:sldChg chg="add">
        <pc:chgData name="ysntou@outlook.com" userId="1205a486914ad98d" providerId="LiveId" clId="{DD77DE42-63AF-49D2-83AF-FC7784F461A8}" dt="2020-11-28T09:19:09.409" v="1844"/>
        <pc:sldMkLst>
          <pc:docMk/>
          <pc:sldMk cId="2241236882" sldId="341"/>
        </pc:sldMkLst>
      </pc:sldChg>
      <pc:sldChg chg="addSp delSp modSp add mod">
        <pc:chgData name="ysntou@outlook.com" userId="1205a486914ad98d" providerId="LiveId" clId="{DD77DE42-63AF-49D2-83AF-FC7784F461A8}" dt="2020-11-28T09:24:10.114" v="1936" actId="1035"/>
        <pc:sldMkLst>
          <pc:docMk/>
          <pc:sldMk cId="797649212" sldId="342"/>
        </pc:sldMkLst>
        <pc:spChg chg="add mod">
          <ac:chgData name="ysntou@outlook.com" userId="1205a486914ad98d" providerId="LiveId" clId="{DD77DE42-63AF-49D2-83AF-FC7784F461A8}" dt="2020-11-28T09:24:07.200" v="1922" actId="1035"/>
          <ac:spMkLst>
            <pc:docMk/>
            <pc:sldMk cId="797649212" sldId="342"/>
            <ac:spMk id="8" creationId="{0E53B753-ACA7-4672-A143-3DE38A30E6E2}"/>
          </ac:spMkLst>
        </pc:spChg>
        <pc:spChg chg="del">
          <ac:chgData name="ysntou@outlook.com" userId="1205a486914ad98d" providerId="LiveId" clId="{DD77DE42-63AF-49D2-83AF-FC7784F461A8}" dt="2020-11-28T09:22:11.892" v="1873" actId="478"/>
          <ac:spMkLst>
            <pc:docMk/>
            <pc:sldMk cId="797649212" sldId="342"/>
            <ac:spMk id="19" creationId="{4F9CCB50-2405-427F-9984-27D82E62CF6D}"/>
          </ac:spMkLst>
        </pc:spChg>
        <pc:spChg chg="mod">
          <ac:chgData name="ysntou@outlook.com" userId="1205a486914ad98d" providerId="LiveId" clId="{DD77DE42-63AF-49D2-83AF-FC7784F461A8}" dt="2020-11-28T09:22:09.302" v="1871" actId="255"/>
          <ac:spMkLst>
            <pc:docMk/>
            <pc:sldMk cId="797649212" sldId="342"/>
            <ac:spMk id="20482" creationId="{167C6E00-767B-4708-9BAD-72F51115F295}"/>
          </ac:spMkLst>
        </pc:spChg>
        <pc:graphicFrameChg chg="add del mod">
          <ac:chgData name="ysntou@outlook.com" userId="1205a486914ad98d" providerId="LiveId" clId="{DD77DE42-63AF-49D2-83AF-FC7784F461A8}" dt="2020-11-28T09:22:41.010" v="1880" actId="21"/>
          <ac:graphicFrameMkLst>
            <pc:docMk/>
            <pc:sldMk cId="797649212" sldId="342"/>
            <ac:graphicFrameMk id="9" creationId="{F5329FCC-2099-4BEF-9AB9-560744AE14DD}"/>
          </ac:graphicFrameMkLst>
        </pc:graphicFrameChg>
        <pc:graphicFrameChg chg="add del mod">
          <ac:chgData name="ysntou@outlook.com" userId="1205a486914ad98d" providerId="LiveId" clId="{DD77DE42-63AF-49D2-83AF-FC7784F461A8}" dt="2020-11-28T09:22:41.010" v="1880" actId="21"/>
          <ac:graphicFrameMkLst>
            <pc:docMk/>
            <pc:sldMk cId="797649212" sldId="342"/>
            <ac:graphicFrameMk id="10" creationId="{169B4C28-5105-4472-9190-1639C749467F}"/>
          </ac:graphicFrameMkLst>
        </pc:graphicFrameChg>
        <pc:graphicFrameChg chg="add del mod">
          <ac:chgData name="ysntou@outlook.com" userId="1205a486914ad98d" providerId="LiveId" clId="{DD77DE42-63AF-49D2-83AF-FC7784F461A8}" dt="2020-11-28T09:22:41.010" v="1880" actId="21"/>
          <ac:graphicFrameMkLst>
            <pc:docMk/>
            <pc:sldMk cId="797649212" sldId="342"/>
            <ac:graphicFrameMk id="11" creationId="{8C1E8D57-86FE-415E-BEB1-92014A9CCBEC}"/>
          </ac:graphicFrameMkLst>
        </pc:graphicFrameChg>
        <pc:graphicFrameChg chg="add mod">
          <ac:chgData name="ysntou@outlook.com" userId="1205a486914ad98d" providerId="LiveId" clId="{DD77DE42-63AF-49D2-83AF-FC7784F461A8}" dt="2020-11-28T09:22:49.120" v="1883" actId="1076"/>
          <ac:graphicFrameMkLst>
            <pc:docMk/>
            <pc:sldMk cId="797649212" sldId="342"/>
            <ac:graphicFrameMk id="12" creationId="{6D8CA297-0E2E-401E-93E8-53D5B48E429E}"/>
          </ac:graphicFrameMkLst>
        </pc:graphicFrameChg>
        <pc:graphicFrameChg chg="add mod">
          <ac:chgData name="ysntou@outlook.com" userId="1205a486914ad98d" providerId="LiveId" clId="{DD77DE42-63AF-49D2-83AF-FC7784F461A8}" dt="2020-11-28T09:24:10.114" v="1936" actId="1035"/>
          <ac:graphicFrameMkLst>
            <pc:docMk/>
            <pc:sldMk cId="797649212" sldId="342"/>
            <ac:graphicFrameMk id="13" creationId="{F3673363-65EC-4034-9B31-A70ED183A6C7}"/>
          </ac:graphicFrameMkLst>
        </pc:graphicFrameChg>
        <pc:graphicFrameChg chg="add mod">
          <ac:chgData name="ysntou@outlook.com" userId="1205a486914ad98d" providerId="LiveId" clId="{DD77DE42-63AF-49D2-83AF-FC7784F461A8}" dt="2020-11-28T09:22:49.120" v="1883" actId="1076"/>
          <ac:graphicFrameMkLst>
            <pc:docMk/>
            <pc:sldMk cId="797649212" sldId="342"/>
            <ac:graphicFrameMk id="14" creationId="{9D022B02-264D-4D58-A409-BF5D11F80D65}"/>
          </ac:graphicFrameMkLst>
        </pc:graphicFrameChg>
        <pc:picChg chg="del">
          <ac:chgData name="ysntou@outlook.com" userId="1205a486914ad98d" providerId="LiveId" clId="{DD77DE42-63AF-49D2-83AF-FC7784F461A8}" dt="2020-11-28T09:22:10.972" v="1872" actId="478"/>
          <ac:picMkLst>
            <pc:docMk/>
            <pc:sldMk cId="797649212" sldId="342"/>
            <ac:picMk id="2" creationId="{3BC3124D-02D0-4F8B-95C7-969360D439D7}"/>
          </ac:picMkLst>
        </pc:picChg>
      </pc:sldChg>
      <pc:sldChg chg="delSp add del setBg delDesignElem">
        <pc:chgData name="ysntou@outlook.com" userId="1205a486914ad98d" providerId="LiveId" clId="{DD77DE42-63AF-49D2-83AF-FC7784F461A8}" dt="2020-11-28T09:21:48.302" v="1867" actId="47"/>
        <pc:sldMkLst>
          <pc:docMk/>
          <pc:sldMk cId="1221467447" sldId="342"/>
        </pc:sldMkLst>
        <pc:spChg chg="del">
          <ac:chgData name="ysntou@outlook.com" userId="1205a486914ad98d" providerId="LiveId" clId="{DD77DE42-63AF-49D2-83AF-FC7784F461A8}" dt="2020-11-28T09:21:46.851" v="1866"/>
          <ac:spMkLst>
            <pc:docMk/>
            <pc:sldMk cId="1221467447" sldId="342"/>
            <ac:spMk id="71" creationId="{9D25F302-27C5-414F-97F8-6EA0A6C028BA}"/>
          </ac:spMkLst>
        </pc:spChg>
        <pc:spChg chg="del">
          <ac:chgData name="ysntou@outlook.com" userId="1205a486914ad98d" providerId="LiveId" clId="{DD77DE42-63AF-49D2-83AF-FC7784F461A8}" dt="2020-11-28T09:21:46.851" v="1866"/>
          <ac:spMkLst>
            <pc:docMk/>
            <pc:sldMk cId="1221467447" sldId="342"/>
            <ac:spMk id="73" creationId="{830A36F8-48C2-4842-A87B-8CE8DF4E7FD2}"/>
          </ac:spMkLst>
        </pc:spChg>
        <pc:spChg chg="del">
          <ac:chgData name="ysntou@outlook.com" userId="1205a486914ad98d" providerId="LiveId" clId="{DD77DE42-63AF-49D2-83AF-FC7784F461A8}" dt="2020-11-28T09:21:46.851" v="1866"/>
          <ac:spMkLst>
            <pc:docMk/>
            <pc:sldMk cId="1221467447" sldId="342"/>
            <ac:spMk id="75" creationId="{8F451A30-466B-4996-9BA5-CD6ABCC6D558}"/>
          </ac:spMkLst>
        </pc:spChg>
      </pc:sldChg>
      <pc:sldChg chg="addSp delSp modSp add del mod setBg">
        <pc:chgData name="ysntou@outlook.com" userId="1205a486914ad98d" providerId="LiveId" clId="{DD77DE42-63AF-49D2-83AF-FC7784F461A8}" dt="2020-11-28T09:20:40.490" v="1864" actId="47"/>
        <pc:sldMkLst>
          <pc:docMk/>
          <pc:sldMk cId="3337747649" sldId="342"/>
        </pc:sldMkLst>
        <pc:spChg chg="del mod ord">
          <ac:chgData name="ysntou@outlook.com" userId="1205a486914ad98d" providerId="LiveId" clId="{DD77DE42-63AF-49D2-83AF-FC7784F461A8}" dt="2020-11-28T09:20:33.231" v="1862" actId="478"/>
          <ac:spMkLst>
            <pc:docMk/>
            <pc:sldMk cId="3337747649" sldId="342"/>
            <ac:spMk id="4" creationId="{37732BAE-3FC0-4453-8339-78CA9F6EE048}"/>
          </ac:spMkLst>
        </pc:spChg>
        <pc:spChg chg="add">
          <ac:chgData name="ysntou@outlook.com" userId="1205a486914ad98d" providerId="LiveId" clId="{DD77DE42-63AF-49D2-83AF-FC7784F461A8}" dt="2020-11-28T09:20:28.500" v="1861" actId="26606"/>
          <ac:spMkLst>
            <pc:docMk/>
            <pc:sldMk cId="3337747649" sldId="342"/>
            <ac:spMk id="78" creationId="{19D32F93-50AC-4C46-A5DB-291C60DDB7BD}"/>
          </ac:spMkLst>
        </pc:spChg>
        <pc:spChg chg="add">
          <ac:chgData name="ysntou@outlook.com" userId="1205a486914ad98d" providerId="LiveId" clId="{DD77DE42-63AF-49D2-83AF-FC7784F461A8}" dt="2020-11-28T09:20:28.500" v="1861" actId="26606"/>
          <ac:spMkLst>
            <pc:docMk/>
            <pc:sldMk cId="3337747649" sldId="342"/>
            <ac:spMk id="80" creationId="{827DC2C4-B485-428A-BF4A-472D2967F47F}"/>
          </ac:spMkLst>
        </pc:spChg>
        <pc:spChg chg="add">
          <ac:chgData name="ysntou@outlook.com" userId="1205a486914ad98d" providerId="LiveId" clId="{DD77DE42-63AF-49D2-83AF-FC7784F461A8}" dt="2020-11-28T09:20:28.500" v="1861" actId="26606"/>
          <ac:spMkLst>
            <pc:docMk/>
            <pc:sldMk cId="3337747649" sldId="342"/>
            <ac:spMk id="82" creationId="{EE04B5EB-F158-4507-90DD-BD23620C7CC9}"/>
          </ac:spMkLst>
        </pc:spChg>
        <pc:spChg chg="mod ord">
          <ac:chgData name="ysntou@outlook.com" userId="1205a486914ad98d" providerId="LiveId" clId="{DD77DE42-63AF-49D2-83AF-FC7784F461A8}" dt="2020-11-28T09:20:39.230" v="1863" actId="6549"/>
          <ac:spMkLst>
            <pc:docMk/>
            <pc:sldMk cId="3337747649" sldId="342"/>
            <ac:spMk id="21506" creationId="{272CD4A9-AEA3-482B-9AF4-B0CBEA52E1F7}"/>
          </ac:spMkLst>
        </pc:spChg>
        <pc:picChg chg="mod ord">
          <ac:chgData name="ysntou@outlook.com" userId="1205a486914ad98d" providerId="LiveId" clId="{DD77DE42-63AF-49D2-83AF-FC7784F461A8}" dt="2020-11-28T09:20:28.500" v="1861" actId="26606"/>
          <ac:picMkLst>
            <pc:docMk/>
            <pc:sldMk cId="3337747649" sldId="342"/>
            <ac:picMk id="21509" creationId="{EA399170-7879-4627-BF61-9E4A10F9ABE9}"/>
          </ac:picMkLst>
        </pc:picChg>
        <pc:picChg chg="mod">
          <ac:chgData name="ysntou@outlook.com" userId="1205a486914ad98d" providerId="LiveId" clId="{DD77DE42-63AF-49D2-83AF-FC7784F461A8}" dt="2020-11-28T09:20:28.500" v="1861" actId="26606"/>
          <ac:picMkLst>
            <pc:docMk/>
            <pc:sldMk cId="3337747649" sldId="342"/>
            <ac:picMk id="21511" creationId="{E26C7696-AE46-4CAA-8546-AA71FACE189E}"/>
          </ac:picMkLst>
        </pc:picChg>
        <pc:picChg chg="mod ord">
          <ac:chgData name="ysntou@outlook.com" userId="1205a486914ad98d" providerId="LiveId" clId="{DD77DE42-63AF-49D2-83AF-FC7784F461A8}" dt="2020-11-28T09:20:28.500" v="1861" actId="26606"/>
          <ac:picMkLst>
            <pc:docMk/>
            <pc:sldMk cId="3337747649" sldId="342"/>
            <ac:picMk id="21512" creationId="{F1BEA385-C0E8-4ECB-8EEB-008A3EBAD885}"/>
          </ac:picMkLst>
        </pc:picChg>
        <pc:picChg chg="mod">
          <ac:chgData name="ysntou@outlook.com" userId="1205a486914ad98d" providerId="LiveId" clId="{DD77DE42-63AF-49D2-83AF-FC7784F461A8}" dt="2020-11-28T09:20:28.500" v="1861" actId="26606"/>
          <ac:picMkLst>
            <pc:docMk/>
            <pc:sldMk cId="3337747649" sldId="342"/>
            <ac:picMk id="21513" creationId="{EB9808B7-800C-4B51-A1E9-6D8F916EB877}"/>
          </ac:picMkLst>
        </pc:picChg>
      </pc:sldChg>
      <pc:sldChg chg="addSp delSp modSp add mod">
        <pc:chgData name="ysntou@outlook.com" userId="1205a486914ad98d" providerId="LiveId" clId="{DD77DE42-63AF-49D2-83AF-FC7784F461A8}" dt="2020-11-28T09:23:35.304" v="1898" actId="1076"/>
        <pc:sldMkLst>
          <pc:docMk/>
          <pc:sldMk cId="3475326984" sldId="343"/>
        </pc:sldMkLst>
        <pc:spChg chg="del">
          <ac:chgData name="ysntou@outlook.com" userId="1205a486914ad98d" providerId="LiveId" clId="{DD77DE42-63AF-49D2-83AF-FC7784F461A8}" dt="2020-11-28T09:23:16.003" v="1889" actId="478"/>
          <ac:spMkLst>
            <pc:docMk/>
            <pc:sldMk cId="3475326984" sldId="343"/>
            <ac:spMk id="8" creationId="{0E53B753-ACA7-4672-A143-3DE38A30E6E2}"/>
          </ac:spMkLst>
        </pc:spChg>
        <pc:graphicFrameChg chg="del">
          <ac:chgData name="ysntou@outlook.com" userId="1205a486914ad98d" providerId="LiveId" clId="{DD77DE42-63AF-49D2-83AF-FC7784F461A8}" dt="2020-11-28T09:23:18.443" v="1892" actId="478"/>
          <ac:graphicFrameMkLst>
            <pc:docMk/>
            <pc:sldMk cId="3475326984" sldId="343"/>
            <ac:graphicFrameMk id="12" creationId="{6D8CA297-0E2E-401E-93E8-53D5B48E429E}"/>
          </ac:graphicFrameMkLst>
        </pc:graphicFrameChg>
        <pc:graphicFrameChg chg="del">
          <ac:chgData name="ysntou@outlook.com" userId="1205a486914ad98d" providerId="LiveId" clId="{DD77DE42-63AF-49D2-83AF-FC7784F461A8}" dt="2020-11-28T09:23:17.108" v="1890" actId="478"/>
          <ac:graphicFrameMkLst>
            <pc:docMk/>
            <pc:sldMk cId="3475326984" sldId="343"/>
            <ac:graphicFrameMk id="13" creationId="{F3673363-65EC-4034-9B31-A70ED183A6C7}"/>
          </ac:graphicFrameMkLst>
        </pc:graphicFrameChg>
        <pc:graphicFrameChg chg="del">
          <ac:chgData name="ysntou@outlook.com" userId="1205a486914ad98d" providerId="LiveId" clId="{DD77DE42-63AF-49D2-83AF-FC7784F461A8}" dt="2020-11-28T09:23:18.063" v="1891" actId="478"/>
          <ac:graphicFrameMkLst>
            <pc:docMk/>
            <pc:sldMk cId="3475326984" sldId="343"/>
            <ac:graphicFrameMk id="14" creationId="{9D022B02-264D-4D58-A409-BF5D11F80D65}"/>
          </ac:graphicFrameMkLst>
        </pc:graphicFrameChg>
        <pc:picChg chg="add mod">
          <ac:chgData name="ysntou@outlook.com" userId="1205a486914ad98d" providerId="LiveId" clId="{DD77DE42-63AF-49D2-83AF-FC7784F461A8}" dt="2020-11-28T09:23:35.304" v="1898" actId="1076"/>
          <ac:picMkLst>
            <pc:docMk/>
            <pc:sldMk cId="3475326984" sldId="343"/>
            <ac:picMk id="10" creationId="{BA58B4BA-9440-4802-B416-9923D9F94F44}"/>
          </ac:picMkLst>
        </pc:picChg>
        <pc:picChg chg="add mod">
          <ac:chgData name="ysntou@outlook.com" userId="1205a486914ad98d" providerId="LiveId" clId="{DD77DE42-63AF-49D2-83AF-FC7784F461A8}" dt="2020-11-28T09:23:35.304" v="1898" actId="1076"/>
          <ac:picMkLst>
            <pc:docMk/>
            <pc:sldMk cId="3475326984" sldId="343"/>
            <ac:picMk id="11" creationId="{2EAC4602-D74D-4710-B211-4E09A4696AC6}"/>
          </ac:picMkLst>
        </pc:picChg>
        <pc:picChg chg="add mod">
          <ac:chgData name="ysntou@outlook.com" userId="1205a486914ad98d" providerId="LiveId" clId="{DD77DE42-63AF-49D2-83AF-FC7784F461A8}" dt="2020-11-28T09:23:35.304" v="1898" actId="1076"/>
          <ac:picMkLst>
            <pc:docMk/>
            <pc:sldMk cId="3475326984" sldId="343"/>
            <ac:picMk id="15" creationId="{C9353CAB-D3A4-42D4-89B0-CB01124EE110}"/>
          </ac:picMkLst>
        </pc:picChg>
        <pc:picChg chg="add mod">
          <ac:chgData name="ysntou@outlook.com" userId="1205a486914ad98d" providerId="LiveId" clId="{DD77DE42-63AF-49D2-83AF-FC7784F461A8}" dt="2020-11-28T09:23:35.304" v="1898" actId="1076"/>
          <ac:picMkLst>
            <pc:docMk/>
            <pc:sldMk cId="3475326984" sldId="343"/>
            <ac:picMk id="16" creationId="{6147D2F8-E152-42A5-8790-AF7AC0BE1DBC}"/>
          </ac:picMkLst>
        </pc:picChg>
      </pc:sldChg>
      <pc:sldChg chg="modSp add mod ord">
        <pc:chgData name="ysntou@outlook.com" userId="1205a486914ad98d" providerId="LiveId" clId="{DD77DE42-63AF-49D2-83AF-FC7784F461A8}" dt="2020-11-28T09:23:57.664" v="1905" actId="255"/>
        <pc:sldMkLst>
          <pc:docMk/>
          <pc:sldMk cId="2979369047" sldId="344"/>
        </pc:sldMkLst>
        <pc:spChg chg="mod">
          <ac:chgData name="ysntou@outlook.com" userId="1205a486914ad98d" providerId="LiveId" clId="{DD77DE42-63AF-49D2-83AF-FC7784F461A8}" dt="2020-11-28T09:23:57.664" v="1905" actId="255"/>
          <ac:spMkLst>
            <pc:docMk/>
            <pc:sldMk cId="2979369047" sldId="344"/>
            <ac:spMk id="20482" creationId="{167C6E00-767B-4708-9BAD-72F51115F295}"/>
          </ac:spMkLst>
        </pc:spChg>
      </pc:sldChg>
      <pc:sldChg chg="addSp delSp add del mod">
        <pc:chgData name="ysntou@outlook.com" userId="1205a486914ad98d" providerId="LiveId" clId="{DD77DE42-63AF-49D2-83AF-FC7784F461A8}" dt="2020-11-28T09:24:47.599" v="1942"/>
        <pc:sldMkLst>
          <pc:docMk/>
          <pc:sldMk cId="3969333244" sldId="345"/>
        </pc:sldMkLst>
        <pc:spChg chg="add del">
          <ac:chgData name="ysntou@outlook.com" userId="1205a486914ad98d" providerId="LiveId" clId="{DD77DE42-63AF-49D2-83AF-FC7784F461A8}" dt="2020-11-28T09:24:46.845" v="1941" actId="478"/>
          <ac:spMkLst>
            <pc:docMk/>
            <pc:sldMk cId="3969333244" sldId="345"/>
            <ac:spMk id="8" creationId="{0E53B753-ACA7-4672-A143-3DE38A30E6E2}"/>
          </ac:spMkLst>
        </pc:spChg>
        <pc:graphicFrameChg chg="add del">
          <ac:chgData name="ysntou@outlook.com" userId="1205a486914ad98d" providerId="LiveId" clId="{DD77DE42-63AF-49D2-83AF-FC7784F461A8}" dt="2020-11-28T09:24:46.300" v="1940" actId="478"/>
          <ac:graphicFrameMkLst>
            <pc:docMk/>
            <pc:sldMk cId="3969333244" sldId="345"/>
            <ac:graphicFrameMk id="12" creationId="{6D8CA297-0E2E-401E-93E8-53D5B48E429E}"/>
          </ac:graphicFrameMkLst>
        </pc:graphicFrameChg>
        <pc:graphicFrameChg chg="add del">
          <ac:chgData name="ysntou@outlook.com" userId="1205a486914ad98d" providerId="LiveId" clId="{DD77DE42-63AF-49D2-83AF-FC7784F461A8}" dt="2020-11-28T09:24:46.300" v="1940" actId="478"/>
          <ac:graphicFrameMkLst>
            <pc:docMk/>
            <pc:sldMk cId="3969333244" sldId="345"/>
            <ac:graphicFrameMk id="13" creationId="{F3673363-65EC-4034-9B31-A70ED183A6C7}"/>
          </ac:graphicFrameMkLst>
        </pc:graphicFrameChg>
        <pc:graphicFrameChg chg="add del">
          <ac:chgData name="ysntou@outlook.com" userId="1205a486914ad98d" providerId="LiveId" clId="{DD77DE42-63AF-49D2-83AF-FC7784F461A8}" dt="2020-11-28T09:24:46.300" v="1940" actId="478"/>
          <ac:graphicFrameMkLst>
            <pc:docMk/>
            <pc:sldMk cId="3969333244" sldId="345"/>
            <ac:graphicFrameMk id="14" creationId="{9D022B02-264D-4D58-A409-BF5D11F80D65}"/>
          </ac:graphicFrameMkLst>
        </pc:graphicFrameChg>
      </pc:sldChg>
      <pc:sldChg chg="addSp delSp modSp add mod ord">
        <pc:chgData name="ysntou@outlook.com" userId="1205a486914ad98d" providerId="LiveId" clId="{DD77DE42-63AF-49D2-83AF-FC7784F461A8}" dt="2020-11-28T09:26:02.872" v="1958" actId="1076"/>
        <pc:sldMkLst>
          <pc:docMk/>
          <pc:sldMk cId="4205191701" sldId="345"/>
        </pc:sldMkLst>
        <pc:spChg chg="del">
          <ac:chgData name="ysntou@outlook.com" userId="1205a486914ad98d" providerId="LiveId" clId="{DD77DE42-63AF-49D2-83AF-FC7784F461A8}" dt="2020-11-28T09:25:42.836" v="1949" actId="478"/>
          <ac:spMkLst>
            <pc:docMk/>
            <pc:sldMk cId="4205191701" sldId="345"/>
            <ac:spMk id="8" creationId="{0E53B753-ACA7-4672-A143-3DE38A30E6E2}"/>
          </ac:spMkLst>
        </pc:spChg>
        <pc:spChg chg="add mod">
          <ac:chgData name="ysntou@outlook.com" userId="1205a486914ad98d" providerId="LiveId" clId="{DD77DE42-63AF-49D2-83AF-FC7784F461A8}" dt="2020-11-28T09:25:50.246" v="1954" actId="14100"/>
          <ac:spMkLst>
            <pc:docMk/>
            <pc:sldMk cId="4205191701" sldId="345"/>
            <ac:spMk id="10" creationId="{2418A7AD-B47D-4FAC-AD13-94A7233ADFAC}"/>
          </ac:spMkLst>
        </pc:spChg>
        <pc:spChg chg="mod">
          <ac:chgData name="ysntou@outlook.com" userId="1205a486914ad98d" providerId="LiveId" clId="{DD77DE42-63AF-49D2-83AF-FC7784F461A8}" dt="2020-11-28T09:25:31.445" v="1948" actId="255"/>
          <ac:spMkLst>
            <pc:docMk/>
            <pc:sldMk cId="4205191701" sldId="345"/>
            <ac:spMk id="20482" creationId="{167C6E00-767B-4708-9BAD-72F51115F295}"/>
          </ac:spMkLst>
        </pc:spChg>
        <pc:graphicFrameChg chg="del">
          <ac:chgData name="ysntou@outlook.com" userId="1205a486914ad98d" providerId="LiveId" clId="{DD77DE42-63AF-49D2-83AF-FC7784F461A8}" dt="2020-11-28T09:25:47.305" v="1953" actId="478"/>
          <ac:graphicFrameMkLst>
            <pc:docMk/>
            <pc:sldMk cId="4205191701" sldId="345"/>
            <ac:graphicFrameMk id="12" creationId="{6D8CA297-0E2E-401E-93E8-53D5B48E429E}"/>
          </ac:graphicFrameMkLst>
        </pc:graphicFrameChg>
        <pc:graphicFrameChg chg="del">
          <ac:chgData name="ysntou@outlook.com" userId="1205a486914ad98d" providerId="LiveId" clId="{DD77DE42-63AF-49D2-83AF-FC7784F461A8}" dt="2020-11-28T09:25:46.135" v="1951" actId="478"/>
          <ac:graphicFrameMkLst>
            <pc:docMk/>
            <pc:sldMk cId="4205191701" sldId="345"/>
            <ac:graphicFrameMk id="13" creationId="{F3673363-65EC-4034-9B31-A70ED183A6C7}"/>
          </ac:graphicFrameMkLst>
        </pc:graphicFrameChg>
        <pc:graphicFrameChg chg="del">
          <ac:chgData name="ysntou@outlook.com" userId="1205a486914ad98d" providerId="LiveId" clId="{DD77DE42-63AF-49D2-83AF-FC7784F461A8}" dt="2020-11-28T09:25:46.845" v="1952" actId="478"/>
          <ac:graphicFrameMkLst>
            <pc:docMk/>
            <pc:sldMk cId="4205191701" sldId="345"/>
            <ac:graphicFrameMk id="14" creationId="{9D022B02-264D-4D58-A409-BF5D11F80D65}"/>
          </ac:graphicFrameMkLst>
        </pc:graphicFrameChg>
        <pc:picChg chg="add mod">
          <ac:chgData name="ysntou@outlook.com" userId="1205a486914ad98d" providerId="LiveId" clId="{DD77DE42-63AF-49D2-83AF-FC7784F461A8}" dt="2020-11-28T09:26:02.872" v="1958" actId="1076"/>
          <ac:picMkLst>
            <pc:docMk/>
            <pc:sldMk cId="4205191701" sldId="345"/>
            <ac:picMk id="11" creationId="{6A56302C-B7B0-49B8-B0DD-26054C9B6D0D}"/>
          </ac:picMkLst>
        </pc:picChg>
      </pc:sldChg>
      <pc:sldChg chg="addSp delSp modSp add">
        <pc:chgData name="ysntou@outlook.com" userId="1205a486914ad98d" providerId="LiveId" clId="{DD77DE42-63AF-49D2-83AF-FC7784F461A8}" dt="2020-11-28T09:26:20.466" v="1963" actId="1076"/>
        <pc:sldMkLst>
          <pc:docMk/>
          <pc:sldMk cId="949791262" sldId="346"/>
        </pc:sldMkLst>
        <pc:spChg chg="del">
          <ac:chgData name="ysntou@outlook.com" userId="1205a486914ad98d" providerId="LiveId" clId="{DD77DE42-63AF-49D2-83AF-FC7784F461A8}" dt="2020-11-28T09:26:17.456" v="1961" actId="478"/>
          <ac:spMkLst>
            <pc:docMk/>
            <pc:sldMk cId="949791262" sldId="346"/>
            <ac:spMk id="10" creationId="{2418A7AD-B47D-4FAC-AD13-94A7233ADFAC}"/>
          </ac:spMkLst>
        </pc:spChg>
        <pc:spChg chg="add mod">
          <ac:chgData name="ysntou@outlook.com" userId="1205a486914ad98d" providerId="LiveId" clId="{DD77DE42-63AF-49D2-83AF-FC7784F461A8}" dt="2020-11-28T09:26:20.466" v="1963" actId="1076"/>
          <ac:spMkLst>
            <pc:docMk/>
            <pc:sldMk cId="949791262" sldId="346"/>
            <ac:spMk id="15" creationId="{EF6A8613-EF34-4A31-A092-D049BE7CB25F}"/>
          </ac:spMkLst>
        </pc:spChg>
        <pc:spChg chg="add mod">
          <ac:chgData name="ysntou@outlook.com" userId="1205a486914ad98d" providerId="LiveId" clId="{DD77DE42-63AF-49D2-83AF-FC7784F461A8}" dt="2020-11-28T09:26:20.466" v="1963" actId="1076"/>
          <ac:spMkLst>
            <pc:docMk/>
            <pc:sldMk cId="949791262" sldId="346"/>
            <ac:spMk id="16" creationId="{1E3CE17A-B78C-427C-B8A7-94D88AE4AD28}"/>
          </ac:spMkLst>
        </pc:spChg>
        <pc:spChg chg="add mod">
          <ac:chgData name="ysntou@outlook.com" userId="1205a486914ad98d" providerId="LiveId" clId="{DD77DE42-63AF-49D2-83AF-FC7784F461A8}" dt="2020-11-28T09:26:20.466" v="1963" actId="1076"/>
          <ac:spMkLst>
            <pc:docMk/>
            <pc:sldMk cId="949791262" sldId="346"/>
            <ac:spMk id="17" creationId="{39A0AE45-61CB-4202-A904-B2EBD3928DAF}"/>
          </ac:spMkLst>
        </pc:spChg>
        <pc:spChg chg="add mod">
          <ac:chgData name="ysntou@outlook.com" userId="1205a486914ad98d" providerId="LiveId" clId="{DD77DE42-63AF-49D2-83AF-FC7784F461A8}" dt="2020-11-28T09:26:20.466" v="1963" actId="1076"/>
          <ac:spMkLst>
            <pc:docMk/>
            <pc:sldMk cId="949791262" sldId="346"/>
            <ac:spMk id="18" creationId="{04B4E5A6-300C-4EA3-9AAA-8A446DD5AF83}"/>
          </ac:spMkLst>
        </pc:spChg>
        <pc:spChg chg="add mod">
          <ac:chgData name="ysntou@outlook.com" userId="1205a486914ad98d" providerId="LiveId" clId="{DD77DE42-63AF-49D2-83AF-FC7784F461A8}" dt="2020-11-28T09:26:20.466" v="1963" actId="1076"/>
          <ac:spMkLst>
            <pc:docMk/>
            <pc:sldMk cId="949791262" sldId="346"/>
            <ac:spMk id="19" creationId="{D87BAF8E-93C0-4DE0-9D02-4F2916401881}"/>
          </ac:spMkLst>
        </pc:spChg>
        <pc:picChg chg="add mod">
          <ac:chgData name="ysntou@outlook.com" userId="1205a486914ad98d" providerId="LiveId" clId="{DD77DE42-63AF-49D2-83AF-FC7784F461A8}" dt="2020-11-28T09:26:20.466" v="1963" actId="1076"/>
          <ac:picMkLst>
            <pc:docMk/>
            <pc:sldMk cId="949791262" sldId="346"/>
            <ac:picMk id="8" creationId="{18FAA372-DB26-46AE-84A6-BEE3BF53D750}"/>
          </ac:picMkLst>
        </pc:picChg>
        <pc:picChg chg="add mod">
          <ac:chgData name="ysntou@outlook.com" userId="1205a486914ad98d" providerId="LiveId" clId="{DD77DE42-63AF-49D2-83AF-FC7784F461A8}" dt="2020-11-28T09:26:20.466" v="1963" actId="1076"/>
          <ac:picMkLst>
            <pc:docMk/>
            <pc:sldMk cId="949791262" sldId="346"/>
            <ac:picMk id="9" creationId="{006C77FD-1393-4C9E-B51D-F90E6D88AA3F}"/>
          </ac:picMkLst>
        </pc:picChg>
        <pc:picChg chg="del">
          <ac:chgData name="ysntou@outlook.com" userId="1205a486914ad98d" providerId="LiveId" clId="{DD77DE42-63AF-49D2-83AF-FC7784F461A8}" dt="2020-11-28T09:26:17.456" v="1961" actId="478"/>
          <ac:picMkLst>
            <pc:docMk/>
            <pc:sldMk cId="949791262" sldId="346"/>
            <ac:picMk id="11" creationId="{6A56302C-B7B0-49B8-B0DD-26054C9B6D0D}"/>
          </ac:picMkLst>
        </pc:picChg>
        <pc:picChg chg="add mod">
          <ac:chgData name="ysntou@outlook.com" userId="1205a486914ad98d" providerId="LiveId" clId="{DD77DE42-63AF-49D2-83AF-FC7784F461A8}" dt="2020-11-28T09:26:20.466" v="1963" actId="1076"/>
          <ac:picMkLst>
            <pc:docMk/>
            <pc:sldMk cId="949791262" sldId="346"/>
            <ac:picMk id="12" creationId="{2819AE6D-1B34-45CA-923D-09DD31BF9F48}"/>
          </ac:picMkLst>
        </pc:picChg>
        <pc:picChg chg="add mod">
          <ac:chgData name="ysntou@outlook.com" userId="1205a486914ad98d" providerId="LiveId" clId="{DD77DE42-63AF-49D2-83AF-FC7784F461A8}" dt="2020-11-28T09:26:20.466" v="1963" actId="1076"/>
          <ac:picMkLst>
            <pc:docMk/>
            <pc:sldMk cId="949791262" sldId="346"/>
            <ac:picMk id="13" creationId="{493B917A-C1CC-41A4-9661-B3EFE82A7532}"/>
          </ac:picMkLst>
        </pc:picChg>
        <pc:picChg chg="add mod">
          <ac:chgData name="ysntou@outlook.com" userId="1205a486914ad98d" providerId="LiveId" clId="{DD77DE42-63AF-49D2-83AF-FC7784F461A8}" dt="2020-11-28T09:26:20.466" v="1963" actId="1076"/>
          <ac:picMkLst>
            <pc:docMk/>
            <pc:sldMk cId="949791262" sldId="346"/>
            <ac:picMk id="14" creationId="{52904D36-F0CA-4434-AEB3-866B29AEC88F}"/>
          </ac:picMkLst>
        </pc:picChg>
        <pc:cxnChg chg="add mod">
          <ac:chgData name="ysntou@outlook.com" userId="1205a486914ad98d" providerId="LiveId" clId="{DD77DE42-63AF-49D2-83AF-FC7784F461A8}" dt="2020-11-28T09:26:20.466" v="1963" actId="1076"/>
          <ac:cxnSpMkLst>
            <pc:docMk/>
            <pc:sldMk cId="949791262" sldId="346"/>
            <ac:cxnSpMk id="20" creationId="{C97608D6-AFB4-477F-B898-9B23ABF63CD6}"/>
          </ac:cxnSpMkLst>
        </pc:cxnChg>
        <pc:cxnChg chg="add mod">
          <ac:chgData name="ysntou@outlook.com" userId="1205a486914ad98d" providerId="LiveId" clId="{DD77DE42-63AF-49D2-83AF-FC7784F461A8}" dt="2020-11-28T09:26:20.466" v="1963" actId="1076"/>
          <ac:cxnSpMkLst>
            <pc:docMk/>
            <pc:sldMk cId="949791262" sldId="346"/>
            <ac:cxnSpMk id="21" creationId="{D280369F-1C3D-496E-A966-96CFDF1C0A99}"/>
          </ac:cxnSpMkLst>
        </pc:cxnChg>
        <pc:cxnChg chg="add mod">
          <ac:chgData name="ysntou@outlook.com" userId="1205a486914ad98d" providerId="LiveId" clId="{DD77DE42-63AF-49D2-83AF-FC7784F461A8}" dt="2020-11-28T09:26:20.466" v="1963" actId="1076"/>
          <ac:cxnSpMkLst>
            <pc:docMk/>
            <pc:sldMk cId="949791262" sldId="346"/>
            <ac:cxnSpMk id="22" creationId="{6346DC07-C6EF-41BB-A0BD-5F3386B1259D}"/>
          </ac:cxnSpMkLst>
        </pc:cxnChg>
        <pc:cxnChg chg="add mod">
          <ac:chgData name="ysntou@outlook.com" userId="1205a486914ad98d" providerId="LiveId" clId="{DD77DE42-63AF-49D2-83AF-FC7784F461A8}" dt="2020-11-28T09:26:20.466" v="1963" actId="1076"/>
          <ac:cxnSpMkLst>
            <pc:docMk/>
            <pc:sldMk cId="949791262" sldId="346"/>
            <ac:cxnSpMk id="23" creationId="{800C344C-D0D3-47F0-8F00-DFE58C6A7DBC}"/>
          </ac:cxnSpMkLst>
        </pc:cxnChg>
      </pc:sldChg>
      <pc:sldChg chg="delSp add del setBg delDesignElem">
        <pc:chgData name="ysntou@outlook.com" userId="1205a486914ad98d" providerId="LiveId" clId="{DD77DE42-63AF-49D2-83AF-FC7784F461A8}" dt="2020-11-28T09:27:30.703" v="1975" actId="47"/>
        <pc:sldMkLst>
          <pc:docMk/>
          <pc:sldMk cId="2673546507" sldId="347"/>
        </pc:sldMkLst>
        <pc:spChg chg="del">
          <ac:chgData name="ysntou@outlook.com" userId="1205a486914ad98d" providerId="LiveId" clId="{DD77DE42-63AF-49D2-83AF-FC7784F461A8}" dt="2020-11-28T09:26:36.873" v="1966"/>
          <ac:spMkLst>
            <pc:docMk/>
            <pc:sldMk cId="2673546507" sldId="347"/>
            <ac:spMk id="71" creationId="{9D25F302-27C5-414F-97F8-6EA0A6C028BA}"/>
          </ac:spMkLst>
        </pc:spChg>
        <pc:spChg chg="del">
          <ac:chgData name="ysntou@outlook.com" userId="1205a486914ad98d" providerId="LiveId" clId="{DD77DE42-63AF-49D2-83AF-FC7784F461A8}" dt="2020-11-28T09:26:36.873" v="1966"/>
          <ac:spMkLst>
            <pc:docMk/>
            <pc:sldMk cId="2673546507" sldId="347"/>
            <ac:spMk id="73" creationId="{830A36F8-48C2-4842-A87B-8CE8DF4E7FD2}"/>
          </ac:spMkLst>
        </pc:spChg>
        <pc:spChg chg="del">
          <ac:chgData name="ysntou@outlook.com" userId="1205a486914ad98d" providerId="LiveId" clId="{DD77DE42-63AF-49D2-83AF-FC7784F461A8}" dt="2020-11-28T09:26:36.873" v="1966"/>
          <ac:spMkLst>
            <pc:docMk/>
            <pc:sldMk cId="2673546507" sldId="347"/>
            <ac:spMk id="75" creationId="{8F451A30-466B-4996-9BA5-CD6ABCC6D558}"/>
          </ac:spMkLst>
        </pc:spChg>
      </pc:sldChg>
      <pc:sldChg chg="addSp delSp modSp add mod ord">
        <pc:chgData name="ysntou@outlook.com" userId="1205a486914ad98d" providerId="LiveId" clId="{DD77DE42-63AF-49D2-83AF-FC7784F461A8}" dt="2020-11-28T09:28:32.751" v="1997" actId="1076"/>
        <pc:sldMkLst>
          <pc:docMk/>
          <pc:sldMk cId="195886966" sldId="348"/>
        </pc:sldMkLst>
        <pc:spChg chg="del">
          <ac:chgData name="ysntou@outlook.com" userId="1205a486914ad98d" providerId="LiveId" clId="{DD77DE42-63AF-49D2-83AF-FC7784F461A8}" dt="2020-11-28T09:27:44.108" v="1976" actId="478"/>
          <ac:spMkLst>
            <pc:docMk/>
            <pc:sldMk cId="195886966" sldId="348"/>
            <ac:spMk id="15" creationId="{EF6A8613-EF34-4A31-A092-D049BE7CB25F}"/>
          </ac:spMkLst>
        </pc:spChg>
        <pc:spChg chg="del">
          <ac:chgData name="ysntou@outlook.com" userId="1205a486914ad98d" providerId="LiveId" clId="{DD77DE42-63AF-49D2-83AF-FC7784F461A8}" dt="2020-11-28T09:27:44.108" v="1976" actId="478"/>
          <ac:spMkLst>
            <pc:docMk/>
            <pc:sldMk cId="195886966" sldId="348"/>
            <ac:spMk id="16" creationId="{1E3CE17A-B78C-427C-B8A7-94D88AE4AD28}"/>
          </ac:spMkLst>
        </pc:spChg>
        <pc:spChg chg="del">
          <ac:chgData name="ysntou@outlook.com" userId="1205a486914ad98d" providerId="LiveId" clId="{DD77DE42-63AF-49D2-83AF-FC7784F461A8}" dt="2020-11-28T09:27:44.108" v="1976" actId="478"/>
          <ac:spMkLst>
            <pc:docMk/>
            <pc:sldMk cId="195886966" sldId="348"/>
            <ac:spMk id="17" creationId="{39A0AE45-61CB-4202-A904-B2EBD3928DAF}"/>
          </ac:spMkLst>
        </pc:spChg>
        <pc:spChg chg="del">
          <ac:chgData name="ysntou@outlook.com" userId="1205a486914ad98d" providerId="LiveId" clId="{DD77DE42-63AF-49D2-83AF-FC7784F461A8}" dt="2020-11-28T09:27:44.108" v="1976" actId="478"/>
          <ac:spMkLst>
            <pc:docMk/>
            <pc:sldMk cId="195886966" sldId="348"/>
            <ac:spMk id="18" creationId="{04B4E5A6-300C-4EA3-9AAA-8A446DD5AF83}"/>
          </ac:spMkLst>
        </pc:spChg>
        <pc:spChg chg="del">
          <ac:chgData name="ysntou@outlook.com" userId="1205a486914ad98d" providerId="LiveId" clId="{DD77DE42-63AF-49D2-83AF-FC7784F461A8}" dt="2020-11-28T09:27:44.108" v="1976" actId="478"/>
          <ac:spMkLst>
            <pc:docMk/>
            <pc:sldMk cId="195886966" sldId="348"/>
            <ac:spMk id="19" creationId="{D87BAF8E-93C0-4DE0-9D02-4F2916401881}"/>
          </ac:spMkLst>
        </pc:spChg>
        <pc:spChg chg="add del mod">
          <ac:chgData name="ysntou@outlook.com" userId="1205a486914ad98d" providerId="LiveId" clId="{DD77DE42-63AF-49D2-83AF-FC7784F461A8}" dt="2020-11-28T09:28:14.558" v="1990" actId="478"/>
          <ac:spMkLst>
            <pc:docMk/>
            <pc:sldMk cId="195886966" sldId="348"/>
            <ac:spMk id="26" creationId="{8545801D-79DF-4695-9DCF-8B150D70C602}"/>
          </ac:spMkLst>
        </pc:spChg>
        <pc:spChg chg="add mod">
          <ac:chgData name="ysntou@outlook.com" userId="1205a486914ad98d" providerId="LiveId" clId="{DD77DE42-63AF-49D2-83AF-FC7784F461A8}" dt="2020-11-28T09:28:32.751" v="1997" actId="1076"/>
          <ac:spMkLst>
            <pc:docMk/>
            <pc:sldMk cId="195886966" sldId="348"/>
            <ac:spMk id="27" creationId="{BEFCBA62-AE27-4B54-BD1C-F667986CC909}"/>
          </ac:spMkLst>
        </pc:spChg>
        <pc:spChg chg="mod">
          <ac:chgData name="ysntou@outlook.com" userId="1205a486914ad98d" providerId="LiveId" clId="{DD77DE42-63AF-49D2-83AF-FC7784F461A8}" dt="2020-11-28T09:27:21.732" v="1972" actId="255"/>
          <ac:spMkLst>
            <pc:docMk/>
            <pc:sldMk cId="195886966" sldId="348"/>
            <ac:spMk id="20482" creationId="{167C6E00-767B-4708-9BAD-72F51115F295}"/>
          </ac:spMkLst>
        </pc:spChg>
        <pc:picChg chg="del">
          <ac:chgData name="ysntou@outlook.com" userId="1205a486914ad98d" providerId="LiveId" clId="{DD77DE42-63AF-49D2-83AF-FC7784F461A8}" dt="2020-11-28T09:27:44.108" v="1976" actId="478"/>
          <ac:picMkLst>
            <pc:docMk/>
            <pc:sldMk cId="195886966" sldId="348"/>
            <ac:picMk id="8" creationId="{18FAA372-DB26-46AE-84A6-BEE3BF53D750}"/>
          </ac:picMkLst>
        </pc:picChg>
        <pc:picChg chg="del">
          <ac:chgData name="ysntou@outlook.com" userId="1205a486914ad98d" providerId="LiveId" clId="{DD77DE42-63AF-49D2-83AF-FC7784F461A8}" dt="2020-11-28T09:27:44.108" v="1976" actId="478"/>
          <ac:picMkLst>
            <pc:docMk/>
            <pc:sldMk cId="195886966" sldId="348"/>
            <ac:picMk id="9" creationId="{006C77FD-1393-4C9E-B51D-F90E6D88AA3F}"/>
          </ac:picMkLst>
        </pc:picChg>
        <pc:picChg chg="del">
          <ac:chgData name="ysntou@outlook.com" userId="1205a486914ad98d" providerId="LiveId" clId="{DD77DE42-63AF-49D2-83AF-FC7784F461A8}" dt="2020-11-28T09:27:44.108" v="1976" actId="478"/>
          <ac:picMkLst>
            <pc:docMk/>
            <pc:sldMk cId="195886966" sldId="348"/>
            <ac:picMk id="12" creationId="{2819AE6D-1B34-45CA-923D-09DD31BF9F48}"/>
          </ac:picMkLst>
        </pc:picChg>
        <pc:picChg chg="del">
          <ac:chgData name="ysntou@outlook.com" userId="1205a486914ad98d" providerId="LiveId" clId="{DD77DE42-63AF-49D2-83AF-FC7784F461A8}" dt="2020-11-28T09:27:44.108" v="1976" actId="478"/>
          <ac:picMkLst>
            <pc:docMk/>
            <pc:sldMk cId="195886966" sldId="348"/>
            <ac:picMk id="13" creationId="{493B917A-C1CC-41A4-9661-B3EFE82A7532}"/>
          </ac:picMkLst>
        </pc:picChg>
        <pc:picChg chg="del">
          <ac:chgData name="ysntou@outlook.com" userId="1205a486914ad98d" providerId="LiveId" clId="{DD77DE42-63AF-49D2-83AF-FC7784F461A8}" dt="2020-11-28T09:27:44.108" v="1976" actId="478"/>
          <ac:picMkLst>
            <pc:docMk/>
            <pc:sldMk cId="195886966" sldId="348"/>
            <ac:picMk id="14" creationId="{52904D36-F0CA-4434-AEB3-866B29AEC88F}"/>
          </ac:picMkLst>
        </pc:picChg>
        <pc:picChg chg="add del mod">
          <ac:chgData name="ysntou@outlook.com" userId="1205a486914ad98d" providerId="LiveId" clId="{DD77DE42-63AF-49D2-83AF-FC7784F461A8}" dt="2020-11-28T09:28:12.959" v="1989" actId="478"/>
          <ac:picMkLst>
            <pc:docMk/>
            <pc:sldMk cId="195886966" sldId="348"/>
            <ac:picMk id="24" creationId="{B60699B0-7D81-437C-80C1-8073D219B1E1}"/>
          </ac:picMkLst>
        </pc:picChg>
        <pc:picChg chg="add del mod">
          <ac:chgData name="ysntou@outlook.com" userId="1205a486914ad98d" providerId="LiveId" clId="{DD77DE42-63AF-49D2-83AF-FC7784F461A8}" dt="2020-11-28T09:28:12.499" v="1988" actId="478"/>
          <ac:picMkLst>
            <pc:docMk/>
            <pc:sldMk cId="195886966" sldId="348"/>
            <ac:picMk id="25" creationId="{826AE845-92D3-43AF-B415-8DCCF3A3D0AE}"/>
          </ac:picMkLst>
        </pc:picChg>
        <pc:cxnChg chg="del">
          <ac:chgData name="ysntou@outlook.com" userId="1205a486914ad98d" providerId="LiveId" clId="{DD77DE42-63AF-49D2-83AF-FC7784F461A8}" dt="2020-11-28T09:27:44.108" v="1976" actId="478"/>
          <ac:cxnSpMkLst>
            <pc:docMk/>
            <pc:sldMk cId="195886966" sldId="348"/>
            <ac:cxnSpMk id="20" creationId="{C97608D6-AFB4-477F-B898-9B23ABF63CD6}"/>
          </ac:cxnSpMkLst>
        </pc:cxnChg>
        <pc:cxnChg chg="del">
          <ac:chgData name="ysntou@outlook.com" userId="1205a486914ad98d" providerId="LiveId" clId="{DD77DE42-63AF-49D2-83AF-FC7784F461A8}" dt="2020-11-28T09:27:44.108" v="1976" actId="478"/>
          <ac:cxnSpMkLst>
            <pc:docMk/>
            <pc:sldMk cId="195886966" sldId="348"/>
            <ac:cxnSpMk id="21" creationId="{D280369F-1C3D-496E-A966-96CFDF1C0A99}"/>
          </ac:cxnSpMkLst>
        </pc:cxnChg>
        <pc:cxnChg chg="del">
          <ac:chgData name="ysntou@outlook.com" userId="1205a486914ad98d" providerId="LiveId" clId="{DD77DE42-63AF-49D2-83AF-FC7784F461A8}" dt="2020-11-28T09:27:44.108" v="1976" actId="478"/>
          <ac:cxnSpMkLst>
            <pc:docMk/>
            <pc:sldMk cId="195886966" sldId="348"/>
            <ac:cxnSpMk id="22" creationId="{6346DC07-C6EF-41BB-A0BD-5F3386B1259D}"/>
          </ac:cxnSpMkLst>
        </pc:cxnChg>
        <pc:cxnChg chg="del">
          <ac:chgData name="ysntou@outlook.com" userId="1205a486914ad98d" providerId="LiveId" clId="{DD77DE42-63AF-49D2-83AF-FC7784F461A8}" dt="2020-11-28T09:27:44.108" v="1976" actId="478"/>
          <ac:cxnSpMkLst>
            <pc:docMk/>
            <pc:sldMk cId="195886966" sldId="348"/>
            <ac:cxnSpMk id="23" creationId="{800C344C-D0D3-47F0-8F00-DFE58C6A7DBC}"/>
          </ac:cxnSpMkLst>
        </pc:cxnChg>
      </pc:sldChg>
      <pc:sldChg chg="add">
        <pc:chgData name="ysntou@outlook.com" userId="1205a486914ad98d" providerId="LiveId" clId="{DD77DE42-63AF-49D2-83AF-FC7784F461A8}" dt="2020-11-28T09:28:09.998" v="1987"/>
        <pc:sldMkLst>
          <pc:docMk/>
          <pc:sldMk cId="1313857872" sldId="349"/>
        </pc:sldMkLst>
      </pc:sldChg>
      <pc:sldChg chg="addSp delSp modSp add mod">
        <pc:chgData name="ysntou@outlook.com" userId="1205a486914ad98d" providerId="LiveId" clId="{DD77DE42-63AF-49D2-83AF-FC7784F461A8}" dt="2020-11-28T09:39:08.501" v="2034" actId="14100"/>
        <pc:sldMkLst>
          <pc:docMk/>
          <pc:sldMk cId="1400813472" sldId="350"/>
        </pc:sldMkLst>
        <pc:spChg chg="add mod">
          <ac:chgData name="ysntou@outlook.com" userId="1205a486914ad98d" providerId="LiveId" clId="{DD77DE42-63AF-49D2-83AF-FC7784F461A8}" dt="2020-11-28T09:39:08.501" v="2034" actId="14100"/>
          <ac:spMkLst>
            <pc:docMk/>
            <pc:sldMk cId="1400813472" sldId="350"/>
            <ac:spMk id="9" creationId="{BFA2D91A-6951-4520-B714-EC9CE3C31B96}"/>
          </ac:spMkLst>
        </pc:spChg>
        <pc:spChg chg="del">
          <ac:chgData name="ysntou@outlook.com" userId="1205a486914ad98d" providerId="LiveId" clId="{DD77DE42-63AF-49D2-83AF-FC7784F461A8}" dt="2020-11-28T09:29:01.769" v="2028" actId="478"/>
          <ac:spMkLst>
            <pc:docMk/>
            <pc:sldMk cId="1400813472" sldId="350"/>
            <ac:spMk id="26" creationId="{8545801D-79DF-4695-9DCF-8B150D70C602}"/>
          </ac:spMkLst>
        </pc:spChg>
        <pc:spChg chg="mod">
          <ac:chgData name="ysntou@outlook.com" userId="1205a486914ad98d" providerId="LiveId" clId="{DD77DE42-63AF-49D2-83AF-FC7784F461A8}" dt="2020-11-28T09:29:03.623" v="2031" actId="20577"/>
          <ac:spMkLst>
            <pc:docMk/>
            <pc:sldMk cId="1400813472" sldId="350"/>
            <ac:spMk id="20482" creationId="{167C6E00-767B-4708-9BAD-72F51115F295}"/>
          </ac:spMkLst>
        </pc:spChg>
        <pc:picChg chg="del">
          <ac:chgData name="ysntou@outlook.com" userId="1205a486914ad98d" providerId="LiveId" clId="{DD77DE42-63AF-49D2-83AF-FC7784F461A8}" dt="2020-11-28T09:29:00.559" v="2027" actId="478"/>
          <ac:picMkLst>
            <pc:docMk/>
            <pc:sldMk cId="1400813472" sldId="350"/>
            <ac:picMk id="24" creationId="{B60699B0-7D81-437C-80C1-8073D219B1E1}"/>
          </ac:picMkLst>
        </pc:picChg>
        <pc:picChg chg="del">
          <ac:chgData name="ysntou@outlook.com" userId="1205a486914ad98d" providerId="LiveId" clId="{DD77DE42-63AF-49D2-83AF-FC7784F461A8}" dt="2020-11-28T09:29:00.054" v="2026" actId="478"/>
          <ac:picMkLst>
            <pc:docMk/>
            <pc:sldMk cId="1400813472" sldId="350"/>
            <ac:picMk id="25" creationId="{826AE845-92D3-43AF-B415-8DCCF3A3D0AE}"/>
          </ac:picMkLst>
        </pc:picChg>
      </pc:sldChg>
      <pc:sldChg chg="addSp delSp modSp add mod">
        <pc:chgData name="ysntou@outlook.com" userId="1205a486914ad98d" providerId="LiveId" clId="{DD77DE42-63AF-49D2-83AF-FC7784F461A8}" dt="2020-11-28T09:40:05.554" v="2046" actId="1076"/>
        <pc:sldMkLst>
          <pc:docMk/>
          <pc:sldMk cId="2354322433" sldId="351"/>
        </pc:sldMkLst>
        <pc:spChg chg="del">
          <ac:chgData name="ysntou@outlook.com" userId="1205a486914ad98d" providerId="LiveId" clId="{DD77DE42-63AF-49D2-83AF-FC7784F461A8}" dt="2020-11-28T09:39:19.262" v="2037" actId="478"/>
          <ac:spMkLst>
            <pc:docMk/>
            <pc:sldMk cId="2354322433" sldId="351"/>
            <ac:spMk id="8" creationId="{0E53B753-ACA7-4672-A143-3DE38A30E6E2}"/>
          </ac:spMkLst>
        </pc:spChg>
        <pc:spChg chg="add del mod">
          <ac:chgData name="ysntou@outlook.com" userId="1205a486914ad98d" providerId="LiveId" clId="{DD77DE42-63AF-49D2-83AF-FC7784F461A8}" dt="2020-11-28T09:39:46.918" v="2042"/>
          <ac:spMkLst>
            <pc:docMk/>
            <pc:sldMk cId="2354322433" sldId="351"/>
            <ac:spMk id="10" creationId="{7D1BB0EB-E567-4A3D-850D-347AFF1C42B7}"/>
          </ac:spMkLst>
        </pc:spChg>
        <pc:spChg chg="add mod">
          <ac:chgData name="ysntou@outlook.com" userId="1205a486914ad98d" providerId="LiveId" clId="{DD77DE42-63AF-49D2-83AF-FC7784F461A8}" dt="2020-11-28T09:39:55.761" v="2044" actId="14100"/>
          <ac:spMkLst>
            <pc:docMk/>
            <pc:sldMk cId="2354322433" sldId="351"/>
            <ac:spMk id="11" creationId="{95C02220-221C-44FC-BA17-807F04124DF8}"/>
          </ac:spMkLst>
        </pc:spChg>
        <pc:graphicFrameChg chg="del">
          <ac:chgData name="ysntou@outlook.com" userId="1205a486914ad98d" providerId="LiveId" clId="{DD77DE42-63AF-49D2-83AF-FC7784F461A8}" dt="2020-11-28T09:39:21.978" v="2039" actId="478"/>
          <ac:graphicFrameMkLst>
            <pc:docMk/>
            <pc:sldMk cId="2354322433" sldId="351"/>
            <ac:graphicFrameMk id="12" creationId="{6D8CA297-0E2E-401E-93E8-53D5B48E429E}"/>
          </ac:graphicFrameMkLst>
        </pc:graphicFrameChg>
        <pc:graphicFrameChg chg="del">
          <ac:chgData name="ysntou@outlook.com" userId="1205a486914ad98d" providerId="LiveId" clId="{DD77DE42-63AF-49D2-83AF-FC7784F461A8}" dt="2020-11-28T09:39:20.127" v="2038" actId="478"/>
          <ac:graphicFrameMkLst>
            <pc:docMk/>
            <pc:sldMk cId="2354322433" sldId="351"/>
            <ac:graphicFrameMk id="13" creationId="{F3673363-65EC-4034-9B31-A70ED183A6C7}"/>
          </ac:graphicFrameMkLst>
        </pc:graphicFrameChg>
        <pc:graphicFrameChg chg="del">
          <ac:chgData name="ysntou@outlook.com" userId="1205a486914ad98d" providerId="LiveId" clId="{DD77DE42-63AF-49D2-83AF-FC7784F461A8}" dt="2020-11-28T09:39:22.487" v="2040" actId="478"/>
          <ac:graphicFrameMkLst>
            <pc:docMk/>
            <pc:sldMk cId="2354322433" sldId="351"/>
            <ac:graphicFrameMk id="14" creationId="{9D022B02-264D-4D58-A409-BF5D11F80D65}"/>
          </ac:graphicFrameMkLst>
        </pc:graphicFrameChg>
        <pc:graphicFrameChg chg="add mod">
          <ac:chgData name="ysntou@outlook.com" userId="1205a486914ad98d" providerId="LiveId" clId="{DD77DE42-63AF-49D2-83AF-FC7784F461A8}" dt="2020-11-28T09:40:05.554" v="2046" actId="1076"/>
          <ac:graphicFrameMkLst>
            <pc:docMk/>
            <pc:sldMk cId="2354322433" sldId="351"/>
            <ac:graphicFrameMk id="15" creationId="{9676905C-B1E4-43E7-80BE-5C3C312B827F}"/>
          </ac:graphicFrameMkLst>
        </pc:graphicFrameChg>
      </pc:sldChg>
      <pc:sldChg chg="addSp delSp modSp add mod">
        <pc:chgData name="ysntou@outlook.com" userId="1205a486914ad98d" providerId="LiveId" clId="{DD77DE42-63AF-49D2-83AF-FC7784F461A8}" dt="2020-11-28T09:40:52.927" v="2057" actId="207"/>
        <pc:sldMkLst>
          <pc:docMk/>
          <pc:sldMk cId="380603628" sldId="352"/>
        </pc:sldMkLst>
        <pc:spChg chg="add mod">
          <ac:chgData name="ysntou@outlook.com" userId="1205a486914ad98d" providerId="LiveId" clId="{DD77DE42-63AF-49D2-83AF-FC7784F461A8}" dt="2020-11-28T09:40:26.467" v="2051"/>
          <ac:spMkLst>
            <pc:docMk/>
            <pc:sldMk cId="380603628" sldId="352"/>
            <ac:spMk id="8" creationId="{1864BF9D-A382-41F5-B723-83E36FAE6143}"/>
          </ac:spMkLst>
        </pc:spChg>
        <pc:spChg chg="del">
          <ac:chgData name="ysntou@outlook.com" userId="1205a486914ad98d" providerId="LiveId" clId="{DD77DE42-63AF-49D2-83AF-FC7784F461A8}" dt="2020-11-28T09:40:14.367" v="2049" actId="478"/>
          <ac:spMkLst>
            <pc:docMk/>
            <pc:sldMk cId="380603628" sldId="352"/>
            <ac:spMk id="11" creationId="{95C02220-221C-44FC-BA17-807F04124DF8}"/>
          </ac:spMkLst>
        </pc:spChg>
        <pc:spChg chg="add mod">
          <ac:chgData name="ysntou@outlook.com" userId="1205a486914ad98d" providerId="LiveId" clId="{DD77DE42-63AF-49D2-83AF-FC7784F461A8}" dt="2020-11-28T09:40:52.927" v="2057" actId="207"/>
          <ac:spMkLst>
            <pc:docMk/>
            <pc:sldMk cId="380603628" sldId="352"/>
            <ac:spMk id="14" creationId="{F587EAD8-A6F2-45EA-919A-18362AA4B1BE}"/>
          </ac:spMkLst>
        </pc:spChg>
        <pc:spChg chg="add mod">
          <ac:chgData name="ysntou@outlook.com" userId="1205a486914ad98d" providerId="LiveId" clId="{DD77DE42-63AF-49D2-83AF-FC7784F461A8}" dt="2020-11-28T09:40:47.097" v="2056" actId="207"/>
          <ac:spMkLst>
            <pc:docMk/>
            <pc:sldMk cId="380603628" sldId="352"/>
            <ac:spMk id="16" creationId="{7203D624-F48C-498A-BC05-BEBECFB4726E}"/>
          </ac:spMkLst>
        </pc:spChg>
        <pc:graphicFrameChg chg="add mod">
          <ac:chgData name="ysntou@outlook.com" userId="1205a486914ad98d" providerId="LiveId" clId="{DD77DE42-63AF-49D2-83AF-FC7784F461A8}" dt="2020-11-28T09:40:31.477" v="2053" actId="1076"/>
          <ac:graphicFrameMkLst>
            <pc:docMk/>
            <pc:sldMk cId="380603628" sldId="352"/>
            <ac:graphicFrameMk id="9" creationId="{6AE680D2-CDE2-4C99-AFA7-2A5BEEBF1831}"/>
          </ac:graphicFrameMkLst>
        </pc:graphicFrameChg>
        <pc:graphicFrameChg chg="add mod">
          <ac:chgData name="ysntou@outlook.com" userId="1205a486914ad98d" providerId="LiveId" clId="{DD77DE42-63AF-49D2-83AF-FC7784F461A8}" dt="2020-11-28T09:40:36.907" v="2054"/>
          <ac:graphicFrameMkLst>
            <pc:docMk/>
            <pc:sldMk cId="380603628" sldId="352"/>
            <ac:graphicFrameMk id="10" creationId="{56706383-B047-4421-804F-9DE0B8B8C267}"/>
          </ac:graphicFrameMkLst>
        </pc:graphicFrameChg>
        <pc:graphicFrameChg chg="del">
          <ac:chgData name="ysntou@outlook.com" userId="1205a486914ad98d" providerId="LiveId" clId="{DD77DE42-63AF-49D2-83AF-FC7784F461A8}" dt="2020-11-28T09:40:15.052" v="2050" actId="478"/>
          <ac:graphicFrameMkLst>
            <pc:docMk/>
            <pc:sldMk cId="380603628" sldId="352"/>
            <ac:graphicFrameMk id="15" creationId="{9676905C-B1E4-43E7-80BE-5C3C312B827F}"/>
          </ac:graphicFrameMkLst>
        </pc:graphicFrameChg>
        <pc:cxnChg chg="add mod">
          <ac:chgData name="ysntou@outlook.com" userId="1205a486914ad98d" providerId="LiveId" clId="{DD77DE42-63AF-49D2-83AF-FC7784F461A8}" dt="2020-11-28T09:40:36.907" v="2054"/>
          <ac:cxnSpMkLst>
            <pc:docMk/>
            <pc:sldMk cId="380603628" sldId="352"/>
            <ac:cxnSpMk id="12" creationId="{37E22B18-7422-45D3-B681-31F6874FEA4E}"/>
          </ac:cxnSpMkLst>
        </pc:cxnChg>
        <pc:cxnChg chg="add mod">
          <ac:chgData name="ysntou@outlook.com" userId="1205a486914ad98d" providerId="LiveId" clId="{DD77DE42-63AF-49D2-83AF-FC7784F461A8}" dt="2020-11-28T09:40:36.907" v="2054"/>
          <ac:cxnSpMkLst>
            <pc:docMk/>
            <pc:sldMk cId="380603628" sldId="352"/>
            <ac:cxnSpMk id="13" creationId="{A9B34A2D-DB4D-483F-ABF0-E268CCE92FD6}"/>
          </ac:cxnSpMkLst>
        </pc:cxnChg>
      </pc:sldChg>
      <pc:sldChg chg="addSp delSp modSp add mod">
        <pc:chgData name="ysntou@outlook.com" userId="1205a486914ad98d" providerId="LiveId" clId="{DD77DE42-63AF-49D2-83AF-FC7784F461A8}" dt="2020-11-28T09:41:34.403" v="2069" actId="1076"/>
        <pc:sldMkLst>
          <pc:docMk/>
          <pc:sldMk cId="3397250667" sldId="353"/>
        </pc:sldMkLst>
        <pc:spChg chg="del">
          <ac:chgData name="ysntou@outlook.com" userId="1205a486914ad98d" providerId="LiveId" clId="{DD77DE42-63AF-49D2-83AF-FC7784F461A8}" dt="2020-11-28T09:41:14.637" v="2061" actId="478"/>
          <ac:spMkLst>
            <pc:docMk/>
            <pc:sldMk cId="3397250667" sldId="353"/>
            <ac:spMk id="8" creationId="{1864BF9D-A382-41F5-B723-83E36FAE6143}"/>
          </ac:spMkLst>
        </pc:spChg>
        <pc:spChg chg="del">
          <ac:chgData name="ysntou@outlook.com" userId="1205a486914ad98d" providerId="LiveId" clId="{DD77DE42-63AF-49D2-83AF-FC7784F461A8}" dt="2020-11-28T09:41:16.287" v="2062" actId="478"/>
          <ac:spMkLst>
            <pc:docMk/>
            <pc:sldMk cId="3397250667" sldId="353"/>
            <ac:spMk id="14" creationId="{F587EAD8-A6F2-45EA-919A-18362AA4B1BE}"/>
          </ac:spMkLst>
        </pc:spChg>
        <pc:spChg chg="del">
          <ac:chgData name="ysntou@outlook.com" userId="1205a486914ad98d" providerId="LiveId" clId="{DD77DE42-63AF-49D2-83AF-FC7784F461A8}" dt="2020-11-28T09:41:16.287" v="2062" actId="478"/>
          <ac:spMkLst>
            <pc:docMk/>
            <pc:sldMk cId="3397250667" sldId="353"/>
            <ac:spMk id="16" creationId="{7203D624-F48C-498A-BC05-BEBECFB4726E}"/>
          </ac:spMkLst>
        </pc:spChg>
        <pc:graphicFrameChg chg="del">
          <ac:chgData name="ysntou@outlook.com" userId="1205a486914ad98d" providerId="LiveId" clId="{DD77DE42-63AF-49D2-83AF-FC7784F461A8}" dt="2020-11-28T09:41:13.177" v="2060" actId="478"/>
          <ac:graphicFrameMkLst>
            <pc:docMk/>
            <pc:sldMk cId="3397250667" sldId="353"/>
            <ac:graphicFrameMk id="9" creationId="{6AE680D2-CDE2-4C99-AFA7-2A5BEEBF1831}"/>
          </ac:graphicFrameMkLst>
        </pc:graphicFrameChg>
        <pc:graphicFrameChg chg="del">
          <ac:chgData name="ysntou@outlook.com" userId="1205a486914ad98d" providerId="LiveId" clId="{DD77DE42-63AF-49D2-83AF-FC7784F461A8}" dt="2020-11-28T09:41:16.287" v="2062" actId="478"/>
          <ac:graphicFrameMkLst>
            <pc:docMk/>
            <pc:sldMk cId="3397250667" sldId="353"/>
            <ac:graphicFrameMk id="10" creationId="{56706383-B047-4421-804F-9DE0B8B8C267}"/>
          </ac:graphicFrameMkLst>
        </pc:graphicFrameChg>
        <pc:picChg chg="add mod">
          <ac:chgData name="ysntou@outlook.com" userId="1205a486914ad98d" providerId="LiveId" clId="{DD77DE42-63AF-49D2-83AF-FC7784F461A8}" dt="2020-11-28T09:41:24.298" v="2064" actId="1076"/>
          <ac:picMkLst>
            <pc:docMk/>
            <pc:sldMk cId="3397250667" sldId="353"/>
            <ac:picMk id="15" creationId="{12BFCCB1-8041-49A3-BBE8-28775A5E48B0}"/>
          </ac:picMkLst>
        </pc:picChg>
        <pc:picChg chg="add mod">
          <ac:chgData name="ysntou@outlook.com" userId="1205a486914ad98d" providerId="LiveId" clId="{DD77DE42-63AF-49D2-83AF-FC7784F461A8}" dt="2020-11-28T09:41:24.298" v="2064" actId="1076"/>
          <ac:picMkLst>
            <pc:docMk/>
            <pc:sldMk cId="3397250667" sldId="353"/>
            <ac:picMk id="17" creationId="{7F0199BB-86CF-40E4-8C55-B5C6E330EAA3}"/>
          </ac:picMkLst>
        </pc:picChg>
        <pc:picChg chg="add mod">
          <ac:chgData name="ysntou@outlook.com" userId="1205a486914ad98d" providerId="LiveId" clId="{DD77DE42-63AF-49D2-83AF-FC7784F461A8}" dt="2020-11-28T09:41:24.298" v="2064" actId="1076"/>
          <ac:picMkLst>
            <pc:docMk/>
            <pc:sldMk cId="3397250667" sldId="353"/>
            <ac:picMk id="18" creationId="{4AC1DBAD-B2C7-4874-BB60-4C3202123DA9}"/>
          </ac:picMkLst>
        </pc:picChg>
        <pc:picChg chg="add mod">
          <ac:chgData name="ysntou@outlook.com" userId="1205a486914ad98d" providerId="LiveId" clId="{DD77DE42-63AF-49D2-83AF-FC7784F461A8}" dt="2020-11-28T09:41:30.907" v="2067" actId="1076"/>
          <ac:picMkLst>
            <pc:docMk/>
            <pc:sldMk cId="3397250667" sldId="353"/>
            <ac:picMk id="19" creationId="{BBE792B1-7B55-4F4C-A643-AA1D43725C27}"/>
          </ac:picMkLst>
        </pc:picChg>
        <pc:picChg chg="add mod">
          <ac:chgData name="ysntou@outlook.com" userId="1205a486914ad98d" providerId="LiveId" clId="{DD77DE42-63AF-49D2-83AF-FC7784F461A8}" dt="2020-11-28T09:41:24.298" v="2064" actId="1076"/>
          <ac:picMkLst>
            <pc:docMk/>
            <pc:sldMk cId="3397250667" sldId="353"/>
            <ac:picMk id="20" creationId="{45C69963-BDBA-4AE6-971E-D11847A9886A}"/>
          </ac:picMkLst>
        </pc:picChg>
        <pc:picChg chg="add mod">
          <ac:chgData name="ysntou@outlook.com" userId="1205a486914ad98d" providerId="LiveId" clId="{DD77DE42-63AF-49D2-83AF-FC7784F461A8}" dt="2020-11-28T09:41:34.403" v="2069" actId="1076"/>
          <ac:picMkLst>
            <pc:docMk/>
            <pc:sldMk cId="3397250667" sldId="353"/>
            <ac:picMk id="24" creationId="{8204F808-27B2-475A-8F61-9E341A2FD9F9}"/>
          </ac:picMkLst>
        </pc:picChg>
        <pc:picChg chg="add mod">
          <ac:chgData name="ysntou@outlook.com" userId="1205a486914ad98d" providerId="LiveId" clId="{DD77DE42-63AF-49D2-83AF-FC7784F461A8}" dt="2020-11-28T09:41:24.298" v="2064" actId="1076"/>
          <ac:picMkLst>
            <pc:docMk/>
            <pc:sldMk cId="3397250667" sldId="353"/>
            <ac:picMk id="25" creationId="{02878DD6-2181-42F6-BE73-B240E90E2CE5}"/>
          </ac:picMkLst>
        </pc:picChg>
        <pc:cxnChg chg="del">
          <ac:chgData name="ysntou@outlook.com" userId="1205a486914ad98d" providerId="LiveId" clId="{DD77DE42-63AF-49D2-83AF-FC7784F461A8}" dt="2020-11-28T09:41:16.287" v="2062" actId="478"/>
          <ac:cxnSpMkLst>
            <pc:docMk/>
            <pc:sldMk cId="3397250667" sldId="353"/>
            <ac:cxnSpMk id="12" creationId="{37E22B18-7422-45D3-B681-31F6874FEA4E}"/>
          </ac:cxnSpMkLst>
        </pc:cxnChg>
        <pc:cxnChg chg="del">
          <ac:chgData name="ysntou@outlook.com" userId="1205a486914ad98d" providerId="LiveId" clId="{DD77DE42-63AF-49D2-83AF-FC7784F461A8}" dt="2020-11-28T09:41:16.287" v="2062" actId="478"/>
          <ac:cxnSpMkLst>
            <pc:docMk/>
            <pc:sldMk cId="3397250667" sldId="353"/>
            <ac:cxnSpMk id="13" creationId="{A9B34A2D-DB4D-483F-ABF0-E268CCE92FD6}"/>
          </ac:cxnSpMkLst>
        </pc:cxnChg>
        <pc:cxnChg chg="add mod">
          <ac:chgData name="ysntou@outlook.com" userId="1205a486914ad98d" providerId="LiveId" clId="{DD77DE42-63AF-49D2-83AF-FC7784F461A8}" dt="2020-11-28T09:41:24.298" v="2064" actId="1076"/>
          <ac:cxnSpMkLst>
            <pc:docMk/>
            <pc:sldMk cId="3397250667" sldId="353"/>
            <ac:cxnSpMk id="21" creationId="{8229CEA9-3173-4330-A38A-9F16F4E38E56}"/>
          </ac:cxnSpMkLst>
        </pc:cxnChg>
        <pc:cxnChg chg="add mod">
          <ac:chgData name="ysntou@outlook.com" userId="1205a486914ad98d" providerId="LiveId" clId="{DD77DE42-63AF-49D2-83AF-FC7784F461A8}" dt="2020-11-28T09:41:24.298" v="2064" actId="1076"/>
          <ac:cxnSpMkLst>
            <pc:docMk/>
            <pc:sldMk cId="3397250667" sldId="353"/>
            <ac:cxnSpMk id="22" creationId="{7189EB3C-C972-4AF3-AE8C-E9F4F065039C}"/>
          </ac:cxnSpMkLst>
        </pc:cxnChg>
        <pc:cxnChg chg="add mod">
          <ac:chgData name="ysntou@outlook.com" userId="1205a486914ad98d" providerId="LiveId" clId="{DD77DE42-63AF-49D2-83AF-FC7784F461A8}" dt="2020-11-28T09:41:33.033" v="2068" actId="14100"/>
          <ac:cxnSpMkLst>
            <pc:docMk/>
            <pc:sldMk cId="3397250667" sldId="353"/>
            <ac:cxnSpMk id="23" creationId="{330F2958-D20D-4187-AE8C-5E847DB0B9AE}"/>
          </ac:cxnSpMkLst>
        </pc:cxnChg>
      </pc:sldChg>
    </pc:docChg>
  </pc:docChgLst>
  <pc:docChgLst>
    <pc:chgData name="ysntou@outlook.com" userId="1205a486914ad98d" providerId="LiveId" clId="{F77413A1-F829-43B3-8449-B68E371CF547}"/>
    <pc:docChg chg="undo custSel mod addSld delSld modSld">
      <pc:chgData name="ysntou@outlook.com" userId="1205a486914ad98d" providerId="LiveId" clId="{F77413A1-F829-43B3-8449-B68E371CF547}" dt="2020-11-28T14:17:32.169" v="546" actId="20577"/>
      <pc:docMkLst>
        <pc:docMk/>
      </pc:docMkLst>
      <pc:sldChg chg="modSp mod">
        <pc:chgData name="ysntou@outlook.com" userId="1205a486914ad98d" providerId="LiveId" clId="{F77413A1-F829-43B3-8449-B68E371CF547}" dt="2020-11-28T12:04:08.748" v="0" actId="1076"/>
        <pc:sldMkLst>
          <pc:docMk/>
          <pc:sldMk cId="2911514190" sldId="256"/>
        </pc:sldMkLst>
        <pc:spChg chg="mod">
          <ac:chgData name="ysntou@outlook.com" userId="1205a486914ad98d" providerId="LiveId" clId="{F77413A1-F829-43B3-8449-B68E371CF547}" dt="2020-11-28T12:04:08.748" v="0" actId="1076"/>
          <ac:spMkLst>
            <pc:docMk/>
            <pc:sldMk cId="2911514190" sldId="256"/>
            <ac:spMk id="3" creationId="{77F76593-172B-4316-BBD2-0B20061C1232}"/>
          </ac:spMkLst>
        </pc:spChg>
      </pc:sldChg>
      <pc:sldChg chg="modSp mod">
        <pc:chgData name="ysntou@outlook.com" userId="1205a486914ad98d" providerId="LiveId" clId="{F77413A1-F829-43B3-8449-B68E371CF547}" dt="2020-11-28T12:55:00.612" v="77" actId="207"/>
        <pc:sldMkLst>
          <pc:docMk/>
          <pc:sldMk cId="4054017988" sldId="258"/>
        </pc:sldMkLst>
        <pc:spChg chg="mod">
          <ac:chgData name="ysntou@outlook.com" userId="1205a486914ad98d" providerId="LiveId" clId="{F77413A1-F829-43B3-8449-B68E371CF547}" dt="2020-11-28T12:55:00.612" v="77" actId="207"/>
          <ac:spMkLst>
            <pc:docMk/>
            <pc:sldMk cId="4054017988" sldId="258"/>
            <ac:spMk id="3" creationId="{BC0C0764-1066-4C3B-934E-66EF2DC8BA4D}"/>
          </ac:spMkLst>
        </pc:spChg>
      </pc:sldChg>
      <pc:sldChg chg="addSp delSp modSp add del mod setBg">
        <pc:chgData name="ysntou@outlook.com" userId="1205a486914ad98d" providerId="LiveId" clId="{F77413A1-F829-43B3-8449-B68E371CF547}" dt="2020-11-28T13:42:17.195" v="307" actId="403"/>
        <pc:sldMkLst>
          <pc:docMk/>
          <pc:sldMk cId="0" sldId="259"/>
        </pc:sldMkLst>
        <pc:spChg chg="add">
          <ac:chgData name="ysntou@outlook.com" userId="1205a486914ad98d" providerId="LiveId" clId="{F77413A1-F829-43B3-8449-B68E371CF547}" dt="2020-11-28T13:40:53.351" v="294" actId="26606"/>
          <ac:spMkLst>
            <pc:docMk/>
            <pc:sldMk cId="0" sldId="259"/>
            <ac:spMk id="75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0:53.351" v="294" actId="26606"/>
          <ac:spMkLst>
            <pc:docMk/>
            <pc:sldMk cId="0" sldId="259"/>
            <ac:spMk id="77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0:53.351" v="294" actId="26606"/>
          <ac:spMkLst>
            <pc:docMk/>
            <pc:sldMk cId="0" sldId="259"/>
            <ac:spMk id="79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0:53.351" v="294" actId="26606"/>
          <ac:spMkLst>
            <pc:docMk/>
            <pc:sldMk cId="0" sldId="259"/>
            <ac:spMk id="81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0:53.351" v="294" actId="26606"/>
          <ac:spMkLst>
            <pc:docMk/>
            <pc:sldMk cId="0" sldId="259"/>
            <ac:spMk id="83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40:53.351" v="294" actId="26606"/>
          <ac:spMkLst>
            <pc:docMk/>
            <pc:sldMk cId="0" sldId="259"/>
            <ac:spMk id="1741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2:17.195" v="307" actId="403"/>
          <ac:spMkLst>
            <pc:docMk/>
            <pc:sldMk cId="0" sldId="259"/>
            <ac:spMk id="17411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0.032" v="245" actId="478"/>
          <ac:spMkLst>
            <pc:docMk/>
            <pc:sldMk cId="0" sldId="259"/>
            <ac:spMk id="17412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0.032" v="245" actId="478"/>
          <ac:spMkLst>
            <pc:docMk/>
            <pc:sldMk cId="0" sldId="259"/>
            <ac:spMk id="17413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46.775" v="283" actId="2711"/>
          <ac:spMkLst>
            <pc:docMk/>
            <pc:sldMk cId="0" sldId="259"/>
            <ac:spMk id="17414" creationId="{00000000-0000-0000-0000-000000000000}"/>
          </ac:spMkLst>
        </pc:spChg>
      </pc:sldChg>
      <pc:sldChg chg="delSp modSp add del mod">
        <pc:chgData name="ysntou@outlook.com" userId="1205a486914ad98d" providerId="LiveId" clId="{F77413A1-F829-43B3-8449-B68E371CF547}" dt="2020-11-28T13:42:09.318" v="305" actId="47"/>
        <pc:sldMkLst>
          <pc:docMk/>
          <pc:sldMk cId="0" sldId="260"/>
        </pc:sldMkLst>
        <pc:spChg chg="mod">
          <ac:chgData name="ysntou@outlook.com" userId="1205a486914ad98d" providerId="LiveId" clId="{F77413A1-F829-43B3-8449-B68E371CF547}" dt="2020-11-28T13:38:35.659" v="281" actId="2711"/>
          <ac:spMkLst>
            <pc:docMk/>
            <pc:sldMk cId="0" sldId="260"/>
            <ac:spMk id="2052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5.348" v="247" actId="478"/>
          <ac:spMkLst>
            <pc:docMk/>
            <pc:sldMk cId="0" sldId="260"/>
            <ac:spMk id="2053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5.348" v="247" actId="478"/>
          <ac:spMkLst>
            <pc:docMk/>
            <pc:sldMk cId="0" sldId="260"/>
            <ac:spMk id="2054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35.659" v="281" actId="2711"/>
          <ac:spMkLst>
            <pc:docMk/>
            <pc:sldMk cId="0" sldId="260"/>
            <ac:spMk id="2055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35.659" v="281" actId="2711"/>
          <ac:spMkLst>
            <pc:docMk/>
            <pc:sldMk cId="0" sldId="260"/>
            <ac:spMk id="2056" creationId="{00000000-0000-0000-0000-000000000000}"/>
          </ac:spMkLst>
        </pc:spChg>
        <pc:graphicFrameChg chg="del">
          <ac:chgData name="ysntou@outlook.com" userId="1205a486914ad98d" providerId="LiveId" clId="{F77413A1-F829-43B3-8449-B68E371CF547}" dt="2020-11-28T13:42:00.761" v="301" actId="21"/>
          <ac:graphicFrameMkLst>
            <pc:docMk/>
            <pc:sldMk cId="0" sldId="260"/>
            <ac:graphicFrameMk id="2050" creationId="{00000000-0000-0000-0000-000000000000}"/>
          </ac:graphicFrameMkLst>
        </pc:graphicFrameChg>
        <pc:graphicFrameChg chg="del">
          <ac:chgData name="ysntou@outlook.com" userId="1205a486914ad98d" providerId="LiveId" clId="{F77413A1-F829-43B3-8449-B68E371CF547}" dt="2020-11-28T13:42:00.761" v="301" actId="21"/>
          <ac:graphicFrameMkLst>
            <pc:docMk/>
            <pc:sldMk cId="0" sldId="260"/>
            <ac:graphicFrameMk id="2051" creationId="{00000000-0000-0000-0000-000000000000}"/>
          </ac:graphicFrameMkLst>
        </pc:graphicFrameChg>
      </pc:sldChg>
      <pc:sldChg chg="delSp modSp add del mod">
        <pc:chgData name="ysntou@outlook.com" userId="1205a486914ad98d" providerId="LiveId" clId="{F77413A1-F829-43B3-8449-B68E371CF547}" dt="2020-11-28T13:46:00.585" v="325" actId="47"/>
        <pc:sldMkLst>
          <pc:docMk/>
          <pc:sldMk cId="0" sldId="261"/>
        </pc:sldMkLst>
        <pc:spChg chg="mod">
          <ac:chgData name="ysntou@outlook.com" userId="1205a486914ad98d" providerId="LiveId" clId="{F77413A1-F829-43B3-8449-B68E371CF547}" dt="2020-11-28T13:38:41.025" v="282" actId="2711"/>
          <ac:spMkLst>
            <pc:docMk/>
            <pc:sldMk cId="0" sldId="261"/>
            <ac:spMk id="102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41.025" v="282" actId="2711"/>
          <ac:spMkLst>
            <pc:docMk/>
            <pc:sldMk cId="0" sldId="261"/>
            <ac:spMk id="1028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2.364" v="246" actId="478"/>
          <ac:spMkLst>
            <pc:docMk/>
            <pc:sldMk cId="0" sldId="261"/>
            <ac:spMk id="1029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2.364" v="246" actId="478"/>
          <ac:spMkLst>
            <pc:docMk/>
            <pc:sldMk cId="0" sldId="261"/>
            <ac:spMk id="1030" creationId="{00000000-0000-0000-0000-000000000000}"/>
          </ac:spMkLst>
        </pc:spChg>
      </pc:sldChg>
      <pc:sldChg chg="addSp delSp modSp add del mod setBg">
        <pc:chgData name="ysntou@outlook.com" userId="1205a486914ad98d" providerId="LiveId" clId="{F77413A1-F829-43B3-8449-B68E371CF547}" dt="2020-11-28T13:42:06.781" v="304" actId="478"/>
        <pc:sldMkLst>
          <pc:docMk/>
          <pc:sldMk cId="0" sldId="264"/>
        </pc:sldMkLst>
        <pc:spChg chg="add del mod">
          <ac:chgData name="ysntou@outlook.com" userId="1205a486914ad98d" providerId="LiveId" clId="{F77413A1-F829-43B3-8449-B68E371CF547}" dt="2020-11-28T13:42:06.781" v="304" actId="478"/>
          <ac:spMkLst>
            <pc:docMk/>
            <pc:sldMk cId="0" sldId="264"/>
            <ac:spMk id="3" creationId="{81EC4CB5-2364-4B5E-B528-D1844DBC43ED}"/>
          </ac:spMkLst>
        </pc:spChg>
        <pc:spChg chg="add">
          <ac:chgData name="ysntou@outlook.com" userId="1205a486914ad98d" providerId="LiveId" clId="{F77413A1-F829-43B3-8449-B68E371CF547}" dt="2020-11-28T13:41:01.239" v="295" actId="26606"/>
          <ac:spMkLst>
            <pc:docMk/>
            <pc:sldMk cId="0" sldId="264"/>
            <ac:spMk id="72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1:01.239" v="295" actId="26606"/>
          <ac:spMkLst>
            <pc:docMk/>
            <pc:sldMk cId="0" sldId="264"/>
            <ac:spMk id="74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1:01.239" v="295" actId="26606"/>
          <ac:spMkLst>
            <pc:docMk/>
            <pc:sldMk cId="0" sldId="264"/>
            <ac:spMk id="76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1:01.239" v="295" actId="26606"/>
          <ac:spMkLst>
            <pc:docMk/>
            <pc:sldMk cId="0" sldId="264"/>
            <ac:spMk id="78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1:01.239" v="295" actId="26606"/>
          <ac:spMkLst>
            <pc:docMk/>
            <pc:sldMk cId="0" sldId="264"/>
            <ac:spMk id="80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41:56.881" v="300"/>
          <ac:spMkLst>
            <pc:docMk/>
            <pc:sldMk cId="0" sldId="264"/>
            <ac:spMk id="18434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42:03.582" v="302" actId="478"/>
          <ac:spMkLst>
            <pc:docMk/>
            <pc:sldMk cId="0" sldId="264"/>
            <ac:spMk id="18435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7.515" v="248" actId="478"/>
          <ac:spMkLst>
            <pc:docMk/>
            <pc:sldMk cId="0" sldId="264"/>
            <ac:spMk id="18436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57.515" v="248" actId="478"/>
          <ac:spMkLst>
            <pc:docMk/>
            <pc:sldMk cId="0" sldId="264"/>
            <ac:spMk id="18437" creationId="{00000000-0000-0000-0000-000000000000}"/>
          </ac:spMkLst>
        </pc:spChg>
        <pc:graphicFrameChg chg="add mod">
          <ac:chgData name="ysntou@outlook.com" userId="1205a486914ad98d" providerId="LiveId" clId="{F77413A1-F829-43B3-8449-B68E371CF547}" dt="2020-11-28T13:42:04.896" v="303"/>
          <ac:graphicFrameMkLst>
            <pc:docMk/>
            <pc:sldMk cId="0" sldId="264"/>
            <ac:graphicFrameMk id="13" creationId="{71408F12-3E77-4046-A561-D8B27E47C0AD}"/>
          </ac:graphicFrameMkLst>
        </pc:graphicFrameChg>
        <pc:graphicFrameChg chg="add mod">
          <ac:chgData name="ysntou@outlook.com" userId="1205a486914ad98d" providerId="LiveId" clId="{F77413A1-F829-43B3-8449-B68E371CF547}" dt="2020-11-28T13:42:04.896" v="303"/>
          <ac:graphicFrameMkLst>
            <pc:docMk/>
            <pc:sldMk cId="0" sldId="264"/>
            <ac:graphicFrameMk id="14" creationId="{9AC18626-20D9-4683-A26D-B90D38AA1F8C}"/>
          </ac:graphicFrameMkLst>
        </pc:graphicFrameChg>
      </pc:sldChg>
      <pc:sldChg chg="delSp modSp add del mod">
        <pc:chgData name="ysntou@outlook.com" userId="1205a486914ad98d" providerId="LiveId" clId="{F77413A1-F829-43B3-8449-B68E371CF547}" dt="2020-11-28T13:46:58.660" v="331" actId="47"/>
        <pc:sldMkLst>
          <pc:docMk/>
          <pc:sldMk cId="0" sldId="267"/>
        </pc:sldMkLst>
        <pc:spChg chg="mod">
          <ac:chgData name="ysntou@outlook.com" userId="1205a486914ad98d" providerId="LiveId" clId="{F77413A1-F829-43B3-8449-B68E371CF547}" dt="2020-11-28T13:38:25.155" v="279" actId="2711"/>
          <ac:spMkLst>
            <pc:docMk/>
            <pc:sldMk cId="0" sldId="267"/>
            <ac:spMk id="3075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00.309" v="249" actId="478"/>
          <ac:spMkLst>
            <pc:docMk/>
            <pc:sldMk cId="0" sldId="267"/>
            <ac:spMk id="3076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00.309" v="249" actId="478"/>
          <ac:spMkLst>
            <pc:docMk/>
            <pc:sldMk cId="0" sldId="267"/>
            <ac:spMk id="307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25.155" v="279" actId="2711"/>
          <ac:spMkLst>
            <pc:docMk/>
            <pc:sldMk cId="0" sldId="267"/>
            <ac:spMk id="307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25.155" v="279" actId="2711"/>
          <ac:spMkLst>
            <pc:docMk/>
            <pc:sldMk cId="0" sldId="267"/>
            <ac:spMk id="3079" creationId="{00000000-0000-0000-0000-000000000000}"/>
          </ac:spMkLst>
        </pc:spChg>
      </pc:sldChg>
      <pc:sldChg chg="delSp modSp add del mod">
        <pc:chgData name="ysntou@outlook.com" userId="1205a486914ad98d" providerId="LiveId" clId="{F77413A1-F829-43B3-8449-B68E371CF547}" dt="2020-11-28T13:46:58.660" v="331" actId="47"/>
        <pc:sldMkLst>
          <pc:docMk/>
          <pc:sldMk cId="0" sldId="269"/>
        </pc:sldMkLst>
        <pc:spChg chg="mod">
          <ac:chgData name="ysntou@outlook.com" userId="1205a486914ad98d" providerId="LiveId" clId="{F77413A1-F829-43B3-8449-B68E371CF547}" dt="2020-11-28T13:38:18.791" v="278" actId="2711"/>
          <ac:spMkLst>
            <pc:docMk/>
            <pc:sldMk cId="0" sldId="269"/>
            <ac:spMk id="4099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18.791" v="278" actId="2711"/>
          <ac:spMkLst>
            <pc:docMk/>
            <pc:sldMk cId="0" sldId="269"/>
            <ac:spMk id="4100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04.830" v="250" actId="478"/>
          <ac:spMkLst>
            <pc:docMk/>
            <pc:sldMk cId="0" sldId="269"/>
            <ac:spMk id="4101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04.830" v="250" actId="478"/>
          <ac:spMkLst>
            <pc:docMk/>
            <pc:sldMk cId="0" sldId="269"/>
            <ac:spMk id="4102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18.791" v="278" actId="2711"/>
          <ac:spMkLst>
            <pc:docMk/>
            <pc:sldMk cId="0" sldId="269"/>
            <ac:spMk id="4103" creationId="{00000000-0000-0000-0000-000000000000}"/>
          </ac:spMkLst>
        </pc:sp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270"/>
        </pc:sldMkLst>
        <pc:spChg chg="mod">
          <ac:chgData name="ysntou@outlook.com" userId="1205a486914ad98d" providerId="LiveId" clId="{F77413A1-F829-43B3-8449-B68E371CF547}" dt="2020-11-28T13:38:03.038" v="276" actId="2711"/>
          <ac:spMkLst>
            <pc:docMk/>
            <pc:sldMk cId="0" sldId="270"/>
            <ac:spMk id="11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0"/>
            <ac:spMk id="20482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8:03.038" v="276" actId="2711"/>
          <ac:spMkLst>
            <pc:docMk/>
            <pc:sldMk cId="0" sldId="270"/>
            <ac:spMk id="20483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12.826" v="252" actId="478"/>
          <ac:spMkLst>
            <pc:docMk/>
            <pc:sldMk cId="0" sldId="270"/>
            <ac:spMk id="20484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13.676" v="253" actId="478"/>
          <ac:spMkLst>
            <pc:docMk/>
            <pc:sldMk cId="0" sldId="270"/>
            <ac:spMk id="20485" creationId="{00000000-0000-0000-0000-000000000000}"/>
          </ac:spMkLst>
        </pc:spChg>
        <pc:graphicFrameChg chg="mod">
          <ac:chgData name="ysntou@outlook.com" userId="1205a486914ad98d" providerId="LiveId" clId="{F77413A1-F829-43B3-8449-B68E371CF547}" dt="2020-11-28T13:38:03.038" v="276" actId="2711"/>
          <ac:graphicFrameMkLst>
            <pc:docMk/>
            <pc:sldMk cId="0" sldId="270"/>
            <ac:graphicFrameMk id="8" creationId="{00000000-0000-0000-0000-000000000000}"/>
          </ac:graphicFrameMkLst>
        </pc:graphicFrameChg>
        <pc:graphicFrameChg chg="mod">
          <ac:chgData name="ysntou@outlook.com" userId="1205a486914ad98d" providerId="LiveId" clId="{F77413A1-F829-43B3-8449-B68E371CF547}" dt="2020-11-28T13:38:03.038" v="276" actId="2711"/>
          <ac:graphicFrameMkLst>
            <pc:docMk/>
            <pc:sldMk cId="0" sldId="270"/>
            <ac:graphicFrameMk id="10" creationId="{00000000-0000-0000-0000-000000000000}"/>
          </ac:graphicFrameMkLst>
        </pc:graphicFrame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271"/>
        </pc:sldMkLst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1"/>
            <ac:spMk id="21506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1"/>
            <ac:spMk id="21507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16.229" v="254" actId="478"/>
          <ac:spMkLst>
            <pc:docMk/>
            <pc:sldMk cId="0" sldId="271"/>
            <ac:spMk id="21508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16.229" v="254" actId="478"/>
          <ac:spMkLst>
            <pc:docMk/>
            <pc:sldMk cId="0" sldId="271"/>
            <ac:spMk id="21509" creationId="{00000000-0000-0000-0000-000000000000}"/>
          </ac:spMkLst>
        </pc:sp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272"/>
        </pc:sldMkLst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2"/>
            <ac:spMk id="2253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2"/>
            <ac:spMk id="22531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20.443" v="255" actId="478"/>
          <ac:spMkLst>
            <pc:docMk/>
            <pc:sldMk cId="0" sldId="272"/>
            <ac:spMk id="22532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20.443" v="255" actId="478"/>
          <ac:spMkLst>
            <pc:docMk/>
            <pc:sldMk cId="0" sldId="272"/>
            <ac:spMk id="22533" creationId="{00000000-0000-0000-0000-000000000000}"/>
          </ac:spMkLst>
        </pc:spChg>
      </pc:sldChg>
      <pc:sldChg chg="addSp delSp modSp mod setBg">
        <pc:chgData name="ysntou@outlook.com" userId="1205a486914ad98d" providerId="LiveId" clId="{F77413A1-F829-43B3-8449-B68E371CF547}" dt="2020-11-28T12:45:32.206" v="68"/>
        <pc:sldMkLst>
          <pc:docMk/>
          <pc:sldMk cId="0" sldId="274"/>
        </pc:sldMkLst>
        <pc:spChg chg="mod">
          <ac:chgData name="ysntou@outlook.com" userId="1205a486914ad98d" providerId="LiveId" clId="{F77413A1-F829-43B3-8449-B68E371CF547}" dt="2020-11-28T12:08:04.988" v="36" actId="26606"/>
          <ac:spMkLst>
            <pc:docMk/>
            <pc:sldMk cId="0" sldId="274"/>
            <ac:spMk id="2" creationId="{4A92E30C-FA0F-4EC8-86FE-0A592387EC72}"/>
          </ac:spMkLst>
        </pc:spChg>
        <pc:spChg chg="mod">
          <ac:chgData name="ysntou@outlook.com" userId="1205a486914ad98d" providerId="LiveId" clId="{F77413A1-F829-43B3-8449-B68E371CF547}" dt="2020-11-28T12:08:04.988" v="36" actId="26606"/>
          <ac:spMkLst>
            <pc:docMk/>
            <pc:sldMk cId="0" sldId="274"/>
            <ac:spMk id="3" creationId="{492B48D2-3AF7-4FEE-9F29-D74CA6DED098}"/>
          </ac:spMkLst>
        </pc:spChg>
        <pc:spChg chg="add del mod">
          <ac:chgData name="ysntou@outlook.com" userId="1205a486914ad98d" providerId="LiveId" clId="{F77413A1-F829-43B3-8449-B68E371CF547}" dt="2020-11-28T12:45:22.143" v="62"/>
          <ac:spMkLst>
            <pc:docMk/>
            <pc:sldMk cId="0" sldId="274"/>
            <ac:spMk id="6" creationId="{30914CED-3A91-4A65-90A4-8BC9A4C4EBBC}"/>
          </ac:spMkLst>
        </pc:spChg>
        <pc:spChg chg="add del mod">
          <ac:chgData name="ysntou@outlook.com" userId="1205a486914ad98d" providerId="LiveId" clId="{F77413A1-F829-43B3-8449-B68E371CF547}" dt="2020-11-28T12:45:22.143" v="62"/>
          <ac:spMkLst>
            <pc:docMk/>
            <pc:sldMk cId="0" sldId="274"/>
            <ac:spMk id="8" creationId="{9C362B2B-DA80-433B-BEAD-CCBAD32D0838}"/>
          </ac:spMkLst>
        </pc:spChg>
        <pc:spChg chg="add del mod">
          <ac:chgData name="ysntou@outlook.com" userId="1205a486914ad98d" providerId="LiveId" clId="{F77413A1-F829-43B3-8449-B68E371CF547}" dt="2020-11-28T12:45:22.143" v="62"/>
          <ac:spMkLst>
            <pc:docMk/>
            <pc:sldMk cId="0" sldId="274"/>
            <ac:spMk id="9" creationId="{F86F8B3B-7A11-4F51-8235-34C5E8E14E48}"/>
          </ac:spMkLst>
        </pc:spChg>
        <pc:spChg chg="add">
          <ac:chgData name="ysntou@outlook.com" userId="1205a486914ad98d" providerId="LiveId" clId="{F77413A1-F829-43B3-8449-B68E371CF547}" dt="2020-11-28T12:08:04.988" v="36" actId="26606"/>
          <ac:spMkLst>
            <pc:docMk/>
            <pc:sldMk cId="0" sldId="274"/>
            <ac:spMk id="10" creationId="{FF0330B1-AAAC-427D-8A95-40380162BC65}"/>
          </ac:spMkLst>
        </pc:spChg>
        <pc:spChg chg="add del mod">
          <ac:chgData name="ysntou@outlook.com" userId="1205a486914ad98d" providerId="LiveId" clId="{F77413A1-F829-43B3-8449-B68E371CF547}" dt="2020-11-28T12:45:22.143" v="62"/>
          <ac:spMkLst>
            <pc:docMk/>
            <pc:sldMk cId="0" sldId="274"/>
            <ac:spMk id="11" creationId="{87F11ABF-6BAE-4309-8709-46A934116626}"/>
          </ac:spMkLst>
        </pc:spChg>
        <pc:spChg chg="add del mod">
          <ac:chgData name="ysntou@outlook.com" userId="1205a486914ad98d" providerId="LiveId" clId="{F77413A1-F829-43B3-8449-B68E371CF547}" dt="2020-11-28T12:45:22.143" v="62"/>
          <ac:spMkLst>
            <pc:docMk/>
            <pc:sldMk cId="0" sldId="274"/>
            <ac:spMk id="13" creationId="{9DB6F465-7E57-42CF-B2F0-63B6F3CDF563}"/>
          </ac:spMkLst>
        </pc:spChg>
        <pc:spChg chg="add del mod">
          <ac:chgData name="ysntou@outlook.com" userId="1205a486914ad98d" providerId="LiveId" clId="{F77413A1-F829-43B3-8449-B68E371CF547}" dt="2020-11-28T12:45:32.206" v="68"/>
          <ac:spMkLst>
            <pc:docMk/>
            <pc:sldMk cId="0" sldId="274"/>
            <ac:spMk id="14" creationId="{4D19C885-9983-4A1A-AEEC-A34573D6CC5B}"/>
          </ac:spMkLst>
        </pc:spChg>
        <pc:spChg chg="add del mod">
          <ac:chgData name="ysntou@outlook.com" userId="1205a486914ad98d" providerId="LiveId" clId="{F77413A1-F829-43B3-8449-B68E371CF547}" dt="2020-11-28T12:45:32.206" v="68"/>
          <ac:spMkLst>
            <pc:docMk/>
            <pc:sldMk cId="0" sldId="274"/>
            <ac:spMk id="15" creationId="{BC33133C-05AF-4B5D-8486-46CD4A8EB8DE}"/>
          </ac:spMkLst>
        </pc:spChg>
        <pc:spChg chg="add del mod">
          <ac:chgData name="ysntou@outlook.com" userId="1205a486914ad98d" providerId="LiveId" clId="{F77413A1-F829-43B3-8449-B68E371CF547}" dt="2020-11-28T12:45:32.206" v="68"/>
          <ac:spMkLst>
            <pc:docMk/>
            <pc:sldMk cId="0" sldId="274"/>
            <ac:spMk id="16" creationId="{0D600F05-E816-49A3-BCA7-C734D6D556A7}"/>
          </ac:spMkLst>
        </pc:spChg>
        <pc:spChg chg="add del mod">
          <ac:chgData name="ysntou@outlook.com" userId="1205a486914ad98d" providerId="LiveId" clId="{F77413A1-F829-43B3-8449-B68E371CF547}" dt="2020-11-28T12:45:32.206" v="68"/>
          <ac:spMkLst>
            <pc:docMk/>
            <pc:sldMk cId="0" sldId="274"/>
            <ac:spMk id="17" creationId="{D0150957-2E05-490C-83D4-230A9802DBB2}"/>
          </ac:spMkLst>
        </pc:spChg>
        <pc:spChg chg="add del mod">
          <ac:chgData name="ysntou@outlook.com" userId="1205a486914ad98d" providerId="LiveId" clId="{F77413A1-F829-43B3-8449-B68E371CF547}" dt="2020-11-28T12:45:32.206" v="68"/>
          <ac:spMkLst>
            <pc:docMk/>
            <pc:sldMk cId="0" sldId="274"/>
            <ac:spMk id="19" creationId="{B95ED84C-7630-40B8-94F8-3D241FB25F80}"/>
          </ac:spMkLst>
        </pc:spChg>
        <pc:picChg chg="add mod">
          <ac:chgData name="ysntou@outlook.com" userId="1205a486914ad98d" providerId="LiveId" clId="{F77413A1-F829-43B3-8449-B68E371CF547}" dt="2020-11-28T12:08:52.968" v="41" actId="207"/>
          <ac:picMkLst>
            <pc:docMk/>
            <pc:sldMk cId="0" sldId="274"/>
            <ac:picMk id="7" creationId="{B1F3A2ED-B89E-4195-9BF4-6D30D31C0AA4}"/>
          </ac:picMkLst>
        </pc:picChg>
        <pc:cxnChg chg="add del mod">
          <ac:chgData name="ysntou@outlook.com" userId="1205a486914ad98d" providerId="LiveId" clId="{F77413A1-F829-43B3-8449-B68E371CF547}" dt="2020-11-28T12:45:22.143" v="62"/>
          <ac:cxnSpMkLst>
            <pc:docMk/>
            <pc:sldMk cId="0" sldId="274"/>
            <ac:cxnSpMk id="12" creationId="{510EF242-B762-4785-B7BB-ABF7DA3C3221}"/>
          </ac:cxnSpMkLst>
        </pc:cxnChg>
        <pc:cxnChg chg="add del mod">
          <ac:chgData name="ysntou@outlook.com" userId="1205a486914ad98d" providerId="LiveId" clId="{F77413A1-F829-43B3-8449-B68E371CF547}" dt="2020-11-28T12:45:32.206" v="68"/>
          <ac:cxnSpMkLst>
            <pc:docMk/>
            <pc:sldMk cId="0" sldId="274"/>
            <ac:cxnSpMk id="18" creationId="{E04FA8A1-9981-4C04-AAC1-FA6D299E7347}"/>
          </ac:cxnSpMkLst>
        </pc:cxnChg>
      </pc:sldChg>
      <pc:sldChg chg="delSp modSp add del mod">
        <pc:chgData name="ysntou@outlook.com" userId="1205a486914ad98d" providerId="LiveId" clId="{F77413A1-F829-43B3-8449-B68E371CF547}" dt="2020-11-28T14:17:32.169" v="546" actId="20577"/>
        <pc:sldMkLst>
          <pc:docMk/>
          <pc:sldMk cId="0" sldId="275"/>
        </pc:sldMkLst>
        <pc:spChg chg="mod">
          <ac:chgData name="ysntou@outlook.com" userId="1205a486914ad98d" providerId="LiveId" clId="{F77413A1-F829-43B3-8449-B68E371CF547}" dt="2020-11-28T13:37:37.259" v="272" actId="2711"/>
          <ac:spMkLst>
            <pc:docMk/>
            <pc:sldMk cId="0" sldId="275"/>
            <ac:spMk id="15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4:16:54.651" v="542" actId="14100"/>
          <ac:spMkLst>
            <pc:docMk/>
            <pc:sldMk cId="0" sldId="275"/>
            <ac:spMk id="16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4:17:18.948" v="545" actId="1076"/>
          <ac:spMkLst>
            <pc:docMk/>
            <pc:sldMk cId="0" sldId="275"/>
            <ac:spMk id="1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4:17:16.928" v="544" actId="1076"/>
          <ac:spMkLst>
            <pc:docMk/>
            <pc:sldMk cId="0" sldId="275"/>
            <ac:spMk id="1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4:17:14.316" v="543" actId="1076"/>
          <ac:spMkLst>
            <pc:docMk/>
            <pc:sldMk cId="0" sldId="275"/>
            <ac:spMk id="19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5"/>
            <ac:spMk id="2457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5"/>
            <ac:spMk id="24579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28.012" v="258" actId="478"/>
          <ac:spMkLst>
            <pc:docMk/>
            <pc:sldMk cId="0" sldId="275"/>
            <ac:spMk id="24580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36:28.012" v="258" actId="478"/>
          <ac:spMkLst>
            <pc:docMk/>
            <pc:sldMk cId="0" sldId="275"/>
            <ac:spMk id="24581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4:17:32.169" v="546" actId="20577"/>
          <ac:spMkLst>
            <pc:docMk/>
            <pc:sldMk cId="0" sldId="275"/>
            <ac:spMk id="24593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37.259" v="272" actId="2711"/>
          <ac:spMkLst>
            <pc:docMk/>
            <pc:sldMk cId="0" sldId="275"/>
            <ac:spMk id="24594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37.259" v="272" actId="2711"/>
          <ac:spMkLst>
            <pc:docMk/>
            <pc:sldMk cId="0" sldId="275"/>
            <ac:spMk id="24600" creationId="{00000000-0000-0000-0000-000000000000}"/>
          </ac:spMkLst>
        </pc:spChg>
      </pc:sldChg>
      <pc:sldChg chg="addSp delSp modSp mod setBg">
        <pc:chgData name="ysntou@outlook.com" userId="1205a486914ad98d" providerId="LiveId" clId="{F77413A1-F829-43B3-8449-B68E371CF547}" dt="2020-11-28T12:10:10.298" v="48" actId="478"/>
        <pc:sldMkLst>
          <pc:docMk/>
          <pc:sldMk cId="0" sldId="276"/>
        </pc:sldMkLst>
        <pc:spChg chg="del mod">
          <ac:chgData name="ysntou@outlook.com" userId="1205a486914ad98d" providerId="LiveId" clId="{F77413A1-F829-43B3-8449-B68E371CF547}" dt="2020-11-28T12:10:09.013" v="47" actId="478"/>
          <ac:spMkLst>
            <pc:docMk/>
            <pc:sldMk cId="0" sldId="276"/>
            <ac:spMk id="4" creationId="{DB4BF58D-8BEB-4AF5-B40D-6785C5AE00B4}"/>
          </ac:spMkLst>
        </pc:spChg>
        <pc:spChg chg="del mod">
          <ac:chgData name="ysntou@outlook.com" userId="1205a486914ad98d" providerId="LiveId" clId="{F77413A1-F829-43B3-8449-B68E371CF547}" dt="2020-11-28T12:10:10.298" v="48" actId="478"/>
          <ac:spMkLst>
            <pc:docMk/>
            <pc:sldMk cId="0" sldId="276"/>
            <ac:spMk id="5" creationId="{AD99091A-884C-4FEA-8B51-D6E22ABC5E3A}"/>
          </ac:spMkLst>
        </pc:spChg>
        <pc:spChg chg="mod">
          <ac:chgData name="ysntou@outlook.com" userId="1205a486914ad98d" providerId="LiveId" clId="{F77413A1-F829-43B3-8449-B68E371CF547}" dt="2020-11-28T12:08:23.098" v="38" actId="26606"/>
          <ac:spMkLst>
            <pc:docMk/>
            <pc:sldMk cId="0" sldId="276"/>
            <ac:spMk id="28674" creationId="{998D264D-7C63-4FCA-A62E-F5ED4933AFA3}"/>
          </ac:spMkLst>
        </pc:spChg>
        <pc:spChg chg="mod">
          <ac:chgData name="ysntou@outlook.com" userId="1205a486914ad98d" providerId="LiveId" clId="{F77413A1-F829-43B3-8449-B68E371CF547}" dt="2020-11-28T12:08:23.098" v="38" actId="26606"/>
          <ac:spMkLst>
            <pc:docMk/>
            <pc:sldMk cId="0" sldId="276"/>
            <ac:spMk id="28675" creationId="{31E8F65C-D25E-4399-8BEE-BF5C8E9AA086}"/>
          </ac:spMkLst>
        </pc:spChg>
        <pc:spChg chg="add">
          <ac:chgData name="ysntou@outlook.com" userId="1205a486914ad98d" providerId="LiveId" clId="{F77413A1-F829-43B3-8449-B68E371CF547}" dt="2020-11-28T12:08:23.098" v="38" actId="26606"/>
          <ac:spMkLst>
            <pc:docMk/>
            <pc:sldMk cId="0" sldId="276"/>
            <ac:spMk id="28678" creationId="{FF0330B1-AAAC-427D-8A95-40380162BC65}"/>
          </ac:spMkLst>
        </pc:spChg>
        <pc:picChg chg="add">
          <ac:chgData name="ysntou@outlook.com" userId="1205a486914ad98d" providerId="LiveId" clId="{F77413A1-F829-43B3-8449-B68E371CF547}" dt="2020-11-28T12:08:23.098" v="38" actId="26606"/>
          <ac:picMkLst>
            <pc:docMk/>
            <pc:sldMk cId="0" sldId="276"/>
            <ac:picMk id="28682" creationId="{E67B427A-2034-48FD-BD8D-916AA8101D8A}"/>
          </ac:picMkLst>
        </pc:pic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277"/>
        </pc:sldMkLst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7"/>
            <ac:spMk id="26626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35.939" v="260" actId="478"/>
          <ac:spMkLst>
            <pc:docMk/>
            <pc:sldMk cId="0" sldId="277"/>
            <ac:spMk id="26627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35.939" v="260" actId="478"/>
          <ac:spMkLst>
            <pc:docMk/>
            <pc:sldMk cId="0" sldId="277"/>
            <ac:spMk id="2662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26.188" v="270" actId="2711"/>
          <ac:spMkLst>
            <pc:docMk/>
            <pc:sldMk cId="0" sldId="277"/>
            <ac:spMk id="26661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26.188" v="270" actId="2711"/>
          <ac:spMkLst>
            <pc:docMk/>
            <pc:sldMk cId="0" sldId="277"/>
            <ac:spMk id="26662" creationId="{00000000-0000-0000-0000-000000000000}"/>
          </ac:spMkLst>
        </pc:spChg>
      </pc:sldChg>
      <pc:sldChg chg="addSp 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278"/>
        </pc:sldMkLst>
        <pc:spChg chg="add del mod">
          <ac:chgData name="ysntou@outlook.com" userId="1205a486914ad98d" providerId="LiveId" clId="{F77413A1-F829-43B3-8449-B68E371CF547}" dt="2020-11-28T12:06:49.643" v="27" actId="478"/>
          <ac:spMkLst>
            <pc:docMk/>
            <pc:sldMk cId="0" sldId="278"/>
            <ac:spMk id="3" creationId="{9D52519F-9BE6-4A4E-98C2-5DF876DFEFFA}"/>
          </ac:spMkLst>
        </pc:spChg>
        <pc:spChg chg="add del mod">
          <ac:chgData name="ysntou@outlook.com" userId="1205a486914ad98d" providerId="LiveId" clId="{F77413A1-F829-43B3-8449-B68E371CF547}" dt="2020-11-28T12:06:24.268" v="16" actId="478"/>
          <ac:spMkLst>
            <pc:docMk/>
            <pc:sldMk cId="0" sldId="278"/>
            <ac:spMk id="4" creationId="{860E4A2D-132A-4A7F-B1F5-AF338182395C}"/>
          </ac:spMkLst>
        </pc:spChg>
        <pc:spChg chg="add del mod">
          <ac:chgData name="ysntou@outlook.com" userId="1205a486914ad98d" providerId="LiveId" clId="{F77413A1-F829-43B3-8449-B68E371CF547}" dt="2020-11-28T12:06:42.986" v="24" actId="478"/>
          <ac:spMkLst>
            <pc:docMk/>
            <pc:sldMk cId="0" sldId="278"/>
            <ac:spMk id="6" creationId="{C2C32A2E-A149-408B-985B-110CF6EE1ED0}"/>
          </ac:spMkLst>
        </pc:spChg>
        <pc:spChg chg="add del mod">
          <ac:chgData name="ysntou@outlook.com" userId="1205a486914ad98d" providerId="LiveId" clId="{F77413A1-F829-43B3-8449-B68E371CF547}" dt="2020-11-28T12:06:52.318" v="28" actId="478"/>
          <ac:spMkLst>
            <pc:docMk/>
            <pc:sldMk cId="0" sldId="278"/>
            <ac:spMk id="8" creationId="{32BEC18F-AE85-4B0B-8598-CCBE03549D02}"/>
          </ac:spMkLst>
        </pc:spChg>
        <pc:spChg chg="add del mod">
          <ac:chgData name="ysntou@outlook.com" userId="1205a486914ad98d" providerId="LiveId" clId="{F77413A1-F829-43B3-8449-B68E371CF547}" dt="2020-11-28T12:07:07.976" v="34" actId="1076"/>
          <ac:spMkLst>
            <pc:docMk/>
            <pc:sldMk cId="0" sldId="278"/>
            <ac:spMk id="6151" creationId="{7E813C49-5F54-405A-816A-DB51F58A2F32}"/>
          </ac:spMkLst>
        </pc:spChg>
        <pc:spChg chg="add del mod">
          <ac:chgData name="ysntou@outlook.com" userId="1205a486914ad98d" providerId="LiveId" clId="{F77413A1-F829-43B3-8449-B68E371CF547}" dt="2020-11-28T12:07:07.976" v="34" actId="1076"/>
          <ac:spMkLst>
            <pc:docMk/>
            <pc:sldMk cId="0" sldId="278"/>
            <ac:spMk id="6152" creationId="{252DF523-724B-446D-A7A4-E135CD1D6ACC}"/>
          </ac:spMkLst>
        </pc:spChg>
        <pc:spChg chg="add del mod">
          <ac:chgData name="ysntou@outlook.com" userId="1205a486914ad98d" providerId="LiveId" clId="{F77413A1-F829-43B3-8449-B68E371CF547}" dt="2020-11-28T12:07:07.976" v="34" actId="1076"/>
          <ac:spMkLst>
            <pc:docMk/>
            <pc:sldMk cId="0" sldId="278"/>
            <ac:spMk id="6153" creationId="{C89FFFC5-43B6-4B7E-AC7A-B46681333C89}"/>
          </ac:spMkLst>
        </pc:spChg>
        <pc:spChg chg="add del mod">
          <ac:chgData name="ysntou@outlook.com" userId="1205a486914ad98d" providerId="LiveId" clId="{F77413A1-F829-43B3-8449-B68E371CF547}" dt="2020-11-28T12:07:07.976" v="34" actId="1076"/>
          <ac:spMkLst>
            <pc:docMk/>
            <pc:sldMk cId="0" sldId="278"/>
            <ac:spMk id="6154" creationId="{FD4873D6-1619-470B-8C2C-D9361C3806D4}"/>
          </ac:spMkLst>
        </pc:spChg>
        <pc:spChg chg="add del mod">
          <ac:chgData name="ysntou@outlook.com" userId="1205a486914ad98d" providerId="LiveId" clId="{F77413A1-F829-43B3-8449-B68E371CF547}" dt="2020-11-28T12:07:07.976" v="34" actId="1076"/>
          <ac:spMkLst>
            <pc:docMk/>
            <pc:sldMk cId="0" sldId="278"/>
            <ac:spMk id="6156" creationId="{F65DB1CD-E2C9-4384-9ABA-A7B553A812AD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8"/>
            <ac:spMk id="2765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78"/>
            <ac:spMk id="27651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38.800" v="261" actId="478"/>
          <ac:spMkLst>
            <pc:docMk/>
            <pc:sldMk cId="0" sldId="278"/>
            <ac:spMk id="27652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38.800" v="261" actId="478"/>
          <ac:spMkLst>
            <pc:docMk/>
            <pc:sldMk cId="0" sldId="278"/>
            <ac:spMk id="27653" creationId="{00000000-0000-0000-0000-000000000000}"/>
          </ac:spMkLst>
        </pc:spChg>
        <pc:graphicFrameChg chg="del">
          <ac:chgData name="ysntou@outlook.com" userId="1205a486914ad98d" providerId="LiveId" clId="{F77413A1-F829-43B3-8449-B68E371CF547}" dt="2020-11-28T12:06:45.704" v="25" actId="478"/>
          <ac:graphicFrameMkLst>
            <pc:docMk/>
            <pc:sldMk cId="0" sldId="278"/>
            <ac:graphicFrameMk id="6146" creationId="{B22025CD-C6FD-4E00-91AF-1E5EF6C10382}"/>
          </ac:graphicFrameMkLst>
        </pc:graphicFrameChg>
        <pc:cxnChg chg="add del mod">
          <ac:chgData name="ysntou@outlook.com" userId="1205a486914ad98d" providerId="LiveId" clId="{F77413A1-F829-43B3-8449-B68E371CF547}" dt="2020-11-28T12:07:07.976" v="34" actId="1076"/>
          <ac:cxnSpMkLst>
            <pc:docMk/>
            <pc:sldMk cId="0" sldId="278"/>
            <ac:cxnSpMk id="12" creationId="{730AC525-1841-4CC6-8818-E0E5669B950E}"/>
          </ac:cxnSpMkLst>
        </pc:cxnChg>
      </pc:sldChg>
      <pc:sldChg chg="addSp modSp mod setBg addCm delCm">
        <pc:chgData name="ysntou@outlook.com" userId="1205a486914ad98d" providerId="LiveId" clId="{F77413A1-F829-43B3-8449-B68E371CF547}" dt="2020-11-28T12:09:51.198" v="46" actId="208"/>
        <pc:sldMkLst>
          <pc:docMk/>
          <pc:sldMk cId="0" sldId="279"/>
        </pc:sldMkLst>
        <pc:spChg chg="mod">
          <ac:chgData name="ysntou@outlook.com" userId="1205a486914ad98d" providerId="LiveId" clId="{F77413A1-F829-43B3-8449-B68E371CF547}" dt="2020-11-28T12:07:56.451" v="35" actId="26606"/>
          <ac:spMkLst>
            <pc:docMk/>
            <pc:sldMk cId="0" sldId="279"/>
            <ac:spMk id="3" creationId="{AA8E0EE2-24E2-4A12-9BA4-87D18BEC2DA9}"/>
          </ac:spMkLst>
        </pc:spChg>
        <pc:spChg chg="add">
          <ac:chgData name="ysntou@outlook.com" userId="1205a486914ad98d" providerId="LiveId" clId="{F77413A1-F829-43B3-8449-B68E371CF547}" dt="2020-11-28T12:07:56.451" v="35" actId="26606"/>
          <ac:spMkLst>
            <pc:docMk/>
            <pc:sldMk cId="0" sldId="279"/>
            <ac:spMk id="73" creationId="{FF0330B1-AAAC-427D-8A95-40380162BC65}"/>
          </ac:spMkLst>
        </pc:spChg>
        <pc:spChg chg="mod">
          <ac:chgData name="ysntou@outlook.com" userId="1205a486914ad98d" providerId="LiveId" clId="{F77413A1-F829-43B3-8449-B68E371CF547}" dt="2020-11-28T12:07:56.451" v="35" actId="26606"/>
          <ac:spMkLst>
            <pc:docMk/>
            <pc:sldMk cId="0" sldId="279"/>
            <ac:spMk id="31746" creationId="{7E3237BC-DA63-43D7-AB6C-AA4E38CD2F15}"/>
          </ac:spMkLst>
        </pc:spChg>
        <pc:picChg chg="add mod">
          <ac:chgData name="ysntou@outlook.com" userId="1205a486914ad98d" providerId="LiveId" clId="{F77413A1-F829-43B3-8449-B68E371CF547}" dt="2020-11-28T12:09:51.198" v="46" actId="208"/>
          <ac:picMkLst>
            <pc:docMk/>
            <pc:sldMk cId="0" sldId="279"/>
            <ac:picMk id="70" creationId="{4D30005E-70EF-4668-97A5-17BC713283D8}"/>
          </ac:picMkLst>
        </pc:pic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280"/>
        </pc:sldMkLst>
        <pc:spChg chg="mod">
          <ac:chgData name="ysntou@outlook.com" userId="1205a486914ad98d" providerId="LiveId" clId="{F77413A1-F829-43B3-8449-B68E371CF547}" dt="2020-11-28T13:37:08.738" v="267" actId="2711"/>
          <ac:spMkLst>
            <pc:docMk/>
            <pc:sldMk cId="0" sldId="280"/>
            <ac:spMk id="1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08.738" v="267" actId="2711"/>
          <ac:spMkLst>
            <pc:docMk/>
            <pc:sldMk cId="0" sldId="280"/>
            <ac:spMk id="16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80"/>
            <ac:spMk id="2969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280"/>
            <ac:spMk id="29699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44.644" v="263" actId="478"/>
          <ac:spMkLst>
            <pc:docMk/>
            <pc:sldMk cId="0" sldId="280"/>
            <ac:spMk id="29700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44.644" v="263" actId="478"/>
          <ac:spMkLst>
            <pc:docMk/>
            <pc:sldMk cId="0" sldId="280"/>
            <ac:spMk id="29701" creationId="{00000000-0000-0000-0000-000000000000}"/>
          </ac:spMkLst>
        </pc:spChg>
      </pc:sldChg>
      <pc:sldChg chg="addSp delSp modSp add del mod setBg">
        <pc:chgData name="ysntou@outlook.com" userId="1205a486914ad98d" providerId="LiveId" clId="{F77413A1-F829-43B3-8449-B68E371CF547}" dt="2020-11-28T13:48:53.833" v="347" actId="1076"/>
        <pc:sldMkLst>
          <pc:docMk/>
          <pc:sldMk cId="0" sldId="282"/>
        </pc:sldMkLst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73" creationId="{2B566528-1B12-4246-9431-5C2D7D081168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75" creationId="{D3F51FEB-38FB-4F6C-9F7B-2F2AFAB65463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77" creationId="{1E547BA6-BAE0-43BB-A7CA-60F69CE252F0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139" creationId="{2B566528-1B12-4246-9431-5C2D7D081168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141" creationId="{2E80C965-DB6D-4F81-9E9E-B027384D0BD6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143" creationId="{A580F890-B085-4E95-96AA-55AEBEC5CE6E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145" creationId="{D3F51FEB-38FB-4F6C-9F7B-2F2AFAB65463}"/>
          </ac:spMkLst>
        </pc:spChg>
        <pc:spChg chg="add del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147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47:38.369" v="333" actId="26606"/>
          <ac:spMkLst>
            <pc:docMk/>
            <pc:sldMk cId="0" sldId="282"/>
            <ac:spMk id="1945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8:53.833" v="347" actId="1076"/>
          <ac:spMkLst>
            <pc:docMk/>
            <pc:sldMk cId="0" sldId="282"/>
            <ac:spMk id="19459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07.549" v="251" actId="478"/>
          <ac:spMkLst>
            <pc:docMk/>
            <pc:sldMk cId="0" sldId="282"/>
            <ac:spMk id="19460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07.549" v="251" actId="478"/>
          <ac:spMkLst>
            <pc:docMk/>
            <pc:sldMk cId="0" sldId="282"/>
            <ac:spMk id="19461" creationId="{00000000-0000-0000-0000-000000000000}"/>
          </ac:spMkLst>
        </pc:spChg>
        <pc:grpChg chg="add del">
          <ac:chgData name="ysntou@outlook.com" userId="1205a486914ad98d" providerId="LiveId" clId="{F77413A1-F829-43B3-8449-B68E371CF547}" dt="2020-11-28T13:47:38.369" v="333" actId="26606"/>
          <ac:grpSpMkLst>
            <pc:docMk/>
            <pc:sldMk cId="0" sldId="282"/>
            <ac:grpSpMk id="79" creationId="{07EAA094-9CF6-4695-958A-33D9BCAA9474}"/>
          </ac:grpSpMkLst>
        </pc:grpChg>
        <pc:picChg chg="add mod">
          <ac:chgData name="ysntou@outlook.com" userId="1205a486914ad98d" providerId="LiveId" clId="{F77413A1-F829-43B3-8449-B68E371CF547}" dt="2020-11-28T13:47:38.369" v="333" actId="26606"/>
          <ac:picMkLst>
            <pc:docMk/>
            <pc:sldMk cId="0" sldId="282"/>
            <ac:picMk id="19462" creationId="{ACA462F8-F162-4BEC-B92B-A80AD5AD24C6}"/>
          </ac:picMkLst>
        </pc:picChg>
      </pc:sldChg>
      <pc:sldChg chg="addSp delSp modSp add del mod setBg">
        <pc:chgData name="ysntou@outlook.com" userId="1205a486914ad98d" providerId="LiveId" clId="{F77413A1-F829-43B3-8449-B68E371CF547}" dt="2020-11-28T13:46:46.705" v="330" actId="2710"/>
        <pc:sldMkLst>
          <pc:docMk/>
          <pc:sldMk cId="0" sldId="284"/>
        </pc:sldMkLst>
        <pc:spChg chg="add">
          <ac:chgData name="ysntou@outlook.com" userId="1205a486914ad98d" providerId="LiveId" clId="{F77413A1-F829-43B3-8449-B68E371CF547}" dt="2020-11-28T13:41:18.265" v="296" actId="26606"/>
          <ac:spMkLst>
            <pc:docMk/>
            <pc:sldMk cId="0" sldId="284"/>
            <ac:spMk id="72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1:18.265" v="296" actId="26606"/>
          <ac:spMkLst>
            <pc:docMk/>
            <pc:sldMk cId="0" sldId="284"/>
            <ac:spMk id="74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1:18.265" v="296" actId="26606"/>
          <ac:spMkLst>
            <pc:docMk/>
            <pc:sldMk cId="0" sldId="284"/>
            <ac:spMk id="76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1:18.265" v="296" actId="26606"/>
          <ac:spMkLst>
            <pc:docMk/>
            <pc:sldMk cId="0" sldId="284"/>
            <ac:spMk id="78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1:18.265" v="296" actId="26606"/>
          <ac:spMkLst>
            <pc:docMk/>
            <pc:sldMk cId="0" sldId="284"/>
            <ac:spMk id="80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41:18.265" v="296" actId="26606"/>
          <ac:spMkLst>
            <pc:docMk/>
            <pc:sldMk cId="0" sldId="284"/>
            <ac:spMk id="30722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6:46.705" v="330" actId="2710"/>
          <ac:spMkLst>
            <pc:docMk/>
            <pc:sldMk cId="0" sldId="284"/>
            <ac:spMk id="30723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48.524" v="264" actId="478"/>
          <ac:spMkLst>
            <pc:docMk/>
            <pc:sldMk cId="0" sldId="284"/>
            <ac:spMk id="30724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51.255" v="265" actId="478"/>
          <ac:spMkLst>
            <pc:docMk/>
            <pc:sldMk cId="0" sldId="284"/>
            <ac:spMk id="30725" creationId="{00000000-0000-0000-0000-000000000000}"/>
          </ac:spMkLst>
        </pc:spChg>
      </pc:sldChg>
      <pc:sldChg chg="addSp modSp add mod setBg">
        <pc:chgData name="ysntou@outlook.com" userId="1205a486914ad98d" providerId="LiveId" clId="{F77413A1-F829-43B3-8449-B68E371CF547}" dt="2020-11-28T13:54:56.265" v="387" actId="2711"/>
        <pc:sldMkLst>
          <pc:docMk/>
          <pc:sldMk cId="0" sldId="285"/>
        </pc:sldMkLst>
        <pc:spChg chg="ad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74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76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78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80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82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54:46.764" v="385" actId="2711"/>
          <ac:spMkLst>
            <pc:docMk/>
            <pc:sldMk cId="0" sldId="285"/>
            <ac:spMk id="31746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56.265" v="387" actId="2711"/>
          <ac:spMkLst>
            <pc:docMk/>
            <pc:sldMk cId="0" sldId="285"/>
            <ac:spMk id="3174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3174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2:24.546" v="364" actId="26606"/>
          <ac:spMkLst>
            <pc:docMk/>
            <pc:sldMk cId="0" sldId="285"/>
            <ac:spMk id="31749" creationId="{00000000-0000-0000-0000-000000000000}"/>
          </ac:spMkLst>
        </pc:spChg>
      </pc:sldChg>
      <pc:sldChg chg="delSp modSp add mod">
        <pc:chgData name="ysntou@outlook.com" userId="1205a486914ad98d" providerId="LiveId" clId="{F77413A1-F829-43B3-8449-B68E371CF547}" dt="2020-11-28T13:54:31.700" v="382" actId="478"/>
        <pc:sldMkLst>
          <pc:docMk/>
          <pc:sldMk cId="0" sldId="289"/>
        </pc:sldMkLst>
        <pc:spChg chg="mod">
          <ac:chgData name="ysntou@outlook.com" userId="1205a486914ad98d" providerId="LiveId" clId="{F77413A1-F829-43B3-8449-B68E371CF547}" dt="2020-11-28T13:54:27.793" v="381" actId="2711"/>
          <ac:spMkLst>
            <pc:docMk/>
            <pc:sldMk cId="0" sldId="289"/>
            <ac:spMk id="614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27.793" v="381" actId="2711"/>
          <ac:spMkLst>
            <pc:docMk/>
            <pc:sldMk cId="0" sldId="289"/>
            <ac:spMk id="6148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4:31.700" v="382" actId="478"/>
          <ac:spMkLst>
            <pc:docMk/>
            <pc:sldMk cId="0" sldId="289"/>
            <ac:spMk id="6149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4:31.700" v="382" actId="478"/>
          <ac:spMkLst>
            <pc:docMk/>
            <pc:sldMk cId="0" sldId="289"/>
            <ac:spMk id="615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27.793" v="381" actId="2711"/>
          <ac:spMkLst>
            <pc:docMk/>
            <pc:sldMk cId="0" sldId="289"/>
            <ac:spMk id="6162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27.793" v="381" actId="2711"/>
          <ac:spMkLst>
            <pc:docMk/>
            <pc:sldMk cId="0" sldId="289"/>
            <ac:spMk id="6166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27.793" v="381" actId="2711"/>
          <ac:spMkLst>
            <pc:docMk/>
            <pc:sldMk cId="0" sldId="289"/>
            <ac:spMk id="6167" creationId="{00000000-0000-0000-0000-000000000000}"/>
          </ac:spMkLst>
        </pc:spChg>
      </pc:sldChg>
      <pc:sldChg chg="delSp modSp add mod">
        <pc:chgData name="ysntou@outlook.com" userId="1205a486914ad98d" providerId="LiveId" clId="{F77413A1-F829-43B3-8449-B68E371CF547}" dt="2020-11-28T13:53:56.367" v="376" actId="1076"/>
        <pc:sldMkLst>
          <pc:docMk/>
          <pc:sldMk cId="0" sldId="290"/>
        </pc:sldMkLst>
        <pc:spChg chg="mod">
          <ac:chgData name="ysntou@outlook.com" userId="1205a486914ad98d" providerId="LiveId" clId="{F77413A1-F829-43B3-8449-B68E371CF547}" dt="2020-11-28T13:53:47.817" v="375" actId="2711"/>
          <ac:spMkLst>
            <pc:docMk/>
            <pc:sldMk cId="0" sldId="290"/>
            <ac:spMk id="33794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3:56.367" v="376" actId="1076"/>
          <ac:spMkLst>
            <pc:docMk/>
            <pc:sldMk cId="0" sldId="290"/>
            <ac:spMk id="33795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53:42.423" v="374" actId="478"/>
          <ac:spMkLst>
            <pc:docMk/>
            <pc:sldMk cId="0" sldId="290"/>
            <ac:spMk id="33796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53:42.423" v="374" actId="478"/>
          <ac:spMkLst>
            <pc:docMk/>
            <pc:sldMk cId="0" sldId="290"/>
            <ac:spMk id="3379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3:47.817" v="375" actId="2711"/>
          <ac:spMkLst>
            <pc:docMk/>
            <pc:sldMk cId="0" sldId="290"/>
            <ac:spMk id="3383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3:47.817" v="375" actId="2711"/>
          <ac:spMkLst>
            <pc:docMk/>
            <pc:sldMk cId="0" sldId="290"/>
            <ac:spMk id="33831" creationId="{00000000-0000-0000-0000-000000000000}"/>
          </ac:spMkLst>
        </pc:spChg>
      </pc:sldChg>
      <pc:sldChg chg="delSp modSp add mod">
        <pc:chgData name="ysntou@outlook.com" userId="1205a486914ad98d" providerId="LiveId" clId="{F77413A1-F829-43B3-8449-B68E371CF547}" dt="2020-11-28T13:53:39.237" v="373" actId="478"/>
        <pc:sldMkLst>
          <pc:docMk/>
          <pc:sldMk cId="0" sldId="291"/>
        </pc:sldMkLst>
        <pc:spChg chg="mod">
          <ac:chgData name="ysntou@outlook.com" userId="1205a486914ad98d" providerId="LiveId" clId="{F77413A1-F829-43B3-8449-B68E371CF547}" dt="2020-11-28T13:53:36.574" v="372" actId="2711"/>
          <ac:spMkLst>
            <pc:docMk/>
            <pc:sldMk cId="0" sldId="291"/>
            <ac:spMk id="34818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3:39.237" v="373" actId="478"/>
          <ac:spMkLst>
            <pc:docMk/>
            <pc:sldMk cId="0" sldId="291"/>
            <ac:spMk id="34819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3:39.237" v="373" actId="478"/>
          <ac:spMkLst>
            <pc:docMk/>
            <pc:sldMk cId="0" sldId="291"/>
            <ac:spMk id="34820" creationId="{00000000-0000-0000-0000-000000000000}"/>
          </ac:spMkLst>
        </pc:spChg>
        <pc:graphicFrameChg chg="mod">
          <ac:chgData name="ysntou@outlook.com" userId="1205a486914ad98d" providerId="LiveId" clId="{F77413A1-F829-43B3-8449-B68E371CF547}" dt="2020-11-28T13:53:36.574" v="372" actId="2711"/>
          <ac:graphicFrameMkLst>
            <pc:docMk/>
            <pc:sldMk cId="0" sldId="291"/>
            <ac:graphicFrameMk id="10" creationId="{00000000-0000-0000-0000-000000000000}"/>
          </ac:graphicFrameMkLst>
        </pc:graphicFrameChg>
      </pc:sldChg>
      <pc:sldChg chg="delSp modSp add mod">
        <pc:chgData name="ysntou@outlook.com" userId="1205a486914ad98d" providerId="LiveId" clId="{F77413A1-F829-43B3-8449-B68E371CF547}" dt="2020-11-28T13:54:12.611" v="379" actId="1076"/>
        <pc:sldMkLst>
          <pc:docMk/>
          <pc:sldMk cId="0" sldId="292"/>
        </pc:sldMkLst>
        <pc:spChg chg="mod">
          <ac:chgData name="ysntou@outlook.com" userId="1205a486914ad98d" providerId="LiveId" clId="{F77413A1-F829-43B3-8449-B68E371CF547}" dt="2020-11-28T13:54:04.843" v="377" actId="2711"/>
          <ac:spMkLst>
            <pc:docMk/>
            <pc:sldMk cId="0" sldId="292"/>
            <ac:spMk id="7171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04.843" v="377" actId="2711"/>
          <ac:spMkLst>
            <pc:docMk/>
            <pc:sldMk cId="0" sldId="292"/>
            <ac:spMk id="7172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4:07.880" v="378" actId="478"/>
          <ac:spMkLst>
            <pc:docMk/>
            <pc:sldMk cId="0" sldId="292"/>
            <ac:spMk id="7173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4:07.880" v="378" actId="478"/>
          <ac:spMkLst>
            <pc:docMk/>
            <pc:sldMk cId="0" sldId="292"/>
            <ac:spMk id="7174" creationId="{00000000-0000-0000-0000-000000000000}"/>
          </ac:spMkLst>
        </pc:spChg>
        <pc:graphicFrameChg chg="mod">
          <ac:chgData name="ysntou@outlook.com" userId="1205a486914ad98d" providerId="LiveId" clId="{F77413A1-F829-43B3-8449-B68E371CF547}" dt="2020-11-28T13:54:12.611" v="379" actId="1076"/>
          <ac:graphicFrameMkLst>
            <pc:docMk/>
            <pc:sldMk cId="0" sldId="292"/>
            <ac:graphicFrameMk id="7170" creationId="{00000000-0000-0000-0000-000000000000}"/>
          </ac:graphicFrameMkLst>
        </pc:graphicFrameChg>
      </pc:sldChg>
      <pc:sldChg chg="delSp modSp add mod">
        <pc:chgData name="ysntou@outlook.com" userId="1205a486914ad98d" providerId="LiveId" clId="{F77413A1-F829-43B3-8449-B68E371CF547}" dt="2020-11-28T13:54:39.433" v="384" actId="478"/>
        <pc:sldMkLst>
          <pc:docMk/>
          <pc:sldMk cId="0" sldId="293"/>
        </pc:sldMkLst>
        <pc:spChg chg="mod">
          <ac:chgData name="ysntou@outlook.com" userId="1205a486914ad98d" providerId="LiveId" clId="{F77413A1-F829-43B3-8449-B68E371CF547}" dt="2020-11-28T13:54:36.361" v="383" actId="2711"/>
          <ac:spMkLst>
            <pc:docMk/>
            <pc:sldMk cId="0" sldId="293"/>
            <ac:spMk id="32770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4:36.361" v="383" actId="2711"/>
          <ac:spMkLst>
            <pc:docMk/>
            <pc:sldMk cId="0" sldId="293"/>
            <ac:spMk id="32771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4:39.433" v="384" actId="478"/>
          <ac:spMkLst>
            <pc:docMk/>
            <pc:sldMk cId="0" sldId="293"/>
            <ac:spMk id="32772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4:39.433" v="384" actId="478"/>
          <ac:spMkLst>
            <pc:docMk/>
            <pc:sldMk cId="0" sldId="293"/>
            <ac:spMk id="32773" creationId="{00000000-0000-0000-0000-000000000000}"/>
          </ac:spMkLst>
        </pc:spChg>
      </pc:sldChg>
      <pc:sldChg chg="addSp delSp modSp add mod setBg">
        <pc:chgData name="ysntou@outlook.com" userId="1205a486914ad98d" providerId="LiveId" clId="{F77413A1-F829-43B3-8449-B68E371CF547}" dt="2020-11-28T13:53:30.763" v="371" actId="2710"/>
        <pc:sldMkLst>
          <pc:docMk/>
          <pc:sldMk cId="0" sldId="294"/>
        </pc:sldMkLst>
        <pc:spChg chg="add">
          <ac:chgData name="ysntou@outlook.com" userId="1205a486914ad98d" providerId="LiveId" clId="{F77413A1-F829-43B3-8449-B68E371CF547}" dt="2020-11-28T13:52:32.884" v="365" actId="26606"/>
          <ac:spMkLst>
            <pc:docMk/>
            <pc:sldMk cId="0" sldId="294"/>
            <ac:spMk id="74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52:32.884" v="365" actId="26606"/>
          <ac:spMkLst>
            <pc:docMk/>
            <pc:sldMk cId="0" sldId="294"/>
            <ac:spMk id="76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52:32.884" v="365" actId="26606"/>
          <ac:spMkLst>
            <pc:docMk/>
            <pc:sldMk cId="0" sldId="294"/>
            <ac:spMk id="78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52:32.884" v="365" actId="26606"/>
          <ac:spMkLst>
            <pc:docMk/>
            <pc:sldMk cId="0" sldId="294"/>
            <ac:spMk id="80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52:32.884" v="365" actId="26606"/>
          <ac:spMkLst>
            <pc:docMk/>
            <pc:sldMk cId="0" sldId="294"/>
            <ac:spMk id="82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52:41.453" v="367" actId="2711"/>
          <ac:spMkLst>
            <pc:docMk/>
            <pc:sldMk cId="0" sldId="294"/>
            <ac:spMk id="35842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53:30.763" v="371" actId="2710"/>
          <ac:spMkLst>
            <pc:docMk/>
            <pc:sldMk cId="0" sldId="294"/>
            <ac:spMk id="35843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2:52.285" v="368" actId="478"/>
          <ac:spMkLst>
            <pc:docMk/>
            <pc:sldMk cId="0" sldId="294"/>
            <ac:spMk id="35844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52:53.307" v="369" actId="478"/>
          <ac:spMkLst>
            <pc:docMk/>
            <pc:sldMk cId="0" sldId="294"/>
            <ac:spMk id="35845" creationId="{00000000-0000-0000-0000-000000000000}"/>
          </ac:spMkLst>
        </pc:spChg>
      </pc:sldChg>
      <pc:sldChg chg="addSp delSp modSp mod modNotesTx">
        <pc:chgData name="ysntou@outlook.com" userId="1205a486914ad98d" providerId="LiveId" clId="{F77413A1-F829-43B3-8449-B68E371CF547}" dt="2020-11-28T12:57:38.876" v="83" actId="478"/>
        <pc:sldMkLst>
          <pc:docMk/>
          <pc:sldMk cId="0" sldId="303"/>
        </pc:sldMkLst>
        <pc:spChg chg="add del mod">
          <ac:chgData name="ysntou@outlook.com" userId="1205a486914ad98d" providerId="LiveId" clId="{F77413A1-F829-43B3-8449-B68E371CF547}" dt="2020-11-28T12:57:38.876" v="83" actId="478"/>
          <ac:spMkLst>
            <pc:docMk/>
            <pc:sldMk cId="0" sldId="303"/>
            <ac:spMk id="8" creationId="{E2D626FA-A371-443F-BE90-33E4D099FD3E}"/>
          </ac:spMkLst>
        </pc:spChg>
        <pc:spChg chg="mod">
          <ac:chgData name="ysntou@outlook.com" userId="1205a486914ad98d" providerId="LiveId" clId="{F77413A1-F829-43B3-8449-B68E371CF547}" dt="2020-11-28T12:57:21.563" v="79"/>
          <ac:spMkLst>
            <pc:docMk/>
            <pc:sldMk cId="0" sldId="303"/>
            <ac:spMk id="17411" creationId="{249DF543-2839-47CB-93CC-CB29D11BFEDA}"/>
          </ac:spMkLst>
        </pc:spChg>
      </pc:sldChg>
      <pc:sldChg chg="addSp delSp modSp mod">
        <pc:chgData name="ysntou@outlook.com" userId="1205a486914ad98d" providerId="LiveId" clId="{F77413A1-F829-43B3-8449-B68E371CF547}" dt="2020-11-28T13:57:54.557" v="399" actId="20577"/>
        <pc:sldMkLst>
          <pc:docMk/>
          <pc:sldMk cId="1065636475" sldId="319"/>
        </pc:sldMkLst>
        <pc:spChg chg="add del mod">
          <ac:chgData name="ysntou@outlook.com" userId="1205a486914ad98d" providerId="LiveId" clId="{F77413A1-F829-43B3-8449-B68E371CF547}" dt="2020-11-28T13:57:19.400" v="391" actId="478"/>
          <ac:spMkLst>
            <pc:docMk/>
            <pc:sldMk cId="1065636475" sldId="319"/>
            <ac:spMk id="13" creationId="{FA7E7A26-DD38-4AD5-B07B-B14CE3B7E727}"/>
          </ac:spMkLst>
        </pc:spChg>
        <pc:spChg chg="add mod">
          <ac:chgData name="ysntou@outlook.com" userId="1205a486914ad98d" providerId="LiveId" clId="{F77413A1-F829-43B3-8449-B68E371CF547}" dt="2020-11-28T13:57:54.557" v="399" actId="20577"/>
          <ac:spMkLst>
            <pc:docMk/>
            <pc:sldMk cId="1065636475" sldId="319"/>
            <ac:spMk id="15" creationId="{BE249180-A96E-4DD3-867A-1050476FE244}"/>
          </ac:spMkLst>
        </pc:spChg>
      </pc:sldChg>
      <pc:sldChg chg="modSp mod">
        <pc:chgData name="ysntou@outlook.com" userId="1205a486914ad98d" providerId="LiveId" clId="{F77413A1-F829-43B3-8449-B68E371CF547}" dt="2020-11-28T12:04:58.378" v="11" actId="404"/>
        <pc:sldMkLst>
          <pc:docMk/>
          <pc:sldMk cId="3431798300" sldId="323"/>
        </pc:sldMkLst>
        <pc:spChg chg="mod">
          <ac:chgData name="ysntou@outlook.com" userId="1205a486914ad98d" providerId="LiveId" clId="{F77413A1-F829-43B3-8449-B68E371CF547}" dt="2020-11-28T12:04:58.378" v="11" actId="404"/>
          <ac:spMkLst>
            <pc:docMk/>
            <pc:sldMk cId="3431798300" sldId="323"/>
            <ac:spMk id="2" creationId="{AD3F1334-CF6A-4726-9330-098F3D1CC6B8}"/>
          </ac:spMkLst>
        </pc:spChg>
      </pc:sldChg>
      <pc:sldChg chg="modSp mod">
        <pc:chgData name="ysntou@outlook.com" userId="1205a486914ad98d" providerId="LiveId" clId="{F77413A1-F829-43B3-8449-B68E371CF547}" dt="2020-11-28T12:04:38.373" v="5" actId="404"/>
        <pc:sldMkLst>
          <pc:docMk/>
          <pc:sldMk cId="2980902524" sldId="329"/>
        </pc:sldMkLst>
        <pc:spChg chg="mod">
          <ac:chgData name="ysntou@outlook.com" userId="1205a486914ad98d" providerId="LiveId" clId="{F77413A1-F829-43B3-8449-B68E371CF547}" dt="2020-11-28T12:04:38.373" v="5" actId="404"/>
          <ac:spMkLst>
            <pc:docMk/>
            <pc:sldMk cId="2980902524" sldId="329"/>
            <ac:spMk id="2" creationId="{AD3F1334-CF6A-4726-9330-098F3D1CC6B8}"/>
          </ac:spMkLst>
        </pc:spChg>
      </pc:sldChg>
      <pc:sldChg chg="addSp delSp modSp mod">
        <pc:chgData name="ysntou@outlook.com" userId="1205a486914ad98d" providerId="LiveId" clId="{F77413A1-F829-43B3-8449-B68E371CF547}" dt="2020-11-28T14:00:20.486" v="414"/>
        <pc:sldMkLst>
          <pc:docMk/>
          <pc:sldMk cId="366317878" sldId="332"/>
        </pc:sldMkLst>
        <pc:spChg chg="mod">
          <ac:chgData name="ysntou@outlook.com" userId="1205a486914ad98d" providerId="LiveId" clId="{F77413A1-F829-43B3-8449-B68E371CF547}" dt="2020-11-28T13:59:51.679" v="406" actId="26606"/>
          <ac:spMkLst>
            <pc:docMk/>
            <pc:sldMk cId="366317878" sldId="332"/>
            <ac:spMk id="2" creationId="{757E7BFC-6A1C-49CC-ACFE-CF4C203454F1}"/>
          </ac:spMkLst>
        </pc:spChg>
        <pc:spChg chg="add del">
          <ac:chgData name="ysntou@outlook.com" userId="1205a486914ad98d" providerId="LiveId" clId="{F77413A1-F829-43B3-8449-B68E371CF547}" dt="2020-11-28T13:59:51.679" v="406" actId="26606"/>
          <ac:spMkLst>
            <pc:docMk/>
            <pc:sldMk cId="366317878" sldId="332"/>
            <ac:spMk id="9" creationId="{53B021B3-DE93-4AB7-8A18-CF5F1CED88B8}"/>
          </ac:spMkLst>
        </pc:spChg>
        <pc:spChg chg="add del">
          <ac:chgData name="ysntou@outlook.com" userId="1205a486914ad98d" providerId="LiveId" clId="{F77413A1-F829-43B3-8449-B68E371CF547}" dt="2020-11-28T13:59:51.679" v="406" actId="26606"/>
          <ac:spMkLst>
            <pc:docMk/>
            <pc:sldMk cId="366317878" sldId="332"/>
            <ac:spMk id="11" creationId="{52D502E5-F6B4-4D58-B4AE-FC466FF15EE8}"/>
          </ac:spMkLst>
        </pc:spChg>
        <pc:spChg chg="add del">
          <ac:chgData name="ysntou@outlook.com" userId="1205a486914ad98d" providerId="LiveId" clId="{F77413A1-F829-43B3-8449-B68E371CF547}" dt="2020-11-28T13:59:51.679" v="406" actId="26606"/>
          <ac:spMkLst>
            <pc:docMk/>
            <pc:sldMk cId="366317878" sldId="332"/>
            <ac:spMk id="13" creationId="{9DECDBF4-02B6-4BB4-B65B-B8107AD6A9E8}"/>
          </ac:spMkLst>
        </pc:spChg>
        <pc:spChg chg="add">
          <ac:chgData name="ysntou@outlook.com" userId="1205a486914ad98d" providerId="LiveId" clId="{F77413A1-F829-43B3-8449-B68E371CF547}" dt="2020-11-28T13:59:51.679" v="406" actId="26606"/>
          <ac:spMkLst>
            <pc:docMk/>
            <pc:sldMk cId="366317878" sldId="332"/>
            <ac:spMk id="15" creationId="{955A2079-FA98-4876-80F0-72364A7D2EA4}"/>
          </ac:spMkLst>
        </pc:spChg>
        <pc:spChg chg="add del">
          <ac:chgData name="ysntou@outlook.com" userId="1205a486914ad98d" providerId="LiveId" clId="{F77413A1-F829-43B3-8449-B68E371CF547}" dt="2020-11-28T13:59:49.876" v="405" actId="26606"/>
          <ac:spMkLst>
            <pc:docMk/>
            <pc:sldMk cId="366317878" sldId="332"/>
            <ac:spMk id="18" creationId="{955A2079-FA98-4876-80F0-72364A7D2EA4}"/>
          </ac:spMkLst>
        </pc:spChg>
        <pc:graphicFrameChg chg="mod modGraphic">
          <ac:chgData name="ysntou@outlook.com" userId="1205a486914ad98d" providerId="LiveId" clId="{F77413A1-F829-43B3-8449-B68E371CF547}" dt="2020-11-28T14:00:20.486" v="414"/>
          <ac:graphicFrameMkLst>
            <pc:docMk/>
            <pc:sldMk cId="366317878" sldId="332"/>
            <ac:graphicFrameMk id="5" creationId="{9F6EB499-6026-4728-A254-8085D04A8589}"/>
          </ac:graphicFrameMkLst>
        </pc:graphicFrameChg>
      </pc:sldChg>
      <pc:sldChg chg="del">
        <pc:chgData name="ysntou@outlook.com" userId="1205a486914ad98d" providerId="LiveId" clId="{F77413A1-F829-43B3-8449-B68E371CF547}" dt="2020-11-28T13:58:59.061" v="400" actId="2696"/>
        <pc:sldMkLst>
          <pc:docMk/>
          <pc:sldMk cId="820746753" sldId="333"/>
        </pc:sldMkLst>
      </pc:sldChg>
      <pc:sldChg chg="add setBg">
        <pc:chgData name="ysntou@outlook.com" userId="1205a486914ad98d" providerId="LiveId" clId="{F77413A1-F829-43B3-8449-B68E371CF547}" dt="2020-11-28T13:59:05.431" v="403"/>
        <pc:sldMkLst>
          <pc:docMk/>
          <pc:sldMk cId="2029968269" sldId="333"/>
        </pc:sldMkLst>
      </pc:sldChg>
      <pc:sldChg chg="addSp modSp mod setBg">
        <pc:chgData name="ysntou@outlook.com" userId="1205a486914ad98d" providerId="LiveId" clId="{F77413A1-F829-43B3-8449-B68E371CF547}" dt="2020-11-28T14:15:57.210" v="541" actId="27636"/>
        <pc:sldMkLst>
          <pc:docMk/>
          <pc:sldMk cId="3632235844" sldId="336"/>
        </pc:sldMkLst>
        <pc:spChg chg="mod">
          <ac:chgData name="ysntou@outlook.com" userId="1205a486914ad98d" providerId="LiveId" clId="{F77413A1-F829-43B3-8449-B68E371CF547}" dt="2020-11-28T14:14:21.866" v="537" actId="26606"/>
          <ac:spMkLst>
            <pc:docMk/>
            <pc:sldMk cId="3632235844" sldId="336"/>
            <ac:spMk id="2" creationId="{E46E86F9-023C-4575-A030-CDC8F897C416}"/>
          </ac:spMkLst>
        </pc:spChg>
        <pc:spChg chg="mod">
          <ac:chgData name="ysntou@outlook.com" userId="1205a486914ad98d" providerId="LiveId" clId="{F77413A1-F829-43B3-8449-B68E371CF547}" dt="2020-11-28T14:15:57.210" v="541" actId="27636"/>
          <ac:spMkLst>
            <pc:docMk/>
            <pc:sldMk cId="3632235844" sldId="336"/>
            <ac:spMk id="3" creationId="{D9595A31-7534-4BC9-8188-8FF2BD91A152}"/>
          </ac:spMkLst>
        </pc:spChg>
        <pc:spChg chg="add">
          <ac:chgData name="ysntou@outlook.com" userId="1205a486914ad98d" providerId="LiveId" clId="{F77413A1-F829-43B3-8449-B68E371CF547}" dt="2020-11-28T14:14:21.866" v="537" actId="26606"/>
          <ac:spMkLst>
            <pc:docMk/>
            <pc:sldMk cId="3632235844" sldId="336"/>
            <ac:spMk id="10" creationId="{BE0C1D5B-DAD5-442B-92B7-5C2B73978D20}"/>
          </ac:spMkLst>
        </pc:spChg>
        <pc:picChg chg="add mod">
          <ac:chgData name="ysntou@outlook.com" userId="1205a486914ad98d" providerId="LiveId" clId="{F77413A1-F829-43B3-8449-B68E371CF547}" dt="2020-11-28T14:14:47.743" v="538" actId="14826"/>
          <ac:picMkLst>
            <pc:docMk/>
            <pc:sldMk cId="3632235844" sldId="336"/>
            <ac:picMk id="7" creationId="{0C15C901-F983-45CD-B22D-DCC3C3525FAF}"/>
          </ac:picMkLst>
        </pc:picChg>
      </pc:sldChg>
      <pc:sldChg chg="del">
        <pc:chgData name="ysntou@outlook.com" userId="1205a486914ad98d" providerId="LiveId" clId="{F77413A1-F829-43B3-8449-B68E371CF547}" dt="2020-11-28T13:58:59.061" v="400" actId="2696"/>
        <pc:sldMkLst>
          <pc:docMk/>
          <pc:sldMk cId="765137133" sldId="337"/>
        </pc:sldMkLst>
      </pc:sldChg>
      <pc:sldChg chg="delSp add setBg delDesignElem">
        <pc:chgData name="ysntou@outlook.com" userId="1205a486914ad98d" providerId="LiveId" clId="{F77413A1-F829-43B3-8449-B68E371CF547}" dt="2020-11-28T13:59:05.431" v="403"/>
        <pc:sldMkLst>
          <pc:docMk/>
          <pc:sldMk cId="3623738869" sldId="337"/>
        </pc:sldMkLst>
        <pc:spChg chg="del">
          <ac:chgData name="ysntou@outlook.com" userId="1205a486914ad98d" providerId="LiveId" clId="{F77413A1-F829-43B3-8449-B68E371CF547}" dt="2020-11-28T13:59:05.431" v="403"/>
          <ac:spMkLst>
            <pc:docMk/>
            <pc:sldMk cId="3623738869" sldId="337"/>
            <ac:spMk id="10" creationId="{FF0330B1-AAAC-427D-8A95-40380162BC65}"/>
          </ac:spMkLst>
        </pc:spChg>
      </pc:sldChg>
      <pc:sldChg chg="del">
        <pc:chgData name="ysntou@outlook.com" userId="1205a486914ad98d" providerId="LiveId" clId="{F77413A1-F829-43B3-8449-B68E371CF547}" dt="2020-11-28T13:58:59.061" v="400" actId="2696"/>
        <pc:sldMkLst>
          <pc:docMk/>
          <pc:sldMk cId="367627036" sldId="338"/>
        </pc:sldMkLst>
      </pc:sldChg>
      <pc:sldChg chg="delSp add setBg delDesignElem">
        <pc:chgData name="ysntou@outlook.com" userId="1205a486914ad98d" providerId="LiveId" clId="{F77413A1-F829-43B3-8449-B68E371CF547}" dt="2020-11-28T13:59:05.431" v="403"/>
        <pc:sldMkLst>
          <pc:docMk/>
          <pc:sldMk cId="3737771795" sldId="338"/>
        </pc:sldMkLst>
        <pc:spChg chg="del">
          <ac:chgData name="ysntou@outlook.com" userId="1205a486914ad98d" providerId="LiveId" clId="{F77413A1-F829-43B3-8449-B68E371CF547}" dt="2020-11-28T13:59:05.431" v="403"/>
          <ac:spMkLst>
            <pc:docMk/>
            <pc:sldMk cId="3737771795" sldId="338"/>
            <ac:spMk id="12" creationId="{BE0C1D5B-DAD5-442B-92B7-5C2B73978D20}"/>
          </ac:spMkLst>
        </pc:spChg>
      </pc:sldChg>
      <pc:sldChg chg="add setBg">
        <pc:chgData name="ysntou@outlook.com" userId="1205a486914ad98d" providerId="LiveId" clId="{F77413A1-F829-43B3-8449-B68E371CF547}" dt="2020-11-28T13:59:05.431" v="403"/>
        <pc:sldMkLst>
          <pc:docMk/>
          <pc:sldMk cId="1935120873" sldId="339"/>
        </pc:sldMkLst>
      </pc:sldChg>
      <pc:sldChg chg="del">
        <pc:chgData name="ysntou@outlook.com" userId="1205a486914ad98d" providerId="LiveId" clId="{F77413A1-F829-43B3-8449-B68E371CF547}" dt="2020-11-28T13:58:59.061" v="400" actId="2696"/>
        <pc:sldMkLst>
          <pc:docMk/>
          <pc:sldMk cId="3558942416" sldId="339"/>
        </pc:sldMkLst>
      </pc:sldChg>
      <pc:sldChg chg="modSp mod">
        <pc:chgData name="ysntou@outlook.com" userId="1205a486914ad98d" providerId="LiveId" clId="{F77413A1-F829-43B3-8449-B68E371CF547}" dt="2020-11-28T13:20:26.174" v="145" actId="2711"/>
        <pc:sldMkLst>
          <pc:docMk/>
          <pc:sldMk cId="520168277" sldId="340"/>
        </pc:sldMkLst>
        <pc:spChg chg="mod">
          <ac:chgData name="ysntou@outlook.com" userId="1205a486914ad98d" providerId="LiveId" clId="{F77413A1-F829-43B3-8449-B68E371CF547}" dt="2020-11-28T13:20:26.174" v="145" actId="2711"/>
          <ac:spMkLst>
            <pc:docMk/>
            <pc:sldMk cId="520168277" sldId="340"/>
            <ac:spMk id="18435" creationId="{9D3F2193-CAC7-4EDC-849D-934CCA94F43D}"/>
          </ac:spMkLst>
        </pc:spChg>
      </pc:sldChg>
      <pc:sldChg chg="addSp modSp mod modNotesTx">
        <pc:chgData name="ysntou@outlook.com" userId="1205a486914ad98d" providerId="LiveId" clId="{F77413A1-F829-43B3-8449-B68E371CF547}" dt="2020-11-28T13:13:37.867" v="112" actId="2711"/>
        <pc:sldMkLst>
          <pc:docMk/>
          <pc:sldMk cId="797649212" sldId="342"/>
        </pc:sldMkLst>
        <pc:spChg chg="mod">
          <ac:chgData name="ysntou@outlook.com" userId="1205a486914ad98d" providerId="LiveId" clId="{F77413A1-F829-43B3-8449-B68E371CF547}" dt="2020-11-28T13:13:37.867" v="112" actId="2711"/>
          <ac:spMkLst>
            <pc:docMk/>
            <pc:sldMk cId="797649212" sldId="342"/>
            <ac:spMk id="8" creationId="{0E53B753-ACA7-4672-A143-3DE38A30E6E2}"/>
          </ac:spMkLst>
        </pc:spChg>
        <pc:spChg chg="add mod">
          <ac:chgData name="ysntou@outlook.com" userId="1205a486914ad98d" providerId="LiveId" clId="{F77413A1-F829-43B3-8449-B68E371CF547}" dt="2020-11-28T13:10:21.792" v="106" actId="1076"/>
          <ac:spMkLst>
            <pc:docMk/>
            <pc:sldMk cId="797649212" sldId="342"/>
            <ac:spMk id="11" creationId="{AB59EBFE-C087-4AE8-A544-AA764E86340A}"/>
          </ac:spMkLst>
        </pc:spChg>
        <pc:graphicFrameChg chg="mod">
          <ac:chgData name="ysntou@outlook.com" userId="1205a486914ad98d" providerId="LiveId" clId="{F77413A1-F829-43B3-8449-B68E371CF547}" dt="2020-11-28T13:13:19.836" v="110" actId="1076"/>
          <ac:graphicFrameMkLst>
            <pc:docMk/>
            <pc:sldMk cId="797649212" sldId="342"/>
            <ac:graphicFrameMk id="12" creationId="{6D8CA297-0E2E-401E-93E8-53D5B48E429E}"/>
          </ac:graphicFrameMkLst>
        </pc:graphicFrameChg>
        <pc:graphicFrameChg chg="mod">
          <ac:chgData name="ysntou@outlook.com" userId="1205a486914ad98d" providerId="LiveId" clId="{F77413A1-F829-43B3-8449-B68E371CF547}" dt="2020-11-28T13:13:24.468" v="111" actId="1076"/>
          <ac:graphicFrameMkLst>
            <pc:docMk/>
            <pc:sldMk cId="797649212" sldId="342"/>
            <ac:graphicFrameMk id="14" creationId="{9D022B02-264D-4D58-A409-BF5D11F80D65}"/>
          </ac:graphicFrameMkLst>
        </pc:graphicFrameChg>
      </pc:sldChg>
      <pc:sldChg chg="addSp delSp modSp mod">
        <pc:chgData name="ysntou@outlook.com" userId="1205a486914ad98d" providerId="LiveId" clId="{F77413A1-F829-43B3-8449-B68E371CF547}" dt="2020-11-28T13:13:57.818" v="116" actId="26606"/>
        <pc:sldMkLst>
          <pc:docMk/>
          <pc:sldMk cId="3475326984" sldId="343"/>
        </pc:sldMkLst>
        <pc:spChg chg="add del">
          <ac:chgData name="ysntou@outlook.com" userId="1205a486914ad98d" providerId="LiveId" clId="{F77413A1-F829-43B3-8449-B68E371CF547}" dt="2020-11-28T13:07:42.353" v="94" actId="22"/>
          <ac:spMkLst>
            <pc:docMk/>
            <pc:sldMk cId="3475326984" sldId="343"/>
            <ac:spMk id="12" creationId="{F742AF72-EE16-48F7-BFF4-402BC47893FC}"/>
          </ac:spMkLst>
        </pc:spChg>
        <pc:spChg chg="add del">
          <ac:chgData name="ysntou@outlook.com" userId="1205a486914ad98d" providerId="LiveId" clId="{F77413A1-F829-43B3-8449-B68E371CF547}" dt="2020-11-28T13:13:57.818" v="116" actId="26606"/>
          <ac:spMkLst>
            <pc:docMk/>
            <pc:sldMk cId="3475326984" sldId="343"/>
            <ac:spMk id="71" creationId="{9D25F302-27C5-414F-97F8-6EA0A6C028BA}"/>
          </ac:spMkLst>
        </pc:spChg>
        <pc:spChg chg="add del">
          <ac:chgData name="ysntou@outlook.com" userId="1205a486914ad98d" providerId="LiveId" clId="{F77413A1-F829-43B3-8449-B68E371CF547}" dt="2020-11-28T13:13:57.818" v="116" actId="26606"/>
          <ac:spMkLst>
            <pc:docMk/>
            <pc:sldMk cId="3475326984" sldId="343"/>
            <ac:spMk id="73" creationId="{830A36F8-48C2-4842-A87B-8CE8DF4E7FD2}"/>
          </ac:spMkLst>
        </pc:spChg>
        <pc:spChg chg="add del">
          <ac:chgData name="ysntou@outlook.com" userId="1205a486914ad98d" providerId="LiveId" clId="{F77413A1-F829-43B3-8449-B68E371CF547}" dt="2020-11-28T13:13:57.818" v="116" actId="26606"/>
          <ac:spMkLst>
            <pc:docMk/>
            <pc:sldMk cId="3475326984" sldId="343"/>
            <ac:spMk id="75" creationId="{8F451A30-466B-4996-9BA5-CD6ABCC6D558}"/>
          </ac:spMkLst>
        </pc:spChg>
        <pc:spChg chg="add del">
          <ac:chgData name="ysntou@outlook.com" userId="1205a486914ad98d" providerId="LiveId" clId="{F77413A1-F829-43B3-8449-B68E371CF547}" dt="2020-11-28T13:13:57.818" v="116" actId="26606"/>
          <ac:spMkLst>
            <pc:docMk/>
            <pc:sldMk cId="3475326984" sldId="343"/>
            <ac:spMk id="135" creationId="{1707FC24-6981-43D9-B525-C7832BA22463}"/>
          </ac:spMkLst>
        </pc:spChg>
        <pc:spChg chg="mod ord">
          <ac:chgData name="ysntou@outlook.com" userId="1205a486914ad98d" providerId="LiveId" clId="{F77413A1-F829-43B3-8449-B68E371CF547}" dt="2020-11-28T13:13:57.818" v="116" actId="26606"/>
          <ac:spMkLst>
            <pc:docMk/>
            <pc:sldMk cId="3475326984" sldId="343"/>
            <ac:spMk id="20482" creationId="{167C6E00-767B-4708-9BAD-72F51115F295}"/>
          </ac:spMkLst>
        </pc:spChg>
        <pc:picChg chg="del mod">
          <ac:chgData name="ysntou@outlook.com" userId="1205a486914ad98d" providerId="LiveId" clId="{F77413A1-F829-43B3-8449-B68E371CF547}" dt="2020-11-28T13:08:38.776" v="97" actId="478"/>
          <ac:picMkLst>
            <pc:docMk/>
            <pc:sldMk cId="3475326984" sldId="343"/>
            <ac:picMk id="10" creationId="{BA58B4BA-9440-4802-B416-9923D9F94F44}"/>
          </ac:picMkLst>
        </pc:picChg>
        <pc:picChg chg="del">
          <ac:chgData name="ysntou@outlook.com" userId="1205a486914ad98d" providerId="LiveId" clId="{F77413A1-F829-43B3-8449-B68E371CF547}" dt="2020-11-28T13:04:24.823" v="92" actId="478"/>
          <ac:picMkLst>
            <pc:docMk/>
            <pc:sldMk cId="3475326984" sldId="343"/>
            <ac:picMk id="11" creationId="{2EAC4602-D74D-4710-B211-4E09A4696AC6}"/>
          </ac:picMkLst>
        </pc:picChg>
        <pc:picChg chg="add mod">
          <ac:chgData name="ysntou@outlook.com" userId="1205a486914ad98d" providerId="LiveId" clId="{F77413A1-F829-43B3-8449-B68E371CF547}" dt="2020-11-28T13:13:57.818" v="116" actId="26606"/>
          <ac:picMkLst>
            <pc:docMk/>
            <pc:sldMk cId="3475326984" sldId="343"/>
            <ac:picMk id="13" creationId="{88802F58-5EA1-4D35-961D-6F9E33400805}"/>
          </ac:picMkLst>
        </pc:picChg>
        <pc:picChg chg="add mod ord">
          <ac:chgData name="ysntou@outlook.com" userId="1205a486914ad98d" providerId="LiveId" clId="{F77413A1-F829-43B3-8449-B68E371CF547}" dt="2020-11-28T13:13:57.818" v="116" actId="26606"/>
          <ac:picMkLst>
            <pc:docMk/>
            <pc:sldMk cId="3475326984" sldId="343"/>
            <ac:picMk id="14" creationId="{32CC72D9-BA71-42BE-8819-0ADA04F57138}"/>
          </ac:picMkLst>
        </pc:picChg>
        <pc:picChg chg="del">
          <ac:chgData name="ysntou@outlook.com" userId="1205a486914ad98d" providerId="LiveId" clId="{F77413A1-F829-43B3-8449-B68E371CF547}" dt="2020-11-28T13:04:22.743" v="91" actId="478"/>
          <ac:picMkLst>
            <pc:docMk/>
            <pc:sldMk cId="3475326984" sldId="343"/>
            <ac:picMk id="15" creationId="{C9353CAB-D3A4-42D4-89B0-CB01124EE110}"/>
          </ac:picMkLst>
        </pc:picChg>
        <pc:picChg chg="del">
          <ac:chgData name="ysntou@outlook.com" userId="1205a486914ad98d" providerId="LiveId" clId="{F77413A1-F829-43B3-8449-B68E371CF547}" dt="2020-11-28T13:04:20.184" v="90" actId="478"/>
          <ac:picMkLst>
            <pc:docMk/>
            <pc:sldMk cId="3475326984" sldId="343"/>
            <ac:picMk id="16" creationId="{6147D2F8-E152-42A5-8790-AF7AC0BE1DBC}"/>
          </ac:picMkLst>
        </pc:picChg>
        <pc:picChg chg="add mod">
          <ac:chgData name="ysntou@outlook.com" userId="1205a486914ad98d" providerId="LiveId" clId="{F77413A1-F829-43B3-8449-B68E371CF547}" dt="2020-11-28T13:13:57.818" v="116" actId="26606"/>
          <ac:picMkLst>
            <pc:docMk/>
            <pc:sldMk cId="3475326984" sldId="343"/>
            <ac:picMk id="17" creationId="{E23EF36D-3E5B-4F6E-BE97-B48FFA73F00A}"/>
          </ac:picMkLst>
        </pc:picChg>
        <pc:picChg chg="add mod">
          <ac:chgData name="ysntou@outlook.com" userId="1205a486914ad98d" providerId="LiveId" clId="{F77413A1-F829-43B3-8449-B68E371CF547}" dt="2020-11-28T13:13:57.818" v="116" actId="26606"/>
          <ac:picMkLst>
            <pc:docMk/>
            <pc:sldMk cId="3475326984" sldId="343"/>
            <ac:picMk id="18" creationId="{D09E6897-4DE5-4C6F-9663-606339858139}"/>
          </ac:picMkLst>
        </pc:picChg>
      </pc:sldChg>
      <pc:sldChg chg="del">
        <pc:chgData name="ysntou@outlook.com" userId="1205a486914ad98d" providerId="LiveId" clId="{F77413A1-F829-43B3-8449-B68E371CF547}" dt="2020-11-28T13:14:15.981" v="117" actId="47"/>
        <pc:sldMkLst>
          <pc:docMk/>
          <pc:sldMk cId="2979369047" sldId="344"/>
        </pc:sldMkLst>
      </pc:sldChg>
      <pc:sldChg chg="modSp mod modNotesTx">
        <pc:chgData name="ysntou@outlook.com" userId="1205a486914ad98d" providerId="LiveId" clId="{F77413A1-F829-43B3-8449-B68E371CF547}" dt="2020-11-28T13:16:04.669" v="134" actId="123"/>
        <pc:sldMkLst>
          <pc:docMk/>
          <pc:sldMk cId="2354322433" sldId="351"/>
        </pc:sldMkLst>
        <pc:spChg chg="mod">
          <ac:chgData name="ysntou@outlook.com" userId="1205a486914ad98d" providerId="LiveId" clId="{F77413A1-F829-43B3-8449-B68E371CF547}" dt="2020-11-28T13:16:04.669" v="134" actId="123"/>
          <ac:spMkLst>
            <pc:docMk/>
            <pc:sldMk cId="2354322433" sldId="351"/>
            <ac:spMk id="11" creationId="{95C02220-221C-44FC-BA17-807F04124DF8}"/>
          </ac:spMkLst>
        </pc:spChg>
        <pc:graphicFrameChg chg="mod">
          <ac:chgData name="ysntou@outlook.com" userId="1205a486914ad98d" providerId="LiveId" clId="{F77413A1-F829-43B3-8449-B68E371CF547}" dt="2020-11-28T13:15:55.519" v="132" actId="1076"/>
          <ac:graphicFrameMkLst>
            <pc:docMk/>
            <pc:sldMk cId="2354322433" sldId="351"/>
            <ac:graphicFrameMk id="15" creationId="{9676905C-B1E4-43E7-80BE-5C3C312B827F}"/>
          </ac:graphicFrameMkLst>
        </pc:graphicFrameChg>
      </pc:sldChg>
      <pc:sldChg chg="modSp mod">
        <pc:chgData name="ysntou@outlook.com" userId="1205a486914ad98d" providerId="LiveId" clId="{F77413A1-F829-43B3-8449-B68E371CF547}" dt="2020-11-28T13:17:57.510" v="138" actId="2711"/>
        <pc:sldMkLst>
          <pc:docMk/>
          <pc:sldMk cId="380603628" sldId="352"/>
        </pc:sldMkLst>
        <pc:spChg chg="mod">
          <ac:chgData name="ysntou@outlook.com" userId="1205a486914ad98d" providerId="LiveId" clId="{F77413A1-F829-43B3-8449-B68E371CF547}" dt="2020-11-28T13:17:57.510" v="138" actId="2711"/>
          <ac:spMkLst>
            <pc:docMk/>
            <pc:sldMk cId="380603628" sldId="352"/>
            <ac:spMk id="8" creationId="{1864BF9D-A382-41F5-B723-83E36FAE6143}"/>
          </ac:spMkLst>
        </pc:spChg>
        <pc:graphicFrameChg chg="mod">
          <ac:chgData name="ysntou@outlook.com" userId="1205a486914ad98d" providerId="LiveId" clId="{F77413A1-F829-43B3-8449-B68E371CF547}" dt="2020-11-28T13:17:40.857" v="136" actId="1076"/>
          <ac:graphicFrameMkLst>
            <pc:docMk/>
            <pc:sldMk cId="380603628" sldId="352"/>
            <ac:graphicFrameMk id="9" creationId="{6AE680D2-CDE2-4C99-AFA7-2A5BEEBF1831}"/>
          </ac:graphicFrameMkLst>
        </pc:graphicFrameChg>
      </pc:sldChg>
      <pc:sldChg chg="addSp modSp add mod modAnim">
        <pc:chgData name="ysntou@outlook.com" userId="1205a486914ad98d" providerId="LiveId" clId="{F77413A1-F829-43B3-8449-B68E371CF547}" dt="2020-11-28T12:44:56.493" v="59" actId="1076"/>
        <pc:sldMkLst>
          <pc:docMk/>
          <pc:sldMk cId="551672740" sldId="354"/>
        </pc:sldMkLst>
        <pc:spChg chg="mod">
          <ac:chgData name="ysntou@outlook.com" userId="1205a486914ad98d" providerId="LiveId" clId="{F77413A1-F829-43B3-8449-B68E371CF547}" dt="2020-11-28T12:44:30.183" v="51"/>
          <ac:spMkLst>
            <pc:docMk/>
            <pc:sldMk cId="551672740" sldId="354"/>
            <ac:spMk id="3" creationId="{AA8E0EE2-24E2-4A12-9BA4-87D18BEC2DA9}"/>
          </ac:spMkLst>
        </pc:spChg>
        <pc:spChg chg="mod">
          <ac:chgData name="ysntou@outlook.com" userId="1205a486914ad98d" providerId="LiveId" clId="{F77413A1-F829-43B3-8449-B68E371CF547}" dt="2020-11-28T12:44:20.665" v="50"/>
          <ac:spMkLst>
            <pc:docMk/>
            <pc:sldMk cId="551672740" sldId="354"/>
            <ac:spMk id="31746" creationId="{7E3237BC-DA63-43D7-AB6C-AA4E38CD2F15}"/>
          </ac:spMkLst>
        </pc:spChg>
        <pc:graphicFrameChg chg="add mod">
          <ac:chgData name="ysntou@outlook.com" userId="1205a486914ad98d" providerId="LiveId" clId="{F77413A1-F829-43B3-8449-B68E371CF547}" dt="2020-11-28T12:44:36.733" v="52"/>
          <ac:graphicFrameMkLst>
            <pc:docMk/>
            <pc:sldMk cId="551672740" sldId="354"/>
            <ac:graphicFrameMk id="6" creationId="{CD911F19-9C6C-42E6-AD8E-DFD149F097AC}"/>
          </ac:graphicFrameMkLst>
        </pc:graphicFrameChg>
        <pc:picChg chg="add mod">
          <ac:chgData name="ysntou@outlook.com" userId="1205a486914ad98d" providerId="LiveId" clId="{F77413A1-F829-43B3-8449-B68E371CF547}" dt="2020-11-28T12:44:56.493" v="59" actId="1076"/>
          <ac:picMkLst>
            <pc:docMk/>
            <pc:sldMk cId="551672740" sldId="354"/>
            <ac:picMk id="7" creationId="{6BF717B1-DFCB-4C8F-A9DB-E428B686BBBF}"/>
          </ac:picMkLst>
        </pc:picChg>
      </pc:sldChg>
      <pc:sldChg chg="addSp delSp modSp add mod">
        <pc:chgData name="ysntou@outlook.com" userId="1205a486914ad98d" providerId="LiveId" clId="{F77413A1-F829-43B3-8449-B68E371CF547}" dt="2020-11-28T12:45:57.599" v="74" actId="1076"/>
        <pc:sldMkLst>
          <pc:docMk/>
          <pc:sldMk cId="20461084" sldId="355"/>
        </pc:sldMkLst>
        <pc:spChg chg="mod">
          <ac:chgData name="ysntou@outlook.com" userId="1205a486914ad98d" providerId="LiveId" clId="{F77413A1-F829-43B3-8449-B68E371CF547}" dt="2020-11-28T12:45:41.483" v="70"/>
          <ac:spMkLst>
            <pc:docMk/>
            <pc:sldMk cId="20461084" sldId="355"/>
            <ac:spMk id="2" creationId="{4A92E30C-FA0F-4EC8-86FE-0A592387EC72}"/>
          </ac:spMkLst>
        </pc:spChg>
        <pc:spChg chg="del">
          <ac:chgData name="ysntou@outlook.com" userId="1205a486914ad98d" providerId="LiveId" clId="{F77413A1-F829-43B3-8449-B68E371CF547}" dt="2020-11-28T12:45:45.487" v="71" actId="478"/>
          <ac:spMkLst>
            <pc:docMk/>
            <pc:sldMk cId="20461084" sldId="355"/>
            <ac:spMk id="3" creationId="{492B48D2-3AF7-4FEE-9F29-D74CA6DED098}"/>
          </ac:spMkLst>
        </pc:spChg>
        <pc:spChg chg="add del mod">
          <ac:chgData name="ysntou@outlook.com" userId="1205a486914ad98d" providerId="LiveId" clId="{F77413A1-F829-43B3-8449-B68E371CF547}" dt="2020-11-28T12:45:53.293" v="73" actId="478"/>
          <ac:spMkLst>
            <pc:docMk/>
            <pc:sldMk cId="20461084" sldId="355"/>
            <ac:spMk id="5" creationId="{8482026F-C25A-4581-A20B-EC25BB194AFB}"/>
          </ac:spMkLst>
        </pc:spChg>
        <pc:spChg chg="add mod">
          <ac:chgData name="ysntou@outlook.com" userId="1205a486914ad98d" providerId="LiveId" clId="{F77413A1-F829-43B3-8449-B68E371CF547}" dt="2020-11-28T12:45:57.599" v="74" actId="1076"/>
          <ac:spMkLst>
            <pc:docMk/>
            <pc:sldMk cId="20461084" sldId="355"/>
            <ac:spMk id="8" creationId="{62820F7A-EF75-4AAB-BFC1-0BBE63B1AAA2}"/>
          </ac:spMkLst>
        </pc:spChg>
        <pc:spChg chg="add mod">
          <ac:chgData name="ysntou@outlook.com" userId="1205a486914ad98d" providerId="LiveId" clId="{F77413A1-F829-43B3-8449-B68E371CF547}" dt="2020-11-28T12:45:57.599" v="74" actId="1076"/>
          <ac:spMkLst>
            <pc:docMk/>
            <pc:sldMk cId="20461084" sldId="355"/>
            <ac:spMk id="9" creationId="{2AC39912-CBFB-4EED-BEFD-1364C16B64A0}"/>
          </ac:spMkLst>
        </pc:spChg>
        <pc:spChg chg="add mod">
          <ac:chgData name="ysntou@outlook.com" userId="1205a486914ad98d" providerId="LiveId" clId="{F77413A1-F829-43B3-8449-B68E371CF547}" dt="2020-11-28T12:45:57.599" v="74" actId="1076"/>
          <ac:spMkLst>
            <pc:docMk/>
            <pc:sldMk cId="20461084" sldId="355"/>
            <ac:spMk id="11" creationId="{253E7255-9267-4C3D-A14C-8D38D54F0DE4}"/>
          </ac:spMkLst>
        </pc:spChg>
        <pc:spChg chg="add mod">
          <ac:chgData name="ysntou@outlook.com" userId="1205a486914ad98d" providerId="LiveId" clId="{F77413A1-F829-43B3-8449-B68E371CF547}" dt="2020-11-28T12:45:57.599" v="74" actId="1076"/>
          <ac:spMkLst>
            <pc:docMk/>
            <pc:sldMk cId="20461084" sldId="355"/>
            <ac:spMk id="12" creationId="{F8DC9D92-21F2-4AEB-9722-C63EFF2E65B6}"/>
          </ac:spMkLst>
        </pc:spChg>
        <pc:spChg chg="add mod">
          <ac:chgData name="ysntou@outlook.com" userId="1205a486914ad98d" providerId="LiveId" clId="{F77413A1-F829-43B3-8449-B68E371CF547}" dt="2020-11-28T12:45:57.599" v="74" actId="1076"/>
          <ac:spMkLst>
            <pc:docMk/>
            <pc:sldMk cId="20461084" sldId="355"/>
            <ac:spMk id="14" creationId="{7D95AED8-EE97-4BC4-B3F5-34FD5157D7DA}"/>
          </ac:spMkLst>
        </pc:spChg>
        <pc:cxnChg chg="add mod">
          <ac:chgData name="ysntou@outlook.com" userId="1205a486914ad98d" providerId="LiveId" clId="{F77413A1-F829-43B3-8449-B68E371CF547}" dt="2020-11-28T12:45:57.599" v="74" actId="1076"/>
          <ac:cxnSpMkLst>
            <pc:docMk/>
            <pc:sldMk cId="20461084" sldId="355"/>
            <ac:cxnSpMk id="13" creationId="{E2CDF188-4C9B-40EB-928E-7A2D2D4D61F4}"/>
          </ac:cxnSpMkLst>
        </pc:cxnChg>
      </pc:sldChg>
      <pc:sldChg chg="addSp delSp modSp new mod setBg setClrOvrMap">
        <pc:chgData name="ysntou@outlook.com" userId="1205a486914ad98d" providerId="LiveId" clId="{F77413A1-F829-43B3-8449-B68E371CF547}" dt="2020-11-28T13:28:52.038" v="199" actId="122"/>
        <pc:sldMkLst>
          <pc:docMk/>
          <pc:sldMk cId="704542887" sldId="356"/>
        </pc:sldMkLst>
        <pc:spChg chg="mod ord">
          <ac:chgData name="ysntou@outlook.com" userId="1205a486914ad98d" providerId="LiveId" clId="{F77413A1-F829-43B3-8449-B68E371CF547}" dt="2020-11-28T13:28:52.038" v="199" actId="122"/>
          <ac:spMkLst>
            <pc:docMk/>
            <pc:sldMk cId="704542887" sldId="356"/>
            <ac:spMk id="2" creationId="{C5FAE335-C80E-419F-862D-634E2B4667EC}"/>
          </ac:spMkLst>
        </pc:spChg>
        <pc:spChg chg="del">
          <ac:chgData name="ysntou@outlook.com" userId="1205a486914ad98d" providerId="LiveId" clId="{F77413A1-F829-43B3-8449-B68E371CF547}" dt="2020-11-28T13:22:10.414" v="152"/>
          <ac:spMkLst>
            <pc:docMk/>
            <pc:sldMk cId="704542887" sldId="356"/>
            <ac:spMk id="3" creationId="{5903E9A2-C5F7-4DE4-8C4F-95314B087E91}"/>
          </ac:spMkLst>
        </pc:spChg>
        <pc:spChg chg="add del">
          <ac:chgData name="ysntou@outlook.com" userId="1205a486914ad98d" providerId="LiveId" clId="{F77413A1-F829-43B3-8449-B68E371CF547}" dt="2020-11-28T13:20:58.853" v="148" actId="22"/>
          <ac:spMkLst>
            <pc:docMk/>
            <pc:sldMk cId="704542887" sldId="356"/>
            <ac:spMk id="5" creationId="{832E56C8-4092-474D-A87A-0F88066DE481}"/>
          </ac:spMkLst>
        </pc:spChg>
        <pc:spChg chg="add del">
          <ac:chgData name="ysntou@outlook.com" userId="1205a486914ad98d" providerId="LiveId" clId="{F77413A1-F829-43B3-8449-B68E371CF547}" dt="2020-11-28T13:21:05.290" v="150" actId="22"/>
          <ac:spMkLst>
            <pc:docMk/>
            <pc:sldMk cId="704542887" sldId="356"/>
            <ac:spMk id="7" creationId="{E24212FF-9318-4BB3-94F5-DA122870B418}"/>
          </ac:spMkLst>
        </pc:spChg>
        <pc:spChg chg="add del mod">
          <ac:chgData name="ysntou@outlook.com" userId="1205a486914ad98d" providerId="LiveId" clId="{F77413A1-F829-43B3-8449-B68E371CF547}" dt="2020-11-28T13:24:05.487" v="160" actId="478"/>
          <ac:spMkLst>
            <pc:docMk/>
            <pc:sldMk cId="704542887" sldId="356"/>
            <ac:spMk id="8" creationId="{C2393E8D-3279-4533-90A8-C6607431F2AF}"/>
          </ac:spMkLst>
        </pc:spChg>
        <pc:spChg chg="add del">
          <ac:chgData name="ysntou@outlook.com" userId="1205a486914ad98d" providerId="LiveId" clId="{F77413A1-F829-43B3-8449-B68E371CF547}" dt="2020-11-28T13:22:16.551" v="156" actId="26606"/>
          <ac:spMkLst>
            <pc:docMk/>
            <pc:sldMk cId="704542887" sldId="356"/>
            <ac:spMk id="71" creationId="{E91DC736-0EF8-4F87-9146-EBF1D2EE4D3D}"/>
          </ac:spMkLst>
        </pc:spChg>
        <pc:spChg chg="add del">
          <ac:chgData name="ysntou@outlook.com" userId="1205a486914ad98d" providerId="LiveId" clId="{F77413A1-F829-43B3-8449-B68E371CF547}" dt="2020-11-28T13:22:16.551" v="156" actId="26606"/>
          <ac:spMkLst>
            <pc:docMk/>
            <pc:sldMk cId="704542887" sldId="356"/>
            <ac:spMk id="73" creationId="{097CD68E-23E3-4007-8847-CD0944C4F7BE}"/>
          </ac:spMkLst>
        </pc:spChg>
        <pc:spChg chg="add del">
          <ac:chgData name="ysntou@outlook.com" userId="1205a486914ad98d" providerId="LiveId" clId="{F77413A1-F829-43B3-8449-B68E371CF547}" dt="2020-11-28T13:22:16.551" v="156" actId="26606"/>
          <ac:spMkLst>
            <pc:docMk/>
            <pc:sldMk cId="704542887" sldId="356"/>
            <ac:spMk id="75" creationId="{AF2F604E-43BE-4DC3-B983-E071523364F8}"/>
          </ac:spMkLst>
        </pc:spChg>
        <pc:spChg chg="add del">
          <ac:chgData name="ysntou@outlook.com" userId="1205a486914ad98d" providerId="LiveId" clId="{F77413A1-F829-43B3-8449-B68E371CF547}" dt="2020-11-28T13:22:16.551" v="156" actId="26606"/>
          <ac:spMkLst>
            <pc:docMk/>
            <pc:sldMk cId="704542887" sldId="356"/>
            <ac:spMk id="77" creationId="{08C9B587-E65E-4B52-B37C-ABEBB6E87928}"/>
          </ac:spMkLst>
        </pc:spChg>
        <pc:spChg chg="add del">
          <ac:chgData name="ysntou@outlook.com" userId="1205a486914ad98d" providerId="LiveId" clId="{F77413A1-F829-43B3-8449-B68E371CF547}" dt="2020-11-28T13:26:33.044" v="180" actId="26606"/>
          <ac:spMkLst>
            <pc:docMk/>
            <pc:sldMk cId="704542887" sldId="356"/>
            <ac:spMk id="79" creationId="{B497CCB5-5FC2-473C-AFCC-2430CEF1DF71}"/>
          </ac:spMkLst>
        </pc:spChg>
        <pc:spChg chg="add del">
          <ac:chgData name="ysntou@outlook.com" userId="1205a486914ad98d" providerId="LiveId" clId="{F77413A1-F829-43B3-8449-B68E371CF547}" dt="2020-11-28T13:26:33.044" v="180" actId="26606"/>
          <ac:spMkLst>
            <pc:docMk/>
            <pc:sldMk cId="704542887" sldId="356"/>
            <ac:spMk id="81" creationId="{599C8C75-BFDF-44E7-A028-EEB5EDD58817}"/>
          </ac:spMkLst>
        </pc:spChg>
        <pc:spChg chg="add del">
          <ac:chgData name="ysntou@outlook.com" userId="1205a486914ad98d" providerId="LiveId" clId="{F77413A1-F829-43B3-8449-B68E371CF547}" dt="2020-11-28T13:28:02.747" v="188" actId="26606"/>
          <ac:spMkLst>
            <pc:docMk/>
            <pc:sldMk cId="704542887" sldId="356"/>
            <ac:spMk id="192" creationId="{B4D3D850-2041-4B7C-AED9-54DA385B14F7}"/>
          </ac:spMkLst>
        </pc:spChg>
        <pc:spChg chg="add del">
          <ac:chgData name="ysntou@outlook.com" userId="1205a486914ad98d" providerId="LiveId" clId="{F77413A1-F829-43B3-8449-B68E371CF547}" dt="2020-11-28T13:28:02.747" v="188" actId="26606"/>
          <ac:spMkLst>
            <pc:docMk/>
            <pc:sldMk cId="704542887" sldId="356"/>
            <ac:spMk id="193" creationId="{B497CCB5-5FC2-473C-AFCC-2430CEF1DF71}"/>
          </ac:spMkLst>
        </pc:spChg>
        <pc:spChg chg="add del">
          <ac:chgData name="ysntou@outlook.com" userId="1205a486914ad98d" providerId="LiveId" clId="{F77413A1-F829-43B3-8449-B68E371CF547}" dt="2020-11-28T13:28:02.747" v="188" actId="26606"/>
          <ac:spMkLst>
            <pc:docMk/>
            <pc:sldMk cId="704542887" sldId="356"/>
            <ac:spMk id="194" creationId="{599C8C75-BFDF-44E7-A028-EEB5EDD58817}"/>
          </ac:spMkLst>
        </pc:spChg>
        <pc:spChg chg="add del">
          <ac:chgData name="ysntou@outlook.com" userId="1205a486914ad98d" providerId="LiveId" clId="{F77413A1-F829-43B3-8449-B68E371CF547}" dt="2020-11-28T13:26:33.044" v="180" actId="26606"/>
          <ac:spMkLst>
            <pc:docMk/>
            <pc:sldMk cId="704542887" sldId="356"/>
            <ac:spMk id="9226" creationId="{B4D3D850-2041-4B7C-AED9-54DA385B14F7}"/>
          </ac:spMkLst>
        </pc:spChg>
        <pc:spChg chg="add del">
          <ac:chgData name="ysntou@outlook.com" userId="1205a486914ad98d" providerId="LiveId" clId="{F77413A1-F829-43B3-8449-B68E371CF547}" dt="2020-11-28T13:28:08.114" v="192" actId="26606"/>
          <ac:spMkLst>
            <pc:docMk/>
            <pc:sldMk cId="704542887" sldId="356"/>
            <ac:spMk id="9230" creationId="{B4D3D850-2041-4B7C-AED9-54DA385B14F7}"/>
          </ac:spMkLst>
        </pc:spChg>
        <pc:spChg chg="add del">
          <ac:chgData name="ysntou@outlook.com" userId="1205a486914ad98d" providerId="LiveId" clId="{F77413A1-F829-43B3-8449-B68E371CF547}" dt="2020-11-28T13:28:08.114" v="192" actId="26606"/>
          <ac:spMkLst>
            <pc:docMk/>
            <pc:sldMk cId="704542887" sldId="356"/>
            <ac:spMk id="9231" creationId="{B497CCB5-5FC2-473C-AFCC-2430CEF1DF71}"/>
          </ac:spMkLst>
        </pc:spChg>
        <pc:spChg chg="add del">
          <ac:chgData name="ysntou@outlook.com" userId="1205a486914ad98d" providerId="LiveId" clId="{F77413A1-F829-43B3-8449-B68E371CF547}" dt="2020-11-28T13:28:08.114" v="192" actId="26606"/>
          <ac:spMkLst>
            <pc:docMk/>
            <pc:sldMk cId="704542887" sldId="356"/>
            <ac:spMk id="9232" creationId="{599C8C75-BFDF-44E7-A028-EEB5EDD58817}"/>
          </ac:spMkLst>
        </pc:spChg>
        <pc:picChg chg="add del mod">
          <ac:chgData name="ysntou@outlook.com" userId="1205a486914ad98d" providerId="LiveId" clId="{F77413A1-F829-43B3-8449-B68E371CF547}" dt="2020-11-28T13:23:57.204" v="157" actId="478"/>
          <ac:picMkLst>
            <pc:docMk/>
            <pc:sldMk cId="704542887" sldId="356"/>
            <ac:picMk id="9218" creationId="{B979AC43-A7EB-4899-AA15-6B625F97ABA9}"/>
          </ac:picMkLst>
        </pc:picChg>
        <pc:picChg chg="add del mod">
          <ac:chgData name="ysntou@outlook.com" userId="1205a486914ad98d" providerId="LiveId" clId="{F77413A1-F829-43B3-8449-B68E371CF547}" dt="2020-11-28T13:24:12.107" v="164" actId="478"/>
          <ac:picMkLst>
            <pc:docMk/>
            <pc:sldMk cId="704542887" sldId="356"/>
            <ac:picMk id="9220" creationId="{496F9262-52D6-4EC1-BF59-D9002D8B402F}"/>
          </ac:picMkLst>
        </pc:picChg>
        <pc:picChg chg="add mod ord">
          <ac:chgData name="ysntou@outlook.com" userId="1205a486914ad98d" providerId="LiveId" clId="{F77413A1-F829-43B3-8449-B68E371CF547}" dt="2020-11-28T13:28:08.114" v="192" actId="26606"/>
          <ac:picMkLst>
            <pc:docMk/>
            <pc:sldMk cId="704542887" sldId="356"/>
            <ac:picMk id="9222" creationId="{0FC69304-74A6-4B22-8E4E-DEAAFB1ACF33}"/>
          </ac:picMkLst>
        </pc:picChg>
        <pc:picChg chg="add mod ord">
          <ac:chgData name="ysntou@outlook.com" userId="1205a486914ad98d" providerId="LiveId" clId="{F77413A1-F829-43B3-8449-B68E371CF547}" dt="2020-11-28T13:28:08.114" v="192" actId="26606"/>
          <ac:picMkLst>
            <pc:docMk/>
            <pc:sldMk cId="704542887" sldId="356"/>
            <ac:picMk id="9224" creationId="{A56BB8AB-8278-44D1-B1F7-9EE2333FF37A}"/>
          </ac:picMkLst>
        </pc:picChg>
        <pc:cxnChg chg="add del">
          <ac:chgData name="ysntou@outlook.com" userId="1205a486914ad98d" providerId="LiveId" clId="{F77413A1-F829-43B3-8449-B68E371CF547}" dt="2020-11-28T13:28:08.133" v="193" actId="26606"/>
          <ac:cxnSpMkLst>
            <pc:docMk/>
            <pc:sldMk cId="704542887" sldId="356"/>
            <ac:cxnSpMk id="143" creationId="{EBAD6A72-88E8-42F7-88B9-CAF744536BE4}"/>
          </ac:cxnSpMkLst>
        </pc:cxnChg>
        <pc:cxnChg chg="add del">
          <ac:chgData name="ysntou@outlook.com" userId="1205a486914ad98d" providerId="LiveId" clId="{F77413A1-F829-43B3-8449-B68E371CF547}" dt="2020-11-28T13:28:08.133" v="193" actId="26606"/>
          <ac:cxnSpMkLst>
            <pc:docMk/>
            <pc:sldMk cId="704542887" sldId="356"/>
            <ac:cxnSpMk id="145" creationId="{C800968E-0A99-46C4-A9B2-6A63AC66F4B0}"/>
          </ac:cxnSpMkLst>
        </pc:cxnChg>
        <pc:cxnChg chg="add del">
          <ac:chgData name="ysntou@outlook.com" userId="1205a486914ad98d" providerId="LiveId" clId="{F77413A1-F829-43B3-8449-B68E371CF547}" dt="2020-11-28T13:28:04.370" v="190" actId="26606"/>
          <ac:cxnSpMkLst>
            <pc:docMk/>
            <pc:sldMk cId="704542887" sldId="356"/>
            <ac:cxnSpMk id="9227" creationId="{EBAD6A72-88E8-42F7-88B9-CAF744536BE4}"/>
          </ac:cxnSpMkLst>
        </pc:cxnChg>
        <pc:cxnChg chg="add del">
          <ac:chgData name="ysntou@outlook.com" userId="1205a486914ad98d" providerId="LiveId" clId="{F77413A1-F829-43B3-8449-B68E371CF547}" dt="2020-11-28T13:28:04.370" v="190" actId="26606"/>
          <ac:cxnSpMkLst>
            <pc:docMk/>
            <pc:sldMk cId="704542887" sldId="356"/>
            <ac:cxnSpMk id="9228" creationId="{C800968E-0A99-46C4-A9B2-6A63AC66F4B0}"/>
          </ac:cxnSpMkLst>
        </pc:cxnChg>
        <pc:cxnChg chg="add">
          <ac:chgData name="ysntou@outlook.com" userId="1205a486914ad98d" providerId="LiveId" clId="{F77413A1-F829-43B3-8449-B68E371CF547}" dt="2020-11-28T13:28:08.133" v="193" actId="26606"/>
          <ac:cxnSpMkLst>
            <pc:docMk/>
            <pc:sldMk cId="704542887" sldId="356"/>
            <ac:cxnSpMk id="9234" creationId="{EBAD6A72-88E8-42F7-88B9-CAF744536BE4}"/>
          </ac:cxnSpMkLst>
        </pc:cxnChg>
        <pc:cxnChg chg="add">
          <ac:chgData name="ysntou@outlook.com" userId="1205a486914ad98d" providerId="LiveId" clId="{F77413A1-F829-43B3-8449-B68E371CF547}" dt="2020-11-28T13:28:08.133" v="193" actId="26606"/>
          <ac:cxnSpMkLst>
            <pc:docMk/>
            <pc:sldMk cId="704542887" sldId="356"/>
            <ac:cxnSpMk id="9235" creationId="{C800968E-0A99-46C4-A9B2-6A63AC66F4B0}"/>
          </ac:cxnSpMkLst>
        </pc:cxnChg>
      </pc:sldChg>
      <pc:sldChg chg="addSp modSp new mod setBg">
        <pc:chgData name="ysntou@outlook.com" userId="1205a486914ad98d" providerId="LiveId" clId="{F77413A1-F829-43B3-8449-B68E371CF547}" dt="2020-11-28T13:42:47.624" v="313" actId="2710"/>
        <pc:sldMkLst>
          <pc:docMk/>
          <pc:sldMk cId="2734870219" sldId="357"/>
        </pc:sldMkLst>
        <pc:spChg chg="mod">
          <ac:chgData name="ysntou@outlook.com" userId="1205a486914ad98d" providerId="LiveId" clId="{F77413A1-F829-43B3-8449-B68E371CF547}" dt="2020-11-28T13:40:22.595" v="291" actId="255"/>
          <ac:spMkLst>
            <pc:docMk/>
            <pc:sldMk cId="2734870219" sldId="357"/>
            <ac:spMk id="2" creationId="{490DB4CD-AEF6-409A-A41D-07D2F41B1F97}"/>
          </ac:spMkLst>
        </pc:spChg>
        <pc:spChg chg="mod">
          <ac:chgData name="ysntou@outlook.com" userId="1205a486914ad98d" providerId="LiveId" clId="{F77413A1-F829-43B3-8449-B68E371CF547}" dt="2020-11-28T13:42:47.624" v="313" actId="2710"/>
          <ac:spMkLst>
            <pc:docMk/>
            <pc:sldMk cId="2734870219" sldId="357"/>
            <ac:spMk id="3" creationId="{B14D7219-AE79-4B2C-858D-79C255DB13C4}"/>
          </ac:spMkLst>
        </pc:spChg>
        <pc:spChg chg="add">
          <ac:chgData name="ysntou@outlook.com" userId="1205a486914ad98d" providerId="LiveId" clId="{F77413A1-F829-43B3-8449-B68E371CF547}" dt="2020-11-28T13:40:03.726" v="287" actId="26606"/>
          <ac:spMkLst>
            <pc:docMk/>
            <pc:sldMk cId="2734870219" sldId="357"/>
            <ac:spMk id="8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0:03.726" v="287" actId="26606"/>
          <ac:spMkLst>
            <pc:docMk/>
            <pc:sldMk cId="2734870219" sldId="357"/>
            <ac:spMk id="10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0:03.726" v="287" actId="26606"/>
          <ac:spMkLst>
            <pc:docMk/>
            <pc:sldMk cId="2734870219" sldId="357"/>
            <ac:spMk id="12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0:03.726" v="287" actId="26606"/>
          <ac:spMkLst>
            <pc:docMk/>
            <pc:sldMk cId="2734870219" sldId="357"/>
            <ac:spMk id="14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0:03.726" v="287" actId="26606"/>
          <ac:spMkLst>
            <pc:docMk/>
            <pc:sldMk cId="2734870219" sldId="357"/>
            <ac:spMk id="16" creationId="{1E547BA6-BAE0-43BB-A7CA-60F69CE252F0}"/>
          </ac:spMkLst>
        </pc:spChg>
      </pc:sldChg>
      <pc:sldChg chg="addSp delSp modSp new mod setBg">
        <pc:chgData name="ysntou@outlook.com" userId="1205a486914ad98d" providerId="LiveId" clId="{F77413A1-F829-43B3-8449-B68E371CF547}" dt="2020-11-28T13:30:07.228" v="213" actId="122"/>
        <pc:sldMkLst>
          <pc:docMk/>
          <pc:sldMk cId="2676122838" sldId="358"/>
        </pc:sldMkLst>
        <pc:spChg chg="mod">
          <ac:chgData name="ysntou@outlook.com" userId="1205a486914ad98d" providerId="LiveId" clId="{F77413A1-F829-43B3-8449-B68E371CF547}" dt="2020-11-28T13:30:07.228" v="213" actId="122"/>
          <ac:spMkLst>
            <pc:docMk/>
            <pc:sldMk cId="2676122838" sldId="358"/>
            <ac:spMk id="2" creationId="{A2278784-BD9B-4650-A348-786A9028F99E}"/>
          </ac:spMkLst>
        </pc:spChg>
        <pc:spChg chg="mod ord">
          <ac:chgData name="ysntou@outlook.com" userId="1205a486914ad98d" providerId="LiveId" clId="{F77413A1-F829-43B3-8449-B68E371CF547}" dt="2020-11-28T13:30:01.114" v="212" actId="1076"/>
          <ac:spMkLst>
            <pc:docMk/>
            <pc:sldMk cId="2676122838" sldId="358"/>
            <ac:spMk id="3" creationId="{CC0B5234-60BA-42DA-896F-44533B62A263}"/>
          </ac:spMkLst>
        </pc:spChg>
        <pc:spChg chg="add del">
          <ac:chgData name="ysntou@outlook.com" userId="1205a486914ad98d" providerId="LiveId" clId="{F77413A1-F829-43B3-8449-B68E371CF547}" dt="2020-11-28T13:27:48.373" v="185" actId="26606"/>
          <ac:spMkLst>
            <pc:docMk/>
            <pc:sldMk cId="2676122838" sldId="358"/>
            <ac:spMk id="10" creationId="{D2B783EE-0239-4717-BBEA-8C9EAC61C824}"/>
          </ac:spMkLst>
        </pc:spChg>
        <pc:spChg chg="add del">
          <ac:chgData name="ysntou@outlook.com" userId="1205a486914ad98d" providerId="LiveId" clId="{F77413A1-F829-43B3-8449-B68E371CF547}" dt="2020-11-28T13:27:48.373" v="185" actId="26606"/>
          <ac:spMkLst>
            <pc:docMk/>
            <pc:sldMk cId="2676122838" sldId="358"/>
            <ac:spMk id="12" creationId="{A7B99495-F43F-4D80-A44F-2CB4764EB90B}"/>
          </ac:spMkLst>
        </pc:spChg>
        <pc:spChg chg="add del">
          <ac:chgData name="ysntou@outlook.com" userId="1205a486914ad98d" providerId="LiveId" clId="{F77413A1-F829-43B3-8449-B68E371CF547}" dt="2020-11-28T13:27:48.373" v="185" actId="26606"/>
          <ac:spMkLst>
            <pc:docMk/>
            <pc:sldMk cId="2676122838" sldId="358"/>
            <ac:spMk id="14" creationId="{70BEB1E7-2F88-40BC-B73D-42E5B6F80BFC}"/>
          </ac:spMkLst>
        </pc:spChg>
        <pc:spChg chg="add del">
          <ac:chgData name="ysntou@outlook.com" userId="1205a486914ad98d" providerId="LiveId" clId="{F77413A1-F829-43B3-8449-B68E371CF547}" dt="2020-11-28T13:28:18.135" v="194" actId="26606"/>
          <ac:spMkLst>
            <pc:docMk/>
            <pc:sldMk cId="2676122838" sldId="358"/>
            <ac:spMk id="19" creationId="{17891482-C38A-4F0C-8183-0121632F0E47}"/>
          </ac:spMkLst>
        </pc:spChg>
        <pc:spChg chg="add del">
          <ac:chgData name="ysntou@outlook.com" userId="1205a486914ad98d" providerId="LiveId" clId="{F77413A1-F829-43B3-8449-B68E371CF547}" dt="2020-11-28T13:28:18.135" v="194" actId="26606"/>
          <ac:spMkLst>
            <pc:docMk/>
            <pc:sldMk cId="2676122838" sldId="358"/>
            <ac:spMk id="21" creationId="{DA4B6E73-2318-4814-8EB1-306D53723691}"/>
          </ac:spMkLst>
        </pc:spChg>
        <pc:spChg chg="add">
          <ac:chgData name="ysntou@outlook.com" userId="1205a486914ad98d" providerId="LiveId" clId="{F77413A1-F829-43B3-8449-B68E371CF547}" dt="2020-11-28T13:28:18.135" v="194" actId="26606"/>
          <ac:spMkLst>
            <pc:docMk/>
            <pc:sldMk cId="2676122838" sldId="358"/>
            <ac:spMk id="26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28:18.135" v="194" actId="26606"/>
          <ac:spMkLst>
            <pc:docMk/>
            <pc:sldMk cId="2676122838" sldId="358"/>
            <ac:spMk id="32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28:18.135" v="194" actId="26606"/>
          <ac:spMkLst>
            <pc:docMk/>
            <pc:sldMk cId="2676122838" sldId="358"/>
            <ac:spMk id="34" creationId="{1E547BA6-BAE0-43BB-A7CA-60F69CE252F0}"/>
          </ac:spMkLst>
        </pc:spChg>
        <pc:grpChg chg="add">
          <ac:chgData name="ysntou@outlook.com" userId="1205a486914ad98d" providerId="LiveId" clId="{F77413A1-F829-43B3-8449-B68E371CF547}" dt="2020-11-28T13:28:18.135" v="194" actId="26606"/>
          <ac:grpSpMkLst>
            <pc:docMk/>
            <pc:sldMk cId="2676122838" sldId="358"/>
            <ac:grpSpMk id="28" creationId="{07EAA094-9CF6-4695-958A-33D9BCAA9474}"/>
          </ac:grpSpMkLst>
        </pc:grpChg>
        <pc:picChg chg="add mod ord">
          <ac:chgData name="ysntou@outlook.com" userId="1205a486914ad98d" providerId="LiveId" clId="{F77413A1-F829-43B3-8449-B68E371CF547}" dt="2020-11-28T13:28:34.202" v="196"/>
          <ac:picMkLst>
            <pc:docMk/>
            <pc:sldMk cId="2676122838" sldId="358"/>
            <ac:picMk id="4" creationId="{904029D8-A6B5-4124-8877-160BEF8E355A}"/>
          </ac:picMkLst>
        </pc:picChg>
        <pc:picChg chg="add mod">
          <ac:chgData name="ysntou@outlook.com" userId="1205a486914ad98d" providerId="LiveId" clId="{F77413A1-F829-43B3-8449-B68E371CF547}" dt="2020-11-28T13:28:29.702" v="195"/>
          <ac:picMkLst>
            <pc:docMk/>
            <pc:sldMk cId="2676122838" sldId="358"/>
            <ac:picMk id="5" creationId="{E2A3DAF2-11A5-49D6-905A-2E6F0FDF4A6A}"/>
          </ac:picMkLst>
        </pc:picChg>
      </pc:sldChg>
      <pc:sldChg chg="modSp add mod">
        <pc:chgData name="ysntou@outlook.com" userId="1205a486914ad98d" providerId="LiveId" clId="{F77413A1-F829-43B3-8449-B68E371CF547}" dt="2020-11-28T13:31:47.243" v="220" actId="2710"/>
        <pc:sldMkLst>
          <pc:docMk/>
          <pc:sldMk cId="1470409947" sldId="359"/>
        </pc:sldMkLst>
        <pc:spChg chg="mod">
          <ac:chgData name="ysntou@outlook.com" userId="1205a486914ad98d" providerId="LiveId" clId="{F77413A1-F829-43B3-8449-B68E371CF547}" dt="2020-11-28T13:31:40.505" v="219" actId="2711"/>
          <ac:spMkLst>
            <pc:docMk/>
            <pc:sldMk cId="1470409947" sldId="359"/>
            <ac:spMk id="2" creationId="{A2278784-BD9B-4650-A348-786A9028F99E}"/>
          </ac:spMkLst>
        </pc:spChg>
        <pc:spChg chg="mod">
          <ac:chgData name="ysntou@outlook.com" userId="1205a486914ad98d" providerId="LiveId" clId="{F77413A1-F829-43B3-8449-B68E371CF547}" dt="2020-11-28T13:31:47.243" v="220" actId="2710"/>
          <ac:spMkLst>
            <pc:docMk/>
            <pc:sldMk cId="1470409947" sldId="359"/>
            <ac:spMk id="3" creationId="{CC0B5234-60BA-42DA-896F-44533B62A263}"/>
          </ac:spMkLst>
        </pc:spChg>
      </pc:sldChg>
      <pc:sldChg chg="addSp modSp new mod setBg">
        <pc:chgData name="ysntou@outlook.com" userId="1205a486914ad98d" providerId="LiveId" clId="{F77413A1-F829-43B3-8449-B68E371CF547}" dt="2020-11-28T13:42:33.825" v="311" actId="403"/>
        <pc:sldMkLst>
          <pc:docMk/>
          <pc:sldMk cId="1588865871" sldId="360"/>
        </pc:sldMkLst>
        <pc:spChg chg="mod">
          <ac:chgData name="ysntou@outlook.com" userId="1205a486914ad98d" providerId="LiveId" clId="{F77413A1-F829-43B3-8449-B68E371CF547}" dt="2020-11-28T13:40:26.737" v="292" actId="26606"/>
          <ac:spMkLst>
            <pc:docMk/>
            <pc:sldMk cId="1588865871" sldId="360"/>
            <ac:spMk id="2" creationId="{8DD311BD-93CA-4CF6-9136-9A9D6972BD76}"/>
          </ac:spMkLst>
        </pc:spChg>
        <pc:spChg chg="mod">
          <ac:chgData name="ysntou@outlook.com" userId="1205a486914ad98d" providerId="LiveId" clId="{F77413A1-F829-43B3-8449-B68E371CF547}" dt="2020-11-28T13:42:33.825" v="311" actId="403"/>
          <ac:spMkLst>
            <pc:docMk/>
            <pc:sldMk cId="1588865871" sldId="360"/>
            <ac:spMk id="3" creationId="{FE123D5B-E66E-42D6-BD98-7B55C044E286}"/>
          </ac:spMkLst>
        </pc:spChg>
        <pc:spChg chg="add">
          <ac:chgData name="ysntou@outlook.com" userId="1205a486914ad98d" providerId="LiveId" clId="{F77413A1-F829-43B3-8449-B68E371CF547}" dt="2020-11-28T13:40:26.737" v="292" actId="26606"/>
          <ac:spMkLst>
            <pc:docMk/>
            <pc:sldMk cId="1588865871" sldId="360"/>
            <ac:spMk id="8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0:26.737" v="292" actId="26606"/>
          <ac:spMkLst>
            <pc:docMk/>
            <pc:sldMk cId="1588865871" sldId="360"/>
            <ac:spMk id="10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0:26.737" v="292" actId="26606"/>
          <ac:spMkLst>
            <pc:docMk/>
            <pc:sldMk cId="1588865871" sldId="360"/>
            <ac:spMk id="12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0:26.737" v="292" actId="26606"/>
          <ac:spMkLst>
            <pc:docMk/>
            <pc:sldMk cId="1588865871" sldId="360"/>
            <ac:spMk id="14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0:26.737" v="292" actId="26606"/>
          <ac:spMkLst>
            <pc:docMk/>
            <pc:sldMk cId="1588865871" sldId="360"/>
            <ac:spMk id="16" creationId="{1E547BA6-BAE0-43BB-A7CA-60F69CE252F0}"/>
          </ac:spMkLst>
        </pc:spChg>
      </pc:sldChg>
      <pc:sldChg chg="addSp delSp modSp add del mod setBg">
        <pc:chgData name="ysntou@outlook.com" userId="1205a486914ad98d" providerId="LiveId" clId="{F77413A1-F829-43B3-8449-B68E371CF547}" dt="2020-11-28T13:42:28.772" v="309" actId="403"/>
        <pc:sldMkLst>
          <pc:docMk/>
          <pc:sldMk cId="0" sldId="361"/>
        </pc:sldMkLst>
        <pc:spChg chg="add">
          <ac:chgData name="ysntou@outlook.com" userId="1205a486914ad98d" providerId="LiveId" clId="{F77413A1-F829-43B3-8449-B68E371CF547}" dt="2020-11-28T13:40:50.348" v="293" actId="26606"/>
          <ac:spMkLst>
            <pc:docMk/>
            <pc:sldMk cId="0" sldId="361"/>
            <ac:spMk id="72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0:50.348" v="293" actId="26606"/>
          <ac:spMkLst>
            <pc:docMk/>
            <pc:sldMk cId="0" sldId="361"/>
            <ac:spMk id="74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0:50.348" v="293" actId="26606"/>
          <ac:spMkLst>
            <pc:docMk/>
            <pc:sldMk cId="0" sldId="361"/>
            <ac:spMk id="76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0:50.348" v="293" actId="26606"/>
          <ac:spMkLst>
            <pc:docMk/>
            <pc:sldMk cId="0" sldId="361"/>
            <ac:spMk id="78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0:50.348" v="293" actId="26606"/>
          <ac:spMkLst>
            <pc:docMk/>
            <pc:sldMk cId="0" sldId="361"/>
            <ac:spMk id="80" creationId="{1E547BA6-BAE0-43BB-A7CA-60F69CE252F0}"/>
          </ac:spMkLst>
        </pc:spChg>
        <pc:spChg chg="mod">
          <ac:chgData name="ysntou@outlook.com" userId="1205a486914ad98d" providerId="LiveId" clId="{F77413A1-F829-43B3-8449-B68E371CF547}" dt="2020-11-28T13:40:50.348" v="293" actId="26606"/>
          <ac:spMkLst>
            <pc:docMk/>
            <pc:sldMk cId="0" sldId="361"/>
            <ac:spMk id="16386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2:28.772" v="309" actId="403"/>
          <ac:spMkLst>
            <pc:docMk/>
            <pc:sldMk cId="0" sldId="361"/>
            <ac:spMk id="16387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46.925" v="244" actId="478"/>
          <ac:spMkLst>
            <pc:docMk/>
            <pc:sldMk cId="0" sldId="361"/>
            <ac:spMk id="16388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5:46.925" v="244" actId="478"/>
          <ac:spMkLst>
            <pc:docMk/>
            <pc:sldMk cId="0" sldId="361"/>
            <ac:spMk id="16389" creationId="{00000000-0000-0000-0000-000000000000}"/>
          </ac:spMkLst>
        </pc:sp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362"/>
        </pc:sldMkLst>
        <pc:spChg chg="mod">
          <ac:chgData name="ysntou@outlook.com" userId="1205a486914ad98d" providerId="LiveId" clId="{F77413A1-F829-43B3-8449-B68E371CF547}" dt="2020-11-28T13:37:45.767" v="273" actId="2711"/>
          <ac:spMkLst>
            <pc:docMk/>
            <pc:sldMk cId="0" sldId="362"/>
            <ac:spMk id="7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45.767" v="273" actId="2711"/>
          <ac:spMkLst>
            <pc:docMk/>
            <pc:sldMk cId="0" sldId="362"/>
            <ac:spMk id="9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362"/>
            <ac:spMk id="23554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362"/>
            <ac:spMk id="23555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22.617" v="256" actId="478"/>
          <ac:spMkLst>
            <pc:docMk/>
            <pc:sldMk cId="0" sldId="362"/>
            <ac:spMk id="23556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22.617" v="256" actId="478"/>
          <ac:spMkLst>
            <pc:docMk/>
            <pc:sldMk cId="0" sldId="362"/>
            <ac:spMk id="23557" creationId="{00000000-0000-0000-0000-000000000000}"/>
          </ac:spMkLst>
        </pc:spChg>
        <pc:graphicFrameChg chg="mod">
          <ac:chgData name="ysntou@outlook.com" userId="1205a486914ad98d" providerId="LiveId" clId="{F77413A1-F829-43B3-8449-B68E371CF547}" dt="2020-11-28T13:37:45.767" v="273" actId="2711"/>
          <ac:graphicFrameMkLst>
            <pc:docMk/>
            <pc:sldMk cId="0" sldId="362"/>
            <ac:graphicFrameMk id="6" creationId="{00000000-0000-0000-0000-000000000000}"/>
          </ac:graphicFrameMkLst>
        </pc:graphicFrameChg>
        <pc:graphicFrameChg chg="mod">
          <ac:chgData name="ysntou@outlook.com" userId="1205a486914ad98d" providerId="LiveId" clId="{F77413A1-F829-43B3-8449-B68E371CF547}" dt="2020-11-28T13:37:45.767" v="273" actId="2711"/>
          <ac:graphicFrameMkLst>
            <pc:docMk/>
            <pc:sldMk cId="0" sldId="362"/>
            <ac:graphicFrameMk id="8" creationId="{00000000-0000-0000-0000-000000000000}"/>
          </ac:graphicFrameMkLst>
        </pc:graphicFrame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363"/>
        </pc:sldMkLst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363"/>
            <ac:spMk id="25602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363"/>
            <ac:spMk id="25603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31.383" v="259" actId="478"/>
          <ac:spMkLst>
            <pc:docMk/>
            <pc:sldMk cId="0" sldId="363"/>
            <ac:spMk id="25604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31.383" v="259" actId="478"/>
          <ac:spMkLst>
            <pc:docMk/>
            <pc:sldMk cId="0" sldId="363"/>
            <ac:spMk id="25605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31.844" v="271" actId="2711"/>
          <ac:spMkLst>
            <pc:docMk/>
            <pc:sldMk cId="0" sldId="363"/>
            <ac:spMk id="25638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37:31.844" v="271" actId="2711"/>
          <ac:spMkLst>
            <pc:docMk/>
            <pc:sldMk cId="0" sldId="363"/>
            <ac:spMk id="25639" creationId="{00000000-0000-0000-0000-000000000000}"/>
          </ac:spMkLst>
        </pc:spChg>
      </pc:sldChg>
      <pc:sldChg chg="delSp modSp add del mod">
        <pc:chgData name="ysntou@outlook.com" userId="1205a486914ad98d" providerId="LiveId" clId="{F77413A1-F829-43B3-8449-B68E371CF547}" dt="2020-11-28T13:44:13.745" v="314"/>
        <pc:sldMkLst>
          <pc:docMk/>
          <pc:sldMk cId="0" sldId="364"/>
        </pc:sldMkLst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364"/>
            <ac:spMk id="28674" creationId="{00000000-0000-0000-0000-000000000000}"/>
          </ac:spMkLst>
        </pc:spChg>
        <pc:spChg chg="mod">
          <ac:chgData name="ysntou@outlook.com" userId="1205a486914ad98d" providerId="LiveId" clId="{F77413A1-F829-43B3-8449-B68E371CF547}" dt="2020-11-28T13:44:13.745" v="314"/>
          <ac:spMkLst>
            <pc:docMk/>
            <pc:sldMk cId="0" sldId="364"/>
            <ac:spMk id="28675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41.992" v="262" actId="478"/>
          <ac:spMkLst>
            <pc:docMk/>
            <pc:sldMk cId="0" sldId="364"/>
            <ac:spMk id="28676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36:41.992" v="262" actId="478"/>
          <ac:spMkLst>
            <pc:docMk/>
            <pc:sldMk cId="0" sldId="364"/>
            <ac:spMk id="28677" creationId="{00000000-0000-0000-0000-000000000000}"/>
          </ac:spMkLst>
        </pc:spChg>
      </pc:sldChg>
      <pc:sldChg chg="modSp add mod">
        <pc:chgData name="ysntou@outlook.com" userId="1205a486914ad98d" providerId="LiveId" clId="{F77413A1-F829-43B3-8449-B68E371CF547}" dt="2020-11-28T13:50:53.202" v="362" actId="13926"/>
        <pc:sldMkLst>
          <pc:docMk/>
          <pc:sldMk cId="3116940339" sldId="365"/>
        </pc:sldMkLst>
        <pc:spChg chg="mod">
          <ac:chgData name="ysntou@outlook.com" userId="1205a486914ad98d" providerId="LiveId" clId="{F77413A1-F829-43B3-8449-B68E371CF547}" dt="2020-11-28T13:50:53.202" v="362" actId="13926"/>
          <ac:spMkLst>
            <pc:docMk/>
            <pc:sldMk cId="3116940339" sldId="365"/>
            <ac:spMk id="18435" creationId="{00000000-0000-0000-0000-000000000000}"/>
          </ac:spMkLst>
        </pc:spChg>
      </pc:sldChg>
      <pc:sldChg chg="addSp delSp modSp add mod">
        <pc:chgData name="ysntou@outlook.com" userId="1205a486914ad98d" providerId="LiveId" clId="{F77413A1-F829-43B3-8449-B68E371CF547}" dt="2020-11-28T13:45:57.709" v="324"/>
        <pc:sldMkLst>
          <pc:docMk/>
          <pc:sldMk cId="3456118444" sldId="366"/>
        </pc:sldMkLst>
        <pc:spChg chg="add del mod">
          <ac:chgData name="ysntou@outlook.com" userId="1205a486914ad98d" providerId="LiveId" clId="{F77413A1-F829-43B3-8449-B68E371CF547}" dt="2020-11-28T13:45:46.450" v="322" actId="478"/>
          <ac:spMkLst>
            <pc:docMk/>
            <pc:sldMk cId="3456118444" sldId="366"/>
            <ac:spMk id="3" creationId="{657E39D0-E97B-47AF-BF64-2A4B8D185F21}"/>
          </ac:spMkLst>
        </pc:spChg>
        <pc:spChg chg="add mod">
          <ac:chgData name="ysntou@outlook.com" userId="1205a486914ad98d" providerId="LiveId" clId="{F77413A1-F829-43B3-8449-B68E371CF547}" dt="2020-11-28T13:45:50.405" v="323" actId="1076"/>
          <ac:spMkLst>
            <pc:docMk/>
            <pc:sldMk cId="3456118444" sldId="366"/>
            <ac:spMk id="10" creationId="{3AA6A5A0-171F-4554-8673-977CE5C49FD3}"/>
          </ac:spMkLst>
        </pc:spChg>
        <pc:spChg chg="mod">
          <ac:chgData name="ysntou@outlook.com" userId="1205a486914ad98d" providerId="LiveId" clId="{F77413A1-F829-43B3-8449-B68E371CF547}" dt="2020-11-28T13:45:26.865" v="318"/>
          <ac:spMkLst>
            <pc:docMk/>
            <pc:sldMk cId="3456118444" sldId="366"/>
            <ac:spMk id="17410" creationId="{00000000-0000-0000-0000-000000000000}"/>
          </ac:spMkLst>
        </pc:spChg>
        <pc:spChg chg="del">
          <ac:chgData name="ysntou@outlook.com" userId="1205a486914ad98d" providerId="LiveId" clId="{F77413A1-F829-43B3-8449-B68E371CF547}" dt="2020-11-28T13:45:42.603" v="321" actId="478"/>
          <ac:spMkLst>
            <pc:docMk/>
            <pc:sldMk cId="3456118444" sldId="366"/>
            <ac:spMk id="17411" creationId="{00000000-0000-0000-0000-000000000000}"/>
          </ac:spMkLst>
        </pc:spChg>
        <pc:graphicFrameChg chg="add mod">
          <ac:chgData name="ysntou@outlook.com" userId="1205a486914ad98d" providerId="LiveId" clId="{F77413A1-F829-43B3-8449-B68E371CF547}" dt="2020-11-28T13:45:57.709" v="324"/>
          <ac:graphicFrameMkLst>
            <pc:docMk/>
            <pc:sldMk cId="3456118444" sldId="366"/>
            <ac:graphicFrameMk id="13" creationId="{11FDBB25-E56F-4447-904F-5F73D7650D38}"/>
          </ac:graphicFrameMkLst>
        </pc:graphicFrameChg>
        <pc:cxnChg chg="add mod">
          <ac:chgData name="ysntou@outlook.com" userId="1205a486914ad98d" providerId="LiveId" clId="{F77413A1-F829-43B3-8449-B68E371CF547}" dt="2020-11-28T13:45:57.709" v="324"/>
          <ac:cxnSpMkLst>
            <pc:docMk/>
            <pc:sldMk cId="3456118444" sldId="366"/>
            <ac:cxnSpMk id="14" creationId="{5031A3C2-48D4-4DC3-8259-BEA9BC4B6CFA}"/>
          </ac:cxnSpMkLst>
        </pc:cxnChg>
        <pc:cxnChg chg="add mod">
          <ac:chgData name="ysntou@outlook.com" userId="1205a486914ad98d" providerId="LiveId" clId="{F77413A1-F829-43B3-8449-B68E371CF547}" dt="2020-11-28T13:45:57.709" v="324"/>
          <ac:cxnSpMkLst>
            <pc:docMk/>
            <pc:sldMk cId="3456118444" sldId="366"/>
            <ac:cxnSpMk id="15" creationId="{505DDC8F-1017-4DFE-B652-4516D4100F0E}"/>
          </ac:cxnSpMkLst>
        </pc:cxnChg>
      </pc:sldChg>
      <pc:sldChg chg="addSp delSp modSp add del mod">
        <pc:chgData name="ysntou@outlook.com" userId="1205a486914ad98d" providerId="LiveId" clId="{F77413A1-F829-43B3-8449-B68E371CF547}" dt="2020-11-28T13:50:06.674" v="358" actId="47"/>
        <pc:sldMkLst>
          <pc:docMk/>
          <pc:sldMk cId="183174902" sldId="367"/>
        </pc:sldMkLst>
        <pc:spChg chg="add del mod">
          <ac:chgData name="ysntou@outlook.com" userId="1205a486914ad98d" providerId="LiveId" clId="{F77413A1-F829-43B3-8449-B68E371CF547}" dt="2020-11-28T13:49:15.412" v="351" actId="478"/>
          <ac:spMkLst>
            <pc:docMk/>
            <pc:sldMk cId="183174902" sldId="367"/>
            <ac:spMk id="3" creationId="{FE42983B-325E-4D26-A58E-36A4236A91D6}"/>
          </ac:spMkLst>
        </pc:spChg>
        <pc:spChg chg="add del mod">
          <ac:chgData name="ysntou@outlook.com" userId="1205a486914ad98d" providerId="LiveId" clId="{F77413A1-F829-43B3-8449-B68E371CF547}" dt="2020-11-28T13:49:21.898" v="354" actId="478"/>
          <ac:spMkLst>
            <pc:docMk/>
            <pc:sldMk cId="183174902" sldId="367"/>
            <ac:spMk id="5" creationId="{15142A69-EE7E-4345-BB84-FCB0DB0AF167}"/>
          </ac:spMkLst>
        </pc:spChg>
        <pc:spChg chg="add del mod">
          <ac:chgData name="ysntou@outlook.com" userId="1205a486914ad98d" providerId="LiveId" clId="{F77413A1-F829-43B3-8449-B68E371CF547}" dt="2020-11-28T13:49:11.099" v="350"/>
          <ac:spMkLst>
            <pc:docMk/>
            <pc:sldMk cId="183174902" sldId="367"/>
            <ac:spMk id="18" creationId="{1146BCCC-57A9-4A17-AE40-DA4C9AAFD093}"/>
          </ac:spMkLst>
        </pc:spChg>
        <pc:spChg chg="add del mod">
          <ac:chgData name="ysntou@outlook.com" userId="1205a486914ad98d" providerId="LiveId" clId="{F77413A1-F829-43B3-8449-B68E371CF547}" dt="2020-11-28T13:49:11.099" v="350"/>
          <ac:spMkLst>
            <pc:docMk/>
            <pc:sldMk cId="183174902" sldId="367"/>
            <ac:spMk id="19" creationId="{D2284A5A-72FB-4C4A-A09C-29D05390E901}"/>
          </ac:spMkLst>
        </pc:spChg>
        <pc:spChg chg="add del mod">
          <ac:chgData name="ysntou@outlook.com" userId="1205a486914ad98d" providerId="LiveId" clId="{F77413A1-F829-43B3-8449-B68E371CF547}" dt="2020-11-28T13:49:11.099" v="350"/>
          <ac:spMkLst>
            <pc:docMk/>
            <pc:sldMk cId="183174902" sldId="367"/>
            <ac:spMk id="22" creationId="{80BD6C28-C58B-4E5C-8D5B-A1CE597169DC}"/>
          </ac:spMkLst>
        </pc:spChg>
        <pc:spChg chg="add mod">
          <ac:chgData name="ysntou@outlook.com" userId="1205a486914ad98d" providerId="LiveId" clId="{F77413A1-F829-43B3-8449-B68E371CF547}" dt="2020-11-28T13:49:24.937" v="355" actId="1076"/>
          <ac:spMkLst>
            <pc:docMk/>
            <pc:sldMk cId="183174902" sldId="367"/>
            <ac:spMk id="25" creationId="{4FEF4DB2-6B54-42CB-8502-46A572705F2F}"/>
          </ac:spMkLst>
        </pc:spChg>
        <pc:spChg chg="add mod">
          <ac:chgData name="ysntou@outlook.com" userId="1205a486914ad98d" providerId="LiveId" clId="{F77413A1-F829-43B3-8449-B68E371CF547}" dt="2020-11-28T13:49:16.302" v="352"/>
          <ac:spMkLst>
            <pc:docMk/>
            <pc:sldMk cId="183174902" sldId="367"/>
            <ac:spMk id="26" creationId="{3ECD56C1-D54C-4192-B818-5E7977C36730}"/>
          </ac:spMkLst>
        </pc:spChg>
        <pc:spChg chg="add mod">
          <ac:chgData name="ysntou@outlook.com" userId="1205a486914ad98d" providerId="LiveId" clId="{F77413A1-F829-43B3-8449-B68E371CF547}" dt="2020-11-28T13:49:16.302" v="352"/>
          <ac:spMkLst>
            <pc:docMk/>
            <pc:sldMk cId="183174902" sldId="367"/>
            <ac:spMk id="29" creationId="{17F20E9A-3D5F-40D5-ABD6-CF6644CEA179}"/>
          </ac:spMkLst>
        </pc:spChg>
        <pc:spChg chg="del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73" creationId="{2B566528-1B12-4246-9431-5C2D7D081168}"/>
          </ac:spMkLst>
        </pc:spChg>
        <pc:spChg chg="del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75" creationId="{D3F51FEB-38FB-4F6C-9F7B-2F2AFAB65463}"/>
          </ac:spMkLst>
        </pc:spChg>
        <pc:spChg chg="del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77" creationId="{1E547BA6-BAE0-43BB-A7CA-60F69CE252F0}"/>
          </ac:spMkLst>
        </pc:spChg>
        <pc:spChg chg="add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139" creationId="{2B566528-1B12-4246-9431-5C2D7D081168}"/>
          </ac:spMkLst>
        </pc:spChg>
        <pc:spChg chg="add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141" creationId="{2E80C965-DB6D-4F81-9E9E-B027384D0BD6}"/>
          </ac:spMkLst>
        </pc:spChg>
        <pc:spChg chg="add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143" creationId="{A580F890-B085-4E95-96AA-55AEBEC5CE6E}"/>
          </ac:spMkLst>
        </pc:spChg>
        <pc:spChg chg="add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145" creationId="{D3F51FEB-38FB-4F6C-9F7B-2F2AFAB65463}"/>
          </ac:spMkLst>
        </pc:spChg>
        <pc:spChg chg="add">
          <ac:chgData name="ysntou@outlook.com" userId="1205a486914ad98d" providerId="LiveId" clId="{F77413A1-F829-43B3-8449-B68E371CF547}" dt="2020-11-28T13:47:56.078" v="335" actId="26606"/>
          <ac:spMkLst>
            <pc:docMk/>
            <pc:sldMk cId="183174902" sldId="367"/>
            <ac:spMk id="147" creationId="{1E547BA6-BAE0-43BB-A7CA-60F69CE252F0}"/>
          </ac:spMkLst>
        </pc:spChg>
        <pc:spChg chg="del mod">
          <ac:chgData name="ysntou@outlook.com" userId="1205a486914ad98d" providerId="LiveId" clId="{F77413A1-F829-43B3-8449-B68E371CF547}" dt="2020-11-28T13:49:15.412" v="351" actId="478"/>
          <ac:spMkLst>
            <pc:docMk/>
            <pc:sldMk cId="183174902" sldId="367"/>
            <ac:spMk id="19458" creationId="{00000000-0000-0000-0000-000000000000}"/>
          </ac:spMkLst>
        </pc:spChg>
        <pc:spChg chg="del mod">
          <ac:chgData name="ysntou@outlook.com" userId="1205a486914ad98d" providerId="LiveId" clId="{F77413A1-F829-43B3-8449-B68E371CF547}" dt="2020-11-28T13:49:09.499" v="348" actId="478"/>
          <ac:spMkLst>
            <pc:docMk/>
            <pc:sldMk cId="183174902" sldId="367"/>
            <ac:spMk id="19459" creationId="{00000000-0000-0000-0000-000000000000}"/>
          </ac:spMkLst>
        </pc:spChg>
        <pc:grpChg chg="del">
          <ac:chgData name="ysntou@outlook.com" userId="1205a486914ad98d" providerId="LiveId" clId="{F77413A1-F829-43B3-8449-B68E371CF547}" dt="2020-11-28T13:47:56.078" v="335" actId="26606"/>
          <ac:grpSpMkLst>
            <pc:docMk/>
            <pc:sldMk cId="183174902" sldId="367"/>
            <ac:grpSpMk id="79" creationId="{07EAA094-9CF6-4695-958A-33D9BCAA9474}"/>
          </ac:grpSpMkLst>
        </pc:grpChg>
        <pc:graphicFrameChg chg="add del mod">
          <ac:chgData name="ysntou@outlook.com" userId="1205a486914ad98d" providerId="LiveId" clId="{F77413A1-F829-43B3-8449-B68E371CF547}" dt="2020-11-28T13:49:11.099" v="350"/>
          <ac:graphicFrameMkLst>
            <pc:docMk/>
            <pc:sldMk cId="183174902" sldId="367"/>
            <ac:graphicFrameMk id="20" creationId="{3E0FB700-209E-48C0-B3C0-8B032BC4CE38}"/>
          </ac:graphicFrameMkLst>
        </pc:graphicFrameChg>
        <pc:graphicFrameChg chg="add del mod">
          <ac:chgData name="ysntou@outlook.com" userId="1205a486914ad98d" providerId="LiveId" clId="{F77413A1-F829-43B3-8449-B68E371CF547}" dt="2020-11-28T13:49:11.099" v="350"/>
          <ac:graphicFrameMkLst>
            <pc:docMk/>
            <pc:sldMk cId="183174902" sldId="367"/>
            <ac:graphicFrameMk id="21" creationId="{0F9B855E-2DAD-40E4-A934-75595EA13BB1}"/>
          </ac:graphicFrameMkLst>
        </pc:graphicFrameChg>
        <pc:graphicFrameChg chg="add mod">
          <ac:chgData name="ysntou@outlook.com" userId="1205a486914ad98d" providerId="LiveId" clId="{F77413A1-F829-43B3-8449-B68E371CF547}" dt="2020-11-28T13:49:16.302" v="352"/>
          <ac:graphicFrameMkLst>
            <pc:docMk/>
            <pc:sldMk cId="183174902" sldId="367"/>
            <ac:graphicFrameMk id="27" creationId="{CCAFEC12-1556-43A1-92BD-C39FFAA49B22}"/>
          </ac:graphicFrameMkLst>
        </pc:graphicFrameChg>
        <pc:graphicFrameChg chg="add mod">
          <ac:chgData name="ysntou@outlook.com" userId="1205a486914ad98d" providerId="LiveId" clId="{F77413A1-F829-43B3-8449-B68E371CF547}" dt="2020-11-28T13:49:16.302" v="352"/>
          <ac:graphicFrameMkLst>
            <pc:docMk/>
            <pc:sldMk cId="183174902" sldId="367"/>
            <ac:graphicFrameMk id="28" creationId="{A23AE5F2-D906-4FD4-B143-81D4F18E06A8}"/>
          </ac:graphicFrameMkLst>
        </pc:graphicFrameChg>
        <pc:picChg chg="add del mod">
          <ac:chgData name="ysntou@outlook.com" userId="1205a486914ad98d" providerId="LiveId" clId="{F77413A1-F829-43B3-8449-B68E371CF547}" dt="2020-11-28T13:50:02.355" v="357"/>
          <ac:picMkLst>
            <pc:docMk/>
            <pc:sldMk cId="183174902" sldId="367"/>
            <ac:picMk id="30" creationId="{286FE336-4250-443C-9DA6-221970029D2E}"/>
          </ac:picMkLst>
        </pc:picChg>
        <pc:picChg chg="del mod">
          <ac:chgData name="ysntou@outlook.com" userId="1205a486914ad98d" providerId="LiveId" clId="{F77413A1-F829-43B3-8449-B68E371CF547}" dt="2020-11-28T13:48:02.337" v="338" actId="478"/>
          <ac:picMkLst>
            <pc:docMk/>
            <pc:sldMk cId="183174902" sldId="367"/>
            <ac:picMk id="19462" creationId="{ACA462F8-F162-4BEC-B92B-A80AD5AD24C6}"/>
          </ac:picMkLst>
        </pc:picChg>
      </pc:sldChg>
      <pc:sldChg chg="addSp delSp modSp new mod">
        <pc:chgData name="ysntou@outlook.com" userId="1205a486914ad98d" providerId="LiveId" clId="{F77413A1-F829-43B3-8449-B68E371CF547}" dt="2020-11-28T14:12:58.291" v="536" actId="20577"/>
        <pc:sldMkLst>
          <pc:docMk/>
          <pc:sldMk cId="1211953566" sldId="367"/>
        </pc:sldMkLst>
        <pc:spChg chg="mod">
          <ac:chgData name="ysntou@outlook.com" userId="1205a486914ad98d" providerId="LiveId" clId="{F77413A1-F829-43B3-8449-B68E371CF547}" dt="2020-11-28T14:12:48.481" v="533" actId="2711"/>
          <ac:spMkLst>
            <pc:docMk/>
            <pc:sldMk cId="1211953566" sldId="367"/>
            <ac:spMk id="2" creationId="{FA9986A8-97F5-4F0A-92B5-7FDFDFF032DD}"/>
          </ac:spMkLst>
        </pc:spChg>
        <pc:spChg chg="del mod">
          <ac:chgData name="ysntou@outlook.com" userId="1205a486914ad98d" providerId="LiveId" clId="{F77413A1-F829-43B3-8449-B68E371CF547}" dt="2020-11-28T14:09:02.989" v="497" actId="478"/>
          <ac:spMkLst>
            <pc:docMk/>
            <pc:sldMk cId="1211953566" sldId="367"/>
            <ac:spMk id="3" creationId="{0F546A7C-A58F-45DE-9A10-E0BBAC7B5B22}"/>
          </ac:spMkLst>
        </pc:spChg>
        <pc:spChg chg="add del mod">
          <ac:chgData name="ysntou@outlook.com" userId="1205a486914ad98d" providerId="LiveId" clId="{F77413A1-F829-43B3-8449-B68E371CF547}" dt="2020-11-28T14:05:02.938" v="455"/>
          <ac:spMkLst>
            <pc:docMk/>
            <pc:sldMk cId="1211953566" sldId="367"/>
            <ac:spMk id="5" creationId="{8D7761EA-7E9D-4CB5-BF08-76A0E59FD5A6}"/>
          </ac:spMkLst>
        </pc:spChg>
        <pc:spChg chg="add del">
          <ac:chgData name="ysntou@outlook.com" userId="1205a486914ad98d" providerId="LiveId" clId="{F77413A1-F829-43B3-8449-B68E371CF547}" dt="2020-11-28T14:08:47.152" v="490"/>
          <ac:spMkLst>
            <pc:docMk/>
            <pc:sldMk cId="1211953566" sldId="367"/>
            <ac:spMk id="7" creationId="{8A94DCCA-56E0-495E-844D-6A73D94316C9}"/>
          </ac:spMkLst>
        </pc:spChg>
        <pc:spChg chg="add del">
          <ac:chgData name="ysntou@outlook.com" userId="1205a486914ad98d" providerId="LiveId" clId="{F77413A1-F829-43B3-8449-B68E371CF547}" dt="2020-11-28T14:08:47.152" v="490"/>
          <ac:spMkLst>
            <pc:docMk/>
            <pc:sldMk cId="1211953566" sldId="367"/>
            <ac:spMk id="8" creationId="{EDA75C5B-E4A8-476C-B2AF-BA21A990D5D8}"/>
          </ac:spMkLst>
        </pc:spChg>
        <pc:spChg chg="add mod">
          <ac:chgData name="ysntou@outlook.com" userId="1205a486914ad98d" providerId="LiveId" clId="{F77413A1-F829-43B3-8449-B68E371CF547}" dt="2020-11-28T14:12:58.291" v="536" actId="20577"/>
          <ac:spMkLst>
            <pc:docMk/>
            <pc:sldMk cId="1211953566" sldId="367"/>
            <ac:spMk id="9" creationId="{5D627A6F-6B57-4546-AE79-E308BDD9FFE6}"/>
          </ac:spMkLst>
        </pc:spChg>
        <pc:spChg chg="add del">
          <ac:chgData name="ysntou@outlook.com" userId="1205a486914ad98d" providerId="LiveId" clId="{F77413A1-F829-43B3-8449-B68E371CF547}" dt="2020-11-28T14:08:47.152" v="490"/>
          <ac:spMkLst>
            <pc:docMk/>
            <pc:sldMk cId="1211953566" sldId="367"/>
            <ac:spMk id="10" creationId="{145F3993-7C2B-407B-8A2E-3405DA3D0B70}"/>
          </ac:spMkLst>
        </pc:spChg>
        <pc:spChg chg="add mod">
          <ac:chgData name="ysntou@outlook.com" userId="1205a486914ad98d" providerId="LiveId" clId="{F77413A1-F829-43B3-8449-B68E371CF547}" dt="2020-11-28T14:09:08.168" v="500" actId="20577"/>
          <ac:spMkLst>
            <pc:docMk/>
            <pc:sldMk cId="1211953566" sldId="367"/>
            <ac:spMk id="14" creationId="{64C8EF08-82D7-4D5E-AE02-D5C37A5767B1}"/>
          </ac:spMkLst>
        </pc:spChg>
        <pc:spChg chg="add del">
          <ac:chgData name="ysntou@outlook.com" userId="1205a486914ad98d" providerId="LiveId" clId="{F77413A1-F829-43B3-8449-B68E371CF547}" dt="2020-11-28T14:10:04.115" v="517"/>
          <ac:spMkLst>
            <pc:docMk/>
            <pc:sldMk cId="1211953566" sldId="367"/>
            <ac:spMk id="15" creationId="{9B348DEC-3C80-4FA0-8D29-7E61953AF74F}"/>
          </ac:spMkLst>
        </pc:spChg>
        <pc:spChg chg="add mod">
          <ac:chgData name="ysntou@outlook.com" userId="1205a486914ad98d" providerId="LiveId" clId="{F77413A1-F829-43B3-8449-B68E371CF547}" dt="2020-11-28T14:09:38.643" v="512" actId="1076"/>
          <ac:spMkLst>
            <pc:docMk/>
            <pc:sldMk cId="1211953566" sldId="367"/>
            <ac:spMk id="16" creationId="{CE63B241-252D-455D-BA6F-B22A2ACC8E3A}"/>
          </ac:spMkLst>
        </pc:spChg>
        <pc:spChg chg="add del">
          <ac:chgData name="ysntou@outlook.com" userId="1205a486914ad98d" providerId="LiveId" clId="{F77413A1-F829-43B3-8449-B68E371CF547}" dt="2020-11-28T14:09:52.094" v="515" actId="22"/>
          <ac:spMkLst>
            <pc:docMk/>
            <pc:sldMk cId="1211953566" sldId="367"/>
            <ac:spMk id="18" creationId="{53DC149B-4AC3-4774-8CD4-6E252C4D2119}"/>
          </ac:spMkLst>
        </pc:spChg>
        <pc:spChg chg="add del mod">
          <ac:chgData name="ysntou@outlook.com" userId="1205a486914ad98d" providerId="LiveId" clId="{F77413A1-F829-43B3-8449-B68E371CF547}" dt="2020-11-28T14:10:20.925" v="526" actId="478"/>
          <ac:spMkLst>
            <pc:docMk/>
            <pc:sldMk cId="1211953566" sldId="367"/>
            <ac:spMk id="19" creationId="{94CD3D5D-C9BC-44E9-AC65-3E01C77FF10B}"/>
          </ac:spMkLst>
        </pc:spChg>
        <pc:spChg chg="add del">
          <ac:chgData name="ysntou@outlook.com" userId="1205a486914ad98d" providerId="LiveId" clId="{F77413A1-F829-43B3-8449-B68E371CF547}" dt="2020-11-28T14:10:07.470" v="520" actId="22"/>
          <ac:spMkLst>
            <pc:docMk/>
            <pc:sldMk cId="1211953566" sldId="367"/>
            <ac:spMk id="22" creationId="{A0C03C7A-768D-44A4-9889-F9B205A39ED1}"/>
          </ac:spMkLst>
        </pc:spChg>
        <pc:spChg chg="add mod">
          <ac:chgData name="ysntou@outlook.com" userId="1205a486914ad98d" providerId="LiveId" clId="{F77413A1-F829-43B3-8449-B68E371CF547}" dt="2020-11-28T14:10:55.709" v="531" actId="14100"/>
          <ac:spMkLst>
            <pc:docMk/>
            <pc:sldMk cId="1211953566" sldId="367"/>
            <ac:spMk id="26" creationId="{DDC7D82D-AFDF-495F-B162-30FB5187CF8E}"/>
          </ac:spMkLst>
        </pc:spChg>
        <pc:picChg chg="add mod">
          <ac:chgData name="ysntou@outlook.com" userId="1205a486914ad98d" providerId="LiveId" clId="{F77413A1-F829-43B3-8449-B68E371CF547}" dt="2020-11-28T14:09:13.223" v="503" actId="1076"/>
          <ac:picMkLst>
            <pc:docMk/>
            <pc:sldMk cId="1211953566" sldId="367"/>
            <ac:picMk id="17410" creationId="{32E596AC-36CC-457F-AC2A-27D10BA737FE}"/>
          </ac:picMkLst>
        </pc:picChg>
        <pc:picChg chg="add mod">
          <ac:chgData name="ysntou@outlook.com" userId="1205a486914ad98d" providerId="LiveId" clId="{F77413A1-F829-43B3-8449-B68E371CF547}" dt="2020-11-28T14:09:14.415" v="504" actId="1076"/>
          <ac:picMkLst>
            <pc:docMk/>
            <pc:sldMk cId="1211953566" sldId="367"/>
            <ac:picMk id="17412" creationId="{D853232C-76AA-4317-AC62-5C1FE773B579}"/>
          </ac:picMkLst>
        </pc:picChg>
        <pc:picChg chg="add del">
          <ac:chgData name="ysntou@outlook.com" userId="1205a486914ad98d" providerId="LiveId" clId="{F77413A1-F829-43B3-8449-B68E371CF547}" dt="2020-11-28T14:10:04.115" v="517"/>
          <ac:picMkLst>
            <pc:docMk/>
            <pc:sldMk cId="1211953566" sldId="367"/>
            <ac:picMk id="17417" creationId="{E0576E43-6433-4807-A45F-A77461BA2BB9}"/>
          </ac:picMkLst>
        </pc:picChg>
        <pc:picChg chg="add mod">
          <ac:chgData name="ysntou@outlook.com" userId="1205a486914ad98d" providerId="LiveId" clId="{F77413A1-F829-43B3-8449-B68E371CF547}" dt="2020-11-28T14:10:57.189" v="532" actId="1076"/>
          <ac:picMkLst>
            <pc:docMk/>
            <pc:sldMk cId="1211953566" sldId="367"/>
            <ac:picMk id="17419" creationId="{30502F71-7F13-4A6D-B07B-D2A100E7E2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27C33-8FB4-4B01-9538-78C3DA56758B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50A1F-9F66-4353-908F-5C22A0A15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10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0A1F-9F66-4353-908F-5C22A0A15A9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10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47BFD-93E9-44B8-8F13-24F76E0A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6819E0-0BAC-471F-B6EB-68243DF49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C602D-D3F3-450A-A6FB-876C7CC3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D6A5BF-2B5E-4E44-BAD2-0FFA2097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B1FA90-18CC-427F-A4A2-DA51D6AB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D4636-57D0-4F77-8D88-8792D0CC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F6C5B9-CC12-4363-BB63-F47F055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AFFFB-908F-4340-B9BE-64CBA8BD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924F1A-5373-4BCF-A8FD-ADD4FC5D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EA028-6630-4E08-8572-28C9E584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5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60AB45-8954-451C-8DE1-6F3D5FA69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CFBB4-EBD7-470E-8747-A861BA288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0183EB-9783-43C6-B540-CAA11B86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CD15B-D3E3-4CD2-AAE0-3CFC0FD6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925B4-F4D7-4E3A-82FE-DF5FA0E3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4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AE017-17F3-450F-9F87-2D61F09E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71C1E-9991-4E87-842C-51D21804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7A41D-13DD-42D2-840C-CA29633D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96B53-517F-4846-AA8E-5ECE845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8D095-9805-4FCB-AFDC-815F0D01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8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57EB5-9C81-4D21-9700-C06E6B31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0862E-B560-43D1-A5DF-5FE86DC4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40B57-B145-4912-B42E-82E87829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787AA2-EBD1-4ABF-A16D-907D64A4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33429-2BEA-4BAB-83BF-D70DBC4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9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CE172-79E4-42EE-B294-89A12544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629D-4666-4408-BF5E-8CA26260C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C323FF-261F-4B9A-B558-FCB36984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21057D-EA89-422D-BACD-AD1272C5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1B4F83-C143-42DF-B778-9FFA531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3055E7-3776-44EE-8050-C9457D6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2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6662A-FA88-4957-BA1F-304C3771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477F7-1DDC-4CB8-AEA8-20DDC821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63414F-87BE-4B6D-BC77-76092710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91ED4-7AD4-4EAC-95F9-B1E71F8F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65960F-D487-4655-8C4F-46E97F75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A431DB-BA54-4793-BA41-8B33D8F2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CB009C-1D39-4FB0-9C92-88E333AB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5CEFE5-9E9C-4BB9-8634-44DD3732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68232-CB8E-4FF7-8B43-ED76F6D3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F231E-3FE5-4F58-BB25-5FF544D0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359652-6491-49F7-86D2-C6ADF56F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B129ED-160D-4FD6-A3D9-A4E77DB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5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26DE1C-9525-4986-BA68-5EBB3B21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245997-A50D-41FB-B6B0-F9AF7130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EE522E-1166-4BC2-8932-193D95F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1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C9D67-CE01-4E68-8699-3B87FD1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67B7B-5349-42C8-86C5-76FC566E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13796C-801C-44E5-B62B-39D71F30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C0A362-A6D0-45AD-9C86-1BF184D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97ED28-087E-4496-9018-30A7E5C9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E52A5A-ADB6-4705-A3CF-E37B276C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0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0BB71-3642-4609-9842-E752312B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FBB6EA-E562-4599-A5BE-4E8ECD0D0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AF5812-6C30-4D19-93C0-C6305A3E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3AB4BF-8392-4F61-BF5D-30D8E8F7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3B949-37B1-4FB9-9AD9-3681FB70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C40851-F74B-4D1F-86AD-73CBD9E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BD4114-F994-4E77-98AC-A03A7175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32E2B2-D96E-471F-8D09-D8DDEEF1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61037-ABD3-452D-9E5F-8035F24A2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54DB-9076-4063-B988-387F5A6120A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D11FD-EBA2-4301-A101-D65C8B44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7FB5E-2697-4D9E-8881-B6B36A74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73C7-9655-4569-AB44-F72099C0D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fu.ca/~ssurjano/optimizatio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8374"/>
            <a:ext cx="9144000" cy="1666105"/>
          </a:xfrm>
        </p:spPr>
        <p:txBody>
          <a:bodyPr/>
          <a:lstStyle/>
          <a:p>
            <a:r>
              <a:rPr lang="en-US" dirty="0" smtClean="0"/>
              <a:t>PSO program with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8733" y="1999574"/>
            <a:ext cx="9144000" cy="474685"/>
          </a:xfrm>
        </p:spPr>
        <p:txBody>
          <a:bodyPr/>
          <a:lstStyle/>
          <a:p>
            <a:r>
              <a:rPr lang="en-US" altLang="zh-TW" dirty="0" smtClean="0"/>
              <a:t>2021/04/14</a:t>
            </a:r>
            <a:endParaRPr lang="en-US" dirty="0"/>
          </a:p>
        </p:txBody>
      </p:sp>
      <p:pic>
        <p:nvPicPr>
          <p:cNvPr id="1032" name="Picture 8" descr="Keysight Software | MATLAB Application Videos for Keysight Instruments |  Keys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30" y="2799515"/>
            <a:ext cx="3823193" cy="35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63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今日課程內容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介紹內建方程式</a:t>
            </a:r>
            <a:r>
              <a:rPr lang="en-US" dirty="0" err="1" smtClean="0"/>
              <a:t>particleswarm</a:t>
            </a:r>
            <a:endParaRPr lang="en-US" dirty="0" smtClean="0"/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(refer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PSO_Homework.doc)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利用內建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方程式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 Homework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 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編程建立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介紹內建方程式 </a:t>
            </a:r>
            <a:r>
              <a:rPr lang="en-US" b="1" i="1" dirty="0" err="1" smtClean="0"/>
              <a:t>particleswarm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876363" y="5768049"/>
            <a:ext cx="9719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www.mathworks.com/help/gads/optimize-using-particle-swarm-optimization.html</a:t>
            </a:r>
          </a:p>
          <a:p>
            <a:endParaRPr lang="en-US" dirty="0"/>
          </a:p>
        </p:txBody>
      </p:sp>
      <p:pic>
        <p:nvPicPr>
          <p:cNvPr id="7" name="Picture 2" descr="https://www.mathworks.com/help/examples/globaloptim/win64/OptimizeUsingParticleSwarmExamp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" y="1602510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14531" y="230783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function has 25 local minima.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to find the minimum of the function using the default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particleswarm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settings.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Firstly attempt a default code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Reduce the searching range</a:t>
            </a:r>
          </a:p>
          <a:p>
            <a:pPr indent="-342900"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Increase the number of particles</a:t>
            </a:r>
          </a:p>
          <a:p>
            <a:pPr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Then, confirm again!</a:t>
            </a:r>
          </a:p>
        </p:txBody>
      </p:sp>
      <p:sp>
        <p:nvSpPr>
          <p:cNvPr id="9" name="Rectangle 8"/>
          <p:cNvSpPr/>
          <p:nvPr/>
        </p:nvSpPr>
        <p:spPr>
          <a:xfrm>
            <a:off x="925902" y="621166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www.mathworks.com/help/gads/particleswarm.html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1564" y="533568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Helvetica" panose="020B0604020202020204" pitchFamily="34" charset="0"/>
              </a:rPr>
              <a:t>Reference: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6804" y="1727745"/>
            <a:ext cx="6886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 file :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OptimizeUsingParticleSwarmExample.mlx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26D73C7-9655-4569-AB44-F72099C0D5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986A8-97F5-4F0A-92B5-7FDFDFF0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作業題目講解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1808" y="6356350"/>
            <a:ext cx="2743200" cy="365125"/>
          </a:xfrm>
        </p:spPr>
        <p:txBody>
          <a:bodyPr/>
          <a:lstStyle/>
          <a:p>
            <a:fld id="{F26D73C7-9655-4569-AB44-F72099C0D51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2E596AC-36CC-457F-AC2A-27D10BA7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" r="47392"/>
          <a:stretch/>
        </p:blipFill>
        <p:spPr bwMode="auto">
          <a:xfrm>
            <a:off x="6353563" y="1871705"/>
            <a:ext cx="5257802" cy="41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853232C-76AA-4317-AC62-5C1FE773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2" y="2742166"/>
            <a:ext cx="5933736" cy="8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8">
            <a:extLst>
              <a:ext uri="{FF2B5EF4-FFF2-40B4-BE49-F238E27FC236}">
                <a16:creationId xmlns:a16="http://schemas.microsoft.com/office/drawing/2014/main" id="{5D627A6F-6B57-4546-AE79-E308BDD9FFE6}"/>
              </a:ext>
            </a:extLst>
          </p:cNvPr>
          <p:cNvSpPr txBox="1"/>
          <p:nvPr/>
        </p:nvSpPr>
        <p:spPr>
          <a:xfrm>
            <a:off x="2068899" y="3826912"/>
            <a:ext cx="3478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x</a:t>
            </a:r>
            <a:r>
              <a:rPr lang="en-US" altLang="zh-TW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∈ [-3, 3], x</a:t>
            </a:r>
            <a:r>
              <a:rPr lang="en-US" altLang="zh-TW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∈ </a:t>
            </a:r>
            <a:r>
              <a:rPr lang="en-US" altLang="zh-TW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[-3, 3].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4C8EF08-82D7-4D5E-AE02-D5C37A5767B1}"/>
              </a:ext>
            </a:extLst>
          </p:cNvPr>
          <p:cNvSpPr txBox="1"/>
          <p:nvPr/>
        </p:nvSpPr>
        <p:spPr>
          <a:xfrm>
            <a:off x="712693" y="52917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5"/>
              </a:rPr>
              <a:t>https://www.sfu.ca/~ssurjano/optimization.html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12" name="文字方塊 15">
            <a:extLst>
              <a:ext uri="{FF2B5EF4-FFF2-40B4-BE49-F238E27FC236}">
                <a16:creationId xmlns:a16="http://schemas.microsoft.com/office/drawing/2014/main" id="{CE63B241-252D-455D-BA6F-B22A2ACC8E3A}"/>
              </a:ext>
            </a:extLst>
          </p:cNvPr>
          <p:cNvSpPr txBox="1"/>
          <p:nvPr/>
        </p:nvSpPr>
        <p:spPr>
          <a:xfrm>
            <a:off x="739588" y="5906650"/>
            <a:ext cx="105604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1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Reference:</a:t>
            </a:r>
          </a:p>
          <a:p>
            <a:pPr algn="l"/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Molga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M., &amp; 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Smutnicki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C. Test functions for optimization needs (2005). Retrieved June 2013, from http://www.zsd.ict.pwr.wroc.pl/files/docs/functions.pdf.</a:t>
            </a: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DDC7D82D-AFDF-495F-B162-30FB5187CF8E}"/>
              </a:ext>
            </a:extLst>
          </p:cNvPr>
          <p:cNvSpPr txBox="1"/>
          <p:nvPr/>
        </p:nvSpPr>
        <p:spPr>
          <a:xfrm>
            <a:off x="250356" y="4388666"/>
            <a:ext cx="254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Global Minimum: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556812" y="622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D73C7-9655-4569-AB44-F72099C0D51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t="44280"/>
          <a:stretch/>
        </p:blipFill>
        <p:spPr>
          <a:xfrm>
            <a:off x="679054" y="4767499"/>
            <a:ext cx="5453986" cy="4859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5635" y="214273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71320" y="1622237"/>
            <a:ext cx="488306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 file :</a:t>
            </a:r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PSO Homework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.docx</a:t>
            </a:r>
          </a:p>
        </p:txBody>
      </p:sp>
    </p:spTree>
    <p:extLst>
      <p:ext uri="{BB962C8B-B14F-4D97-AF65-F5344CB8AC3E}">
        <p14:creationId xmlns:p14="http://schemas.microsoft.com/office/powerpoint/2010/main" val="30534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利用內建方程式解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 Homework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9516" y="1875457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Open file :</a:t>
            </a:r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testPSO.m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E596AC-36CC-457F-AC2A-27D10BA7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" r="47392"/>
          <a:stretch/>
        </p:blipFill>
        <p:spPr bwMode="auto">
          <a:xfrm>
            <a:off x="6257264" y="1991332"/>
            <a:ext cx="5257802" cy="41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0419" y="3622253"/>
            <a:ext cx="70020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tasks: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formulate the problem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【2】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lower bound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【3】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upper bound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【4】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variables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【5】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particleswarm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【6】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best result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minFitness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【7】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position of the best result as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minPosition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59965" y="2542343"/>
            <a:ext cx="540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---A--- Set up scenario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--- B--- PSO function applies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73C7-9655-4569-AB44-F72099C0D5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3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3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編程建立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940" y="1825625"/>
            <a:ext cx="9941859" cy="4351338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935" y="1747424"/>
            <a:ext cx="86013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Steps: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【1】Scenario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setup and plot the function 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【2】Define parameters 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3】Boundary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4】Initialization</a:t>
            </a:r>
          </a:p>
          <a:p>
            <a:r>
              <a:rPr lang="en-US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4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iterCount</a:t>
            </a:r>
            <a:r>
              <a:rPr lang="en-US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4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endParaRPr lang="en-US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【5】Evaluation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【6】Update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pBest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pBest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location &amp; Fitness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7】Calculation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velocities 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【8】Update locations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Iteration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" y="2228197"/>
            <a:ext cx="7790718" cy="4004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98" y="2299697"/>
            <a:ext cx="4070471" cy="3262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9700" y="2110154"/>
            <a:ext cx="21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Convergence History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3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286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Helvetica</vt:lpstr>
      <vt:lpstr>Office 佈景主題</vt:lpstr>
      <vt:lpstr>PSO program with Matlab</vt:lpstr>
      <vt:lpstr>今日課程內容</vt:lpstr>
      <vt:lpstr>介紹內建方程式 particleswarm</vt:lpstr>
      <vt:lpstr>作業題目講解</vt:lpstr>
      <vt:lpstr>利用內建方程式解 PSO Homework</vt:lpstr>
      <vt:lpstr>利用m file編程建立PSO演算法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受大自然啟發的演算法 Application of Computational Intelligence in EE</dc:title>
  <dc:creator>ysntou@outlook.com</dc:creator>
  <cp:lastModifiedBy>owner</cp:lastModifiedBy>
  <cp:revision>50</cp:revision>
  <dcterms:created xsi:type="dcterms:W3CDTF">2020-11-28T14:14:21Z</dcterms:created>
  <dcterms:modified xsi:type="dcterms:W3CDTF">2021-04-14T15:04:02Z</dcterms:modified>
</cp:coreProperties>
</file>