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19C2-FAC6-484F-BA75-C22249A3851E}" type="datetimeFigureOut">
              <a:rPr lang="en-IE" smtClean="0"/>
              <a:t>12/12/2020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EA3FF-66AA-4D32-8137-6BEFE5174C0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1728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19C2-FAC6-484F-BA75-C22249A3851E}" type="datetimeFigureOut">
              <a:rPr lang="en-IE" smtClean="0"/>
              <a:t>12/12/2020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EA3FF-66AA-4D32-8137-6BEFE5174C0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3315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19C2-FAC6-484F-BA75-C22249A3851E}" type="datetimeFigureOut">
              <a:rPr lang="en-IE" smtClean="0"/>
              <a:t>12/12/2020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EA3FF-66AA-4D32-8137-6BEFE5174C06}" type="slidenum">
              <a:rPr lang="en-IE" smtClean="0"/>
              <a:t>‹#›</a:t>
            </a:fld>
            <a:endParaRPr lang="en-I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1210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19C2-FAC6-484F-BA75-C22249A3851E}" type="datetimeFigureOut">
              <a:rPr lang="en-IE" smtClean="0"/>
              <a:t>12/12/2020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EA3FF-66AA-4D32-8137-6BEFE5174C0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13749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19C2-FAC6-484F-BA75-C22249A3851E}" type="datetimeFigureOut">
              <a:rPr lang="en-IE" smtClean="0"/>
              <a:t>12/12/2020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EA3FF-66AA-4D32-8137-6BEFE5174C06}" type="slidenum">
              <a:rPr lang="en-IE" smtClean="0"/>
              <a:t>‹#›</a:t>
            </a:fld>
            <a:endParaRPr lang="en-I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7407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19C2-FAC6-484F-BA75-C22249A3851E}" type="datetimeFigureOut">
              <a:rPr lang="en-IE" smtClean="0"/>
              <a:t>12/12/2020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EA3FF-66AA-4D32-8137-6BEFE5174C0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92997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19C2-FAC6-484F-BA75-C22249A3851E}" type="datetimeFigureOut">
              <a:rPr lang="en-IE" smtClean="0"/>
              <a:t>12/12/2020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EA3FF-66AA-4D32-8137-6BEFE5174C0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34614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19C2-FAC6-484F-BA75-C22249A3851E}" type="datetimeFigureOut">
              <a:rPr lang="en-IE" smtClean="0"/>
              <a:t>12/12/2020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EA3FF-66AA-4D32-8137-6BEFE5174C0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45387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19C2-FAC6-484F-BA75-C22249A3851E}" type="datetimeFigureOut">
              <a:rPr lang="en-IE" smtClean="0"/>
              <a:t>12/12/2020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EA3FF-66AA-4D32-8137-6BEFE5174C0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19942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19C2-FAC6-484F-BA75-C22249A3851E}" type="datetimeFigureOut">
              <a:rPr lang="en-IE" smtClean="0"/>
              <a:t>12/12/2020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EA3FF-66AA-4D32-8137-6BEFE5174C0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83159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19C2-FAC6-484F-BA75-C22249A3851E}" type="datetimeFigureOut">
              <a:rPr lang="en-IE" smtClean="0"/>
              <a:t>12/12/2020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EA3FF-66AA-4D32-8137-6BEFE5174C0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7811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19C2-FAC6-484F-BA75-C22249A3851E}" type="datetimeFigureOut">
              <a:rPr lang="en-IE" smtClean="0"/>
              <a:t>12/12/2020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EA3FF-66AA-4D32-8137-6BEFE5174C0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5758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19C2-FAC6-484F-BA75-C22249A3851E}" type="datetimeFigureOut">
              <a:rPr lang="en-IE" smtClean="0"/>
              <a:t>12/12/2020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EA3FF-66AA-4D32-8137-6BEFE5174C0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59523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19C2-FAC6-484F-BA75-C22249A3851E}" type="datetimeFigureOut">
              <a:rPr lang="en-IE" smtClean="0"/>
              <a:t>12/12/2020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EA3FF-66AA-4D32-8137-6BEFE5174C0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0769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19C2-FAC6-484F-BA75-C22249A3851E}" type="datetimeFigureOut">
              <a:rPr lang="en-IE" smtClean="0"/>
              <a:t>12/12/2020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EA3FF-66AA-4D32-8137-6BEFE5174C0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8875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19C2-FAC6-484F-BA75-C22249A3851E}" type="datetimeFigureOut">
              <a:rPr lang="en-IE" smtClean="0"/>
              <a:t>12/12/2020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EA3FF-66AA-4D32-8137-6BEFE5174C0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64820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A19C2-FAC6-484F-BA75-C22249A3851E}" type="datetimeFigureOut">
              <a:rPr lang="en-IE" smtClean="0"/>
              <a:t>12/12/2020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DAEA3FF-66AA-4D32-8137-6BEFE5174C0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75434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993D0-9AD0-43D4-A4AE-61E325B228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ET4132 Database &amp; Website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C81ED6-99E8-43DA-A6D7-A6CFF7D827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Ian Rowland</a:t>
            </a:r>
          </a:p>
          <a:p>
            <a:r>
              <a:rPr lang="en-IE" dirty="0"/>
              <a:t>19190859</a:t>
            </a:r>
          </a:p>
        </p:txBody>
      </p:sp>
    </p:spTree>
    <p:extLst>
      <p:ext uri="{BB962C8B-B14F-4D97-AF65-F5344CB8AC3E}">
        <p14:creationId xmlns:p14="http://schemas.microsoft.com/office/powerpoint/2010/main" val="2325468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A9AE7-FACC-43DB-8BE1-C42E6772F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7700"/>
          </a:xfrm>
        </p:spPr>
        <p:txBody>
          <a:bodyPr/>
          <a:lstStyle/>
          <a:p>
            <a:r>
              <a:rPr lang="en-IE" dirty="0"/>
              <a:t>Website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E5F09-7467-4AD3-A82D-97067B1F1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7301"/>
            <a:ext cx="8596668" cy="4784062"/>
          </a:xfrm>
        </p:spPr>
        <p:txBody>
          <a:bodyPr/>
          <a:lstStyle/>
          <a:p>
            <a:r>
              <a:rPr lang="en-IE" dirty="0"/>
              <a:t>This is the teacher information page, which displays data from the database relevant to the teachers that provide each class.</a:t>
            </a: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362CD7B-FAED-4FD2-B822-66AC7BC0A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525" y="2032100"/>
            <a:ext cx="9391650" cy="444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879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02D22-1C0F-4A26-9F97-40EAF3048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PHP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1654A-AB85-4FEC-982A-EE617670E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0629"/>
            <a:ext cx="8528810" cy="5397623"/>
          </a:xfrm>
        </p:spPr>
        <p:txBody>
          <a:bodyPr/>
          <a:lstStyle/>
          <a:p>
            <a:r>
              <a:rPr lang="en-IE" dirty="0"/>
              <a:t>The following php code was used to display the venues table on the home page:</a:t>
            </a:r>
          </a:p>
          <a:p>
            <a:r>
              <a:rPr lang="en-IE" dirty="0"/>
              <a:t>$</a:t>
            </a:r>
            <a:r>
              <a:rPr lang="en-IE" dirty="0" err="1"/>
              <a:t>sql</a:t>
            </a:r>
            <a:r>
              <a:rPr lang="en-IE" dirty="0"/>
              <a:t> = "SELECT * FROM venues;";</a:t>
            </a:r>
          </a:p>
          <a:p>
            <a:r>
              <a:rPr lang="en-IE" dirty="0"/>
              <a:t>		if(!$result = $conn-&gt;query($</a:t>
            </a:r>
            <a:r>
              <a:rPr lang="en-IE" dirty="0" err="1"/>
              <a:t>sql</a:t>
            </a:r>
            <a:r>
              <a:rPr lang="en-IE" dirty="0"/>
              <a:t>)) {</a:t>
            </a:r>
          </a:p>
          <a:p>
            <a:r>
              <a:rPr lang="en-IE" dirty="0"/>
              <a:t>			die( "There was an error running your SQL command&lt;</a:t>
            </a:r>
            <a:r>
              <a:rPr lang="en-IE" dirty="0" err="1"/>
              <a:t>br</a:t>
            </a:r>
            <a:r>
              <a:rPr lang="en-IE" dirty="0"/>
              <a:t> /&gt;" );</a:t>
            </a:r>
          </a:p>
          <a:p>
            <a:r>
              <a:rPr lang="en-IE" dirty="0"/>
              <a:t>		}</a:t>
            </a:r>
          </a:p>
          <a:p>
            <a:r>
              <a:rPr lang="en-IE" dirty="0"/>
              <a:t>		echo "&lt;table&gt;&lt;tr&gt;&lt;</a:t>
            </a:r>
            <a:r>
              <a:rPr lang="en-IE" dirty="0" err="1"/>
              <a:t>th</a:t>
            </a:r>
            <a:r>
              <a:rPr lang="en-IE" dirty="0"/>
              <a:t>&gt;Venue name&lt;/</a:t>
            </a:r>
            <a:r>
              <a:rPr lang="en-IE" dirty="0" err="1"/>
              <a:t>th</a:t>
            </a:r>
            <a:r>
              <a:rPr lang="en-IE" dirty="0"/>
              <a:t>&gt;&lt;</a:t>
            </a:r>
            <a:r>
              <a:rPr lang="en-IE" dirty="0" err="1"/>
              <a:t>th</a:t>
            </a:r>
            <a:r>
              <a:rPr lang="en-IE" dirty="0"/>
              <a:t>&gt;Venue Address&lt;/</a:t>
            </a:r>
            <a:r>
              <a:rPr lang="en-IE" dirty="0" err="1"/>
              <a:t>th</a:t>
            </a:r>
            <a:r>
              <a:rPr lang="en-IE" dirty="0"/>
              <a:t>&gt;&lt;/tr&gt;";</a:t>
            </a:r>
          </a:p>
          <a:p>
            <a:r>
              <a:rPr lang="en-IE" dirty="0"/>
              <a:t>		while( $row = $result-&gt;</a:t>
            </a:r>
            <a:r>
              <a:rPr lang="en-IE" dirty="0" err="1"/>
              <a:t>fetch_assoc</a:t>
            </a:r>
            <a:r>
              <a:rPr lang="en-IE" dirty="0"/>
              <a:t>() ) {</a:t>
            </a:r>
          </a:p>
          <a:p>
            <a:r>
              <a:rPr lang="en-IE" dirty="0"/>
              <a:t>			$</a:t>
            </a:r>
            <a:r>
              <a:rPr lang="en-IE" dirty="0" err="1"/>
              <a:t>venueName</a:t>
            </a:r>
            <a:r>
              <a:rPr lang="en-IE" dirty="0"/>
              <a:t> = $row["</a:t>
            </a:r>
            <a:r>
              <a:rPr lang="en-IE" dirty="0" err="1"/>
              <a:t>venue_name</a:t>
            </a:r>
            <a:r>
              <a:rPr lang="en-IE" dirty="0"/>
              <a:t>"];</a:t>
            </a:r>
          </a:p>
          <a:p>
            <a:r>
              <a:rPr lang="en-IE" dirty="0"/>
              <a:t>			$</a:t>
            </a:r>
            <a:r>
              <a:rPr lang="en-IE" dirty="0" err="1"/>
              <a:t>venueAddress</a:t>
            </a:r>
            <a:r>
              <a:rPr lang="en-IE" dirty="0"/>
              <a:t> = $row["</a:t>
            </a:r>
            <a:r>
              <a:rPr lang="en-IE" dirty="0" err="1"/>
              <a:t>venue_address</a:t>
            </a:r>
            <a:r>
              <a:rPr lang="en-IE" dirty="0"/>
              <a:t>"];</a:t>
            </a:r>
          </a:p>
          <a:p>
            <a:r>
              <a:rPr lang="en-IE" dirty="0"/>
              <a:t>			echo "&lt;tr&gt;&lt;td&gt;$</a:t>
            </a:r>
            <a:r>
              <a:rPr lang="en-IE" dirty="0" err="1"/>
              <a:t>venueName</a:t>
            </a:r>
            <a:r>
              <a:rPr lang="en-IE" dirty="0"/>
              <a:t>&lt;/td&gt;&lt;td&gt;$</a:t>
            </a:r>
            <a:r>
              <a:rPr lang="en-IE" dirty="0" err="1"/>
              <a:t>venueAddress</a:t>
            </a:r>
            <a:r>
              <a:rPr lang="en-IE" dirty="0"/>
              <a:t>&lt;/td&gt;&lt;/tr&gt;";</a:t>
            </a:r>
          </a:p>
          <a:p>
            <a:r>
              <a:rPr lang="en-IE" dirty="0"/>
              <a:t>		}</a:t>
            </a:r>
          </a:p>
          <a:p>
            <a:r>
              <a:rPr lang="en-IE" dirty="0"/>
              <a:t>		echo "&lt;/table&gt;";</a:t>
            </a:r>
          </a:p>
        </p:txBody>
      </p:sp>
    </p:spTree>
    <p:extLst>
      <p:ext uri="{BB962C8B-B14F-4D97-AF65-F5344CB8AC3E}">
        <p14:creationId xmlns:p14="http://schemas.microsoft.com/office/powerpoint/2010/main" val="1124911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DA4A5-D327-4296-9760-D8ADD132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0008"/>
          </a:xfrm>
        </p:spPr>
        <p:txBody>
          <a:bodyPr>
            <a:normAutofit fontScale="90000"/>
          </a:bodyPr>
          <a:lstStyle/>
          <a:p>
            <a:r>
              <a:rPr lang="en-IE" dirty="0"/>
              <a:t>PHP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CC477-44E7-4B40-BE68-92DE32B2C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89608"/>
            <a:ext cx="8333501" cy="5548543"/>
          </a:xfrm>
        </p:spPr>
        <p:txBody>
          <a:bodyPr>
            <a:normAutofit fontScale="62500" lnSpcReduction="20000"/>
          </a:bodyPr>
          <a:lstStyle/>
          <a:p>
            <a:r>
              <a:rPr lang="en-IE" dirty="0"/>
              <a:t>PHP code for displaying user-selected data on the available classes:</a:t>
            </a:r>
          </a:p>
          <a:p>
            <a:r>
              <a:rPr lang="en-GB" dirty="0"/>
              <a:t>if( </a:t>
            </a:r>
            <a:r>
              <a:rPr lang="en-GB" dirty="0" err="1"/>
              <a:t>isset</a:t>
            </a:r>
            <a:r>
              <a:rPr lang="en-GB" dirty="0"/>
              <a:t>( $_GET["</a:t>
            </a:r>
            <a:r>
              <a:rPr lang="en-GB" dirty="0" err="1"/>
              <a:t>class_id</a:t>
            </a:r>
            <a:r>
              <a:rPr lang="en-GB" dirty="0"/>
              <a:t>"] ) ) {</a:t>
            </a:r>
          </a:p>
          <a:p>
            <a:r>
              <a:rPr lang="en-GB" dirty="0"/>
              <a:t>        $id = $_GET["</a:t>
            </a:r>
            <a:r>
              <a:rPr lang="en-GB" dirty="0" err="1"/>
              <a:t>class_id</a:t>
            </a:r>
            <a:r>
              <a:rPr lang="en-GB" dirty="0"/>
              <a:t>"];</a:t>
            </a:r>
          </a:p>
          <a:p>
            <a:r>
              <a:rPr lang="en-GB" dirty="0"/>
              <a:t>        $</a:t>
            </a:r>
            <a:r>
              <a:rPr lang="en-GB" dirty="0" err="1"/>
              <a:t>sql</a:t>
            </a:r>
            <a:r>
              <a:rPr lang="en-GB" dirty="0"/>
              <a:t> = "SELECT * FROM </a:t>
            </a:r>
            <a:r>
              <a:rPr lang="en-GB" dirty="0" err="1"/>
              <a:t>class_info</a:t>
            </a:r>
            <a:r>
              <a:rPr lang="en-GB" dirty="0"/>
              <a:t> WHERE </a:t>
            </a:r>
            <a:r>
              <a:rPr lang="en-GB" dirty="0" err="1"/>
              <a:t>class_id</a:t>
            </a:r>
            <a:r>
              <a:rPr lang="en-GB" dirty="0"/>
              <a:t> = '$id';";</a:t>
            </a:r>
          </a:p>
          <a:p>
            <a:r>
              <a:rPr lang="en-GB" dirty="0"/>
              <a:t>        if( !$result = $conn-&gt;query($</a:t>
            </a:r>
            <a:r>
              <a:rPr lang="en-GB" dirty="0" err="1"/>
              <a:t>sql</a:t>
            </a:r>
            <a:r>
              <a:rPr lang="en-GB" dirty="0"/>
              <a:t>) ) {</a:t>
            </a:r>
          </a:p>
          <a:p>
            <a:r>
              <a:rPr lang="en-GB" dirty="0"/>
              <a:t>            die( "Unable to process your SQL command.&lt;</a:t>
            </a:r>
            <a:r>
              <a:rPr lang="en-GB" dirty="0" err="1"/>
              <a:t>br</a:t>
            </a:r>
            <a:r>
              <a:rPr lang="en-GB" dirty="0"/>
              <a:t> /&gt;" );</a:t>
            </a:r>
          </a:p>
          <a:p>
            <a:r>
              <a:rPr lang="en-GB" dirty="0"/>
              <a:t>        }</a:t>
            </a:r>
          </a:p>
          <a:p>
            <a:r>
              <a:rPr lang="en-GB" dirty="0"/>
              <a:t>        echo "&lt;table&gt;&lt;tr&gt;&lt;</a:t>
            </a:r>
            <a:r>
              <a:rPr lang="en-GB" dirty="0" err="1"/>
              <a:t>th</a:t>
            </a:r>
            <a:r>
              <a:rPr lang="en-GB" dirty="0"/>
              <a:t>&gt;ID&lt;/</a:t>
            </a:r>
            <a:r>
              <a:rPr lang="en-GB" dirty="0" err="1"/>
              <a:t>th</a:t>
            </a:r>
            <a:r>
              <a:rPr lang="en-GB" dirty="0"/>
              <a:t>&gt;&lt;</a:t>
            </a:r>
            <a:r>
              <a:rPr lang="en-GB" dirty="0" err="1"/>
              <a:t>th</a:t>
            </a:r>
            <a:r>
              <a:rPr lang="en-GB" dirty="0"/>
              <a:t>&gt;Class name&lt;/</a:t>
            </a:r>
            <a:r>
              <a:rPr lang="en-GB" dirty="0" err="1"/>
              <a:t>th</a:t>
            </a:r>
            <a:r>
              <a:rPr lang="en-GB" dirty="0"/>
              <a:t>&gt;&lt;</a:t>
            </a:r>
            <a:r>
              <a:rPr lang="en-GB" dirty="0" err="1"/>
              <a:t>th</a:t>
            </a:r>
            <a:r>
              <a:rPr lang="en-GB" dirty="0"/>
              <a:t>&gt;Start time&lt;/</a:t>
            </a:r>
            <a:r>
              <a:rPr lang="en-GB" dirty="0" err="1"/>
              <a:t>th</a:t>
            </a:r>
            <a:r>
              <a:rPr lang="en-GB" dirty="0"/>
              <a:t>&gt;&lt;</a:t>
            </a:r>
            <a:r>
              <a:rPr lang="en-GB" dirty="0" err="1"/>
              <a:t>th</a:t>
            </a:r>
            <a:r>
              <a:rPr lang="en-GB" dirty="0"/>
              <a:t>&gt;End time&lt;/</a:t>
            </a:r>
            <a:r>
              <a:rPr lang="en-GB" dirty="0" err="1"/>
              <a:t>th</a:t>
            </a:r>
            <a:r>
              <a:rPr lang="en-GB" dirty="0"/>
              <a:t>&gt;&lt;</a:t>
            </a:r>
            <a:r>
              <a:rPr lang="en-GB" dirty="0" err="1"/>
              <a:t>th</a:t>
            </a:r>
            <a:r>
              <a:rPr lang="en-GB" dirty="0"/>
              <a:t>&gt;Day&lt;/</a:t>
            </a:r>
            <a:r>
              <a:rPr lang="en-GB" dirty="0" err="1"/>
              <a:t>th</a:t>
            </a:r>
            <a:r>
              <a:rPr lang="en-GB" dirty="0"/>
              <a:t>&gt;&lt;</a:t>
            </a:r>
            <a:r>
              <a:rPr lang="en-GB" dirty="0" err="1"/>
              <a:t>th</a:t>
            </a:r>
            <a:r>
              <a:rPr lang="en-GB" dirty="0"/>
              <a:t>&gt;Venue&lt;/</a:t>
            </a:r>
            <a:r>
              <a:rPr lang="en-GB" dirty="0" err="1"/>
              <a:t>th</a:t>
            </a:r>
            <a:r>
              <a:rPr lang="en-GB" dirty="0"/>
              <a:t>&gt;&lt;</a:t>
            </a:r>
            <a:r>
              <a:rPr lang="en-GB" dirty="0" err="1"/>
              <a:t>th</a:t>
            </a:r>
            <a:r>
              <a:rPr lang="en-GB" dirty="0"/>
              <a:t>&gt;Teacher(last name)&lt;/</a:t>
            </a:r>
            <a:r>
              <a:rPr lang="en-GB" dirty="0" err="1"/>
              <a:t>th</a:t>
            </a:r>
            <a:r>
              <a:rPr lang="en-GB" dirty="0"/>
              <a:t>&gt;&lt;/tr&gt;";</a:t>
            </a:r>
          </a:p>
          <a:p>
            <a:r>
              <a:rPr lang="en-GB" dirty="0"/>
              <a:t>        while($row = $result-&gt;</a:t>
            </a:r>
            <a:r>
              <a:rPr lang="en-GB" dirty="0" err="1"/>
              <a:t>fetch_assoc</a:t>
            </a:r>
            <a:r>
              <a:rPr lang="en-GB" dirty="0"/>
              <a:t>()) {</a:t>
            </a:r>
          </a:p>
          <a:p>
            <a:r>
              <a:rPr lang="en-GB" dirty="0"/>
              <a:t>            $id = $row["</a:t>
            </a:r>
            <a:r>
              <a:rPr lang="en-GB" dirty="0" err="1"/>
              <a:t>class_id</a:t>
            </a:r>
            <a:r>
              <a:rPr lang="en-GB" dirty="0"/>
              <a:t>"];</a:t>
            </a:r>
          </a:p>
          <a:p>
            <a:r>
              <a:rPr lang="en-GB" dirty="0"/>
              <a:t>            $name = $row["</a:t>
            </a:r>
            <a:r>
              <a:rPr lang="en-GB" dirty="0" err="1"/>
              <a:t>class_name</a:t>
            </a:r>
            <a:r>
              <a:rPr lang="en-GB" dirty="0"/>
              <a:t>"];</a:t>
            </a:r>
          </a:p>
          <a:p>
            <a:r>
              <a:rPr lang="en-GB" dirty="0"/>
              <a:t>            $start = $row["</a:t>
            </a:r>
            <a:r>
              <a:rPr lang="en-GB" dirty="0" err="1"/>
              <a:t>start_time</a:t>
            </a:r>
            <a:r>
              <a:rPr lang="en-GB" dirty="0"/>
              <a:t>"];</a:t>
            </a:r>
          </a:p>
          <a:p>
            <a:r>
              <a:rPr lang="en-GB" dirty="0"/>
              <a:t>            $end = $row["</a:t>
            </a:r>
            <a:r>
              <a:rPr lang="en-GB" dirty="0" err="1"/>
              <a:t>end_time</a:t>
            </a:r>
            <a:r>
              <a:rPr lang="en-GB" dirty="0"/>
              <a:t>"];</a:t>
            </a:r>
          </a:p>
          <a:p>
            <a:r>
              <a:rPr lang="en-GB" dirty="0"/>
              <a:t>			$day = $row["day"];</a:t>
            </a:r>
          </a:p>
          <a:p>
            <a:r>
              <a:rPr lang="en-GB" dirty="0"/>
              <a:t>			$venue = $row["</a:t>
            </a:r>
            <a:r>
              <a:rPr lang="en-GB" dirty="0" err="1"/>
              <a:t>venue_name</a:t>
            </a:r>
            <a:r>
              <a:rPr lang="en-GB" dirty="0"/>
              <a:t>"];</a:t>
            </a:r>
          </a:p>
          <a:p>
            <a:r>
              <a:rPr lang="en-GB" dirty="0"/>
              <a:t>			$</a:t>
            </a:r>
            <a:r>
              <a:rPr lang="en-GB" dirty="0" err="1"/>
              <a:t>teacherName</a:t>
            </a:r>
            <a:r>
              <a:rPr lang="en-GB" dirty="0"/>
              <a:t> = $row["</a:t>
            </a:r>
            <a:r>
              <a:rPr lang="en-GB" dirty="0" err="1"/>
              <a:t>teacher_lastname</a:t>
            </a:r>
            <a:r>
              <a:rPr lang="en-GB" dirty="0"/>
              <a:t>"];</a:t>
            </a:r>
          </a:p>
          <a:p>
            <a:r>
              <a:rPr lang="en-GB" dirty="0"/>
              <a:t>            echo "&lt;tr&gt;&lt;td&gt;$id&lt;/td&gt;&lt;td&gt;$name&lt;/td&gt;&lt;td&gt;$start&lt;/td&gt;&lt;td&gt;$end&lt;/td&gt;&lt;td&gt;$day&lt;/td&gt;&lt;td&gt;$venue&lt;/td&gt;&lt;td&gt;$</a:t>
            </a:r>
            <a:r>
              <a:rPr lang="en-GB" dirty="0" err="1"/>
              <a:t>teacherName</a:t>
            </a:r>
            <a:r>
              <a:rPr lang="en-GB" dirty="0"/>
              <a:t>&lt;/td&gt;&lt;/tr&gt;";</a:t>
            </a:r>
          </a:p>
          <a:p>
            <a:r>
              <a:rPr lang="en-GB" dirty="0"/>
              <a:t>        }</a:t>
            </a:r>
          </a:p>
          <a:p>
            <a:r>
              <a:rPr lang="en-GB" dirty="0"/>
              <a:t>        echo "&lt;/table&gt;";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77986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DE4B0-5885-42C3-BB05-904DFCBFD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472" y="511946"/>
            <a:ext cx="8596668" cy="695417"/>
          </a:xfrm>
        </p:spPr>
        <p:txBody>
          <a:bodyPr/>
          <a:lstStyle/>
          <a:p>
            <a:r>
              <a:rPr lang="en-IE" dirty="0"/>
              <a:t>PHP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16252-F384-4BB8-AF6C-668583B58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07363"/>
            <a:ext cx="8404522" cy="4833999"/>
          </a:xfrm>
        </p:spPr>
        <p:txBody>
          <a:bodyPr>
            <a:normAutofit lnSpcReduction="10000"/>
          </a:bodyPr>
          <a:lstStyle/>
          <a:p>
            <a:r>
              <a:rPr lang="en-IE" dirty="0"/>
              <a:t>PHP for displaying the names of the classes to be selected in a drop-down list:</a:t>
            </a:r>
          </a:p>
          <a:p>
            <a:r>
              <a:rPr lang="en-IE" dirty="0"/>
              <a:t>$</a:t>
            </a:r>
            <a:r>
              <a:rPr lang="en-IE" dirty="0" err="1"/>
              <a:t>formSQL</a:t>
            </a:r>
            <a:r>
              <a:rPr lang="en-IE" dirty="0"/>
              <a:t> = "SELECT </a:t>
            </a:r>
            <a:r>
              <a:rPr lang="en-IE" dirty="0" err="1"/>
              <a:t>class_id</a:t>
            </a:r>
            <a:r>
              <a:rPr lang="en-IE" dirty="0"/>
              <a:t>, </a:t>
            </a:r>
            <a:r>
              <a:rPr lang="en-IE" dirty="0" err="1"/>
              <a:t>class_name</a:t>
            </a:r>
            <a:r>
              <a:rPr lang="en-IE" dirty="0"/>
              <a:t> FROM </a:t>
            </a:r>
            <a:r>
              <a:rPr lang="en-IE" dirty="0" err="1"/>
              <a:t>class_info</a:t>
            </a:r>
            <a:r>
              <a:rPr lang="en-IE" dirty="0"/>
              <a:t>;";</a:t>
            </a:r>
          </a:p>
          <a:p>
            <a:r>
              <a:rPr lang="en-IE" dirty="0"/>
              <a:t>			if( !$result = $conn-&gt;query($</a:t>
            </a:r>
            <a:r>
              <a:rPr lang="en-IE" dirty="0" err="1"/>
              <a:t>formSQL</a:t>
            </a:r>
            <a:r>
              <a:rPr lang="en-IE" dirty="0"/>
              <a:t>) ) {</a:t>
            </a:r>
          </a:p>
          <a:p>
            <a:r>
              <a:rPr lang="en-IE" dirty="0"/>
              <a:t>				die( "Unable to process your SQL command.&lt;</a:t>
            </a:r>
            <a:r>
              <a:rPr lang="en-IE" dirty="0" err="1"/>
              <a:t>br</a:t>
            </a:r>
            <a:r>
              <a:rPr lang="en-IE" dirty="0"/>
              <a:t> /&gt;" );</a:t>
            </a:r>
          </a:p>
          <a:p>
            <a:r>
              <a:rPr lang="en-IE" dirty="0"/>
              <a:t>			}</a:t>
            </a:r>
          </a:p>
          <a:p>
            <a:endParaRPr lang="en-IE" dirty="0"/>
          </a:p>
          <a:p>
            <a:r>
              <a:rPr lang="en-IE" dirty="0"/>
              <a:t>			while($row = $result-&gt;</a:t>
            </a:r>
            <a:r>
              <a:rPr lang="en-IE" dirty="0" err="1"/>
              <a:t>fetch_assoc</a:t>
            </a:r>
            <a:r>
              <a:rPr lang="en-IE" dirty="0"/>
              <a:t>()) {</a:t>
            </a:r>
          </a:p>
          <a:p>
            <a:r>
              <a:rPr lang="en-IE" dirty="0"/>
              <a:t>				$id = $row["</a:t>
            </a:r>
            <a:r>
              <a:rPr lang="en-IE" dirty="0" err="1"/>
              <a:t>class_id</a:t>
            </a:r>
            <a:r>
              <a:rPr lang="en-IE" dirty="0"/>
              <a:t>"];</a:t>
            </a:r>
          </a:p>
          <a:p>
            <a:r>
              <a:rPr lang="en-IE" dirty="0"/>
              <a:t>				$name = $row["</a:t>
            </a:r>
            <a:r>
              <a:rPr lang="en-IE" dirty="0" err="1"/>
              <a:t>class_name</a:t>
            </a:r>
            <a:r>
              <a:rPr lang="en-IE" dirty="0"/>
              <a:t>"];</a:t>
            </a:r>
          </a:p>
          <a:p>
            <a:r>
              <a:rPr lang="en-IE" dirty="0"/>
              <a:t>				</a:t>
            </a:r>
          </a:p>
          <a:p>
            <a:r>
              <a:rPr lang="en-IE" dirty="0"/>
              <a:t>				echo "&lt;option value=\"$id\"&gt;$name &lt;/option&gt;";</a:t>
            </a:r>
          </a:p>
          <a:p>
            <a:r>
              <a:rPr lang="en-IE" dirty="0"/>
              <a:t>			}</a:t>
            </a:r>
          </a:p>
        </p:txBody>
      </p:sp>
    </p:spTree>
    <p:extLst>
      <p:ext uri="{BB962C8B-B14F-4D97-AF65-F5344CB8AC3E}">
        <p14:creationId xmlns:p14="http://schemas.microsoft.com/office/powerpoint/2010/main" val="1479592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BBF6B-5C29-415B-96FE-623A1F294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0928"/>
          </a:xfrm>
        </p:spPr>
        <p:txBody>
          <a:bodyPr/>
          <a:lstStyle/>
          <a:p>
            <a:r>
              <a:rPr lang="en-IE" dirty="0"/>
              <a:t>PHP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29C31-BDCB-4F43-A901-613BC1918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8384"/>
            <a:ext cx="8596668" cy="5344357"/>
          </a:xfrm>
        </p:spPr>
        <p:txBody>
          <a:bodyPr>
            <a:normAutofit fontScale="92500" lnSpcReduction="20000"/>
          </a:bodyPr>
          <a:lstStyle/>
          <a:p>
            <a:r>
              <a:rPr lang="en-IE" dirty="0"/>
              <a:t>PHP for displaying information on the teachers from the database:</a:t>
            </a:r>
          </a:p>
          <a:p>
            <a:r>
              <a:rPr lang="en-GB" dirty="0"/>
              <a:t>$</a:t>
            </a:r>
            <a:r>
              <a:rPr lang="en-GB" dirty="0" err="1"/>
              <a:t>sql</a:t>
            </a:r>
            <a:r>
              <a:rPr lang="en-GB" dirty="0"/>
              <a:t> = "SELECT * FROM teachers;";</a:t>
            </a:r>
          </a:p>
          <a:p>
            <a:r>
              <a:rPr lang="en-GB" dirty="0"/>
              <a:t>		if(!$result = $conn-&gt;query($</a:t>
            </a:r>
            <a:r>
              <a:rPr lang="en-GB" dirty="0" err="1"/>
              <a:t>sql</a:t>
            </a:r>
            <a:r>
              <a:rPr lang="en-GB" dirty="0"/>
              <a:t>)) {</a:t>
            </a:r>
          </a:p>
          <a:p>
            <a:r>
              <a:rPr lang="en-GB" dirty="0"/>
              <a:t>			die( "There was an error running your SQL command&lt;</a:t>
            </a:r>
            <a:r>
              <a:rPr lang="en-GB" dirty="0" err="1"/>
              <a:t>br</a:t>
            </a:r>
            <a:r>
              <a:rPr lang="en-GB" dirty="0"/>
              <a:t> /&gt;" );</a:t>
            </a:r>
          </a:p>
          <a:p>
            <a:r>
              <a:rPr lang="en-GB" dirty="0"/>
              <a:t>		}</a:t>
            </a:r>
          </a:p>
          <a:p>
            <a:r>
              <a:rPr lang="en-GB" dirty="0"/>
              <a:t>		echo "&lt;table&gt;&lt;tr&gt;&lt;</a:t>
            </a:r>
            <a:r>
              <a:rPr lang="en-GB" dirty="0" err="1"/>
              <a:t>th</a:t>
            </a:r>
            <a:r>
              <a:rPr lang="en-GB" dirty="0"/>
              <a:t>&gt;First name&lt;/</a:t>
            </a:r>
            <a:r>
              <a:rPr lang="en-GB" dirty="0" err="1"/>
              <a:t>th</a:t>
            </a:r>
            <a:r>
              <a:rPr lang="en-GB" dirty="0"/>
              <a:t>&gt;&lt;</a:t>
            </a:r>
            <a:r>
              <a:rPr lang="en-GB" dirty="0" err="1"/>
              <a:t>th</a:t>
            </a:r>
            <a:r>
              <a:rPr lang="en-GB" dirty="0"/>
              <a:t>&gt;Last Name&lt;/</a:t>
            </a:r>
            <a:r>
              <a:rPr lang="en-GB" dirty="0" err="1"/>
              <a:t>th</a:t>
            </a:r>
            <a:r>
              <a:rPr lang="en-GB" dirty="0"/>
              <a:t>&gt;&lt;</a:t>
            </a:r>
            <a:r>
              <a:rPr lang="en-GB" dirty="0" err="1"/>
              <a:t>th</a:t>
            </a:r>
            <a:r>
              <a:rPr lang="en-GB" dirty="0"/>
              <a:t>&gt;Instrument Taught&lt;/</a:t>
            </a:r>
            <a:r>
              <a:rPr lang="en-GB" dirty="0" err="1"/>
              <a:t>th</a:t>
            </a:r>
            <a:r>
              <a:rPr lang="en-GB" dirty="0"/>
              <a:t>&gt;&lt;</a:t>
            </a:r>
            <a:r>
              <a:rPr lang="en-GB" dirty="0" err="1"/>
              <a:t>th</a:t>
            </a:r>
            <a:r>
              <a:rPr lang="en-GB" dirty="0"/>
              <a:t>&gt;email&lt;/</a:t>
            </a:r>
            <a:r>
              <a:rPr lang="en-GB" dirty="0" err="1"/>
              <a:t>th</a:t>
            </a:r>
            <a:r>
              <a:rPr lang="en-GB" dirty="0"/>
              <a:t>&gt;&lt;/tr&gt;";</a:t>
            </a:r>
          </a:p>
          <a:p>
            <a:r>
              <a:rPr lang="en-GB" dirty="0"/>
              <a:t>		while( $row = $result-&gt;</a:t>
            </a:r>
            <a:r>
              <a:rPr lang="en-GB" dirty="0" err="1"/>
              <a:t>fetch_assoc</a:t>
            </a:r>
            <a:r>
              <a:rPr lang="en-GB" dirty="0"/>
              <a:t>() ) {</a:t>
            </a:r>
          </a:p>
          <a:p>
            <a:r>
              <a:rPr lang="en-GB" dirty="0"/>
              <a:t>			$</a:t>
            </a:r>
            <a:r>
              <a:rPr lang="en-GB" dirty="0" err="1"/>
              <a:t>firstName</a:t>
            </a:r>
            <a:r>
              <a:rPr lang="en-GB" dirty="0"/>
              <a:t> = $row["</a:t>
            </a:r>
            <a:r>
              <a:rPr lang="en-GB" dirty="0" err="1"/>
              <a:t>teacher_firstname</a:t>
            </a:r>
            <a:r>
              <a:rPr lang="en-GB" dirty="0"/>
              <a:t>"];</a:t>
            </a:r>
          </a:p>
          <a:p>
            <a:r>
              <a:rPr lang="en-GB" dirty="0"/>
              <a:t>			$</a:t>
            </a:r>
            <a:r>
              <a:rPr lang="en-GB" dirty="0" err="1"/>
              <a:t>lastName</a:t>
            </a:r>
            <a:r>
              <a:rPr lang="en-GB" dirty="0"/>
              <a:t> = $row["</a:t>
            </a:r>
            <a:r>
              <a:rPr lang="en-GB" dirty="0" err="1"/>
              <a:t>teacher_lastname</a:t>
            </a:r>
            <a:r>
              <a:rPr lang="en-GB" dirty="0"/>
              <a:t>"];</a:t>
            </a:r>
          </a:p>
          <a:p>
            <a:r>
              <a:rPr lang="en-GB" dirty="0"/>
              <a:t>			$instrument = $row["instrument"];</a:t>
            </a:r>
          </a:p>
          <a:p>
            <a:r>
              <a:rPr lang="en-GB" dirty="0"/>
              <a:t>			$email = $row["email"];</a:t>
            </a:r>
          </a:p>
          <a:p>
            <a:r>
              <a:rPr lang="en-GB" dirty="0"/>
              <a:t>			echo "&lt;tr&gt;&lt;td&gt;$</a:t>
            </a:r>
            <a:r>
              <a:rPr lang="en-GB" dirty="0" err="1"/>
              <a:t>firstName</a:t>
            </a:r>
            <a:r>
              <a:rPr lang="en-GB" dirty="0"/>
              <a:t>&lt;/td&gt;&lt;td&gt;$</a:t>
            </a:r>
            <a:r>
              <a:rPr lang="en-GB" dirty="0" err="1"/>
              <a:t>lastName</a:t>
            </a:r>
            <a:r>
              <a:rPr lang="en-GB" dirty="0"/>
              <a:t>&lt;/td&gt;&lt;td&gt;$instrument&lt;/td&gt;&lt;td&gt;$email&lt;/td&gt;&lt;/tr&gt;";</a:t>
            </a:r>
          </a:p>
          <a:p>
            <a:r>
              <a:rPr lang="en-GB" dirty="0"/>
              <a:t>		}</a:t>
            </a:r>
          </a:p>
          <a:p>
            <a:r>
              <a:rPr lang="en-GB" dirty="0"/>
              <a:t>		echo "&lt;/table&gt;";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06928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808D6-A5B4-403E-B89F-81E4A64C4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PHP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28231-1FE4-446E-A42D-F2B98DA60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1751"/>
            <a:ext cx="8369012" cy="5433134"/>
          </a:xfrm>
        </p:spPr>
        <p:txBody>
          <a:bodyPr>
            <a:normAutofit fontScale="92500"/>
          </a:bodyPr>
          <a:lstStyle/>
          <a:p>
            <a:r>
              <a:rPr lang="en-IE" dirty="0"/>
              <a:t>PHP for inserting the data taken from the application pages form, into the database:</a:t>
            </a:r>
          </a:p>
          <a:p>
            <a:r>
              <a:rPr lang="en-IE" dirty="0"/>
              <a:t>$</a:t>
            </a:r>
            <a:r>
              <a:rPr lang="en-IE" dirty="0" err="1"/>
              <a:t>first_name</a:t>
            </a:r>
            <a:r>
              <a:rPr lang="en-IE" dirty="0"/>
              <a:t> = (</a:t>
            </a:r>
            <a:r>
              <a:rPr lang="en-IE" dirty="0" err="1"/>
              <a:t>mysqli_real_escape_string</a:t>
            </a:r>
            <a:r>
              <a:rPr lang="en-IE" dirty="0"/>
              <a:t>($conn, $_REQUEST['</a:t>
            </a:r>
            <a:r>
              <a:rPr lang="en-IE" dirty="0" err="1"/>
              <a:t>first_name</a:t>
            </a:r>
            <a:r>
              <a:rPr lang="en-IE" dirty="0"/>
              <a:t>']));</a:t>
            </a:r>
          </a:p>
          <a:p>
            <a:r>
              <a:rPr lang="en-IE" dirty="0"/>
              <a:t>			$</a:t>
            </a:r>
            <a:r>
              <a:rPr lang="en-IE" dirty="0" err="1"/>
              <a:t>last_name</a:t>
            </a:r>
            <a:r>
              <a:rPr lang="en-IE" dirty="0"/>
              <a:t> = </a:t>
            </a:r>
            <a:r>
              <a:rPr lang="en-IE" dirty="0" err="1"/>
              <a:t>mysqli_real_escape_string</a:t>
            </a:r>
            <a:r>
              <a:rPr lang="en-IE" dirty="0"/>
              <a:t>($conn, $_REQUEST['</a:t>
            </a:r>
            <a:r>
              <a:rPr lang="en-IE" dirty="0" err="1"/>
              <a:t>last_name</a:t>
            </a:r>
            <a:r>
              <a:rPr lang="en-IE" dirty="0"/>
              <a:t>']);</a:t>
            </a:r>
          </a:p>
          <a:p>
            <a:r>
              <a:rPr lang="en-IE" dirty="0"/>
              <a:t>			$email = </a:t>
            </a:r>
            <a:r>
              <a:rPr lang="en-IE" dirty="0" err="1"/>
              <a:t>mysqli_real_escape_string</a:t>
            </a:r>
            <a:r>
              <a:rPr lang="en-IE" dirty="0"/>
              <a:t>($conn, $_REQUEST['email']);</a:t>
            </a:r>
          </a:p>
          <a:p>
            <a:r>
              <a:rPr lang="en-IE" dirty="0"/>
              <a:t>			$</a:t>
            </a:r>
            <a:r>
              <a:rPr lang="en-IE" dirty="0" err="1"/>
              <a:t>classid</a:t>
            </a:r>
            <a:r>
              <a:rPr lang="en-IE" dirty="0"/>
              <a:t> = </a:t>
            </a:r>
            <a:r>
              <a:rPr lang="en-IE" dirty="0" err="1"/>
              <a:t>mysqli_real_escape_string</a:t>
            </a:r>
            <a:r>
              <a:rPr lang="en-IE" dirty="0"/>
              <a:t>($conn, $_REQUEST['</a:t>
            </a:r>
            <a:r>
              <a:rPr lang="en-IE" dirty="0" err="1"/>
              <a:t>classid</a:t>
            </a:r>
            <a:r>
              <a:rPr lang="en-IE" dirty="0"/>
              <a:t>']);</a:t>
            </a:r>
          </a:p>
          <a:p>
            <a:r>
              <a:rPr lang="en-IE" dirty="0"/>
              <a:t>			$</a:t>
            </a:r>
            <a:r>
              <a:rPr lang="en-IE" dirty="0" err="1"/>
              <a:t>sql</a:t>
            </a:r>
            <a:r>
              <a:rPr lang="en-IE" dirty="0"/>
              <a:t> = "INSERT INTO </a:t>
            </a:r>
            <a:r>
              <a:rPr lang="en-IE" dirty="0" err="1"/>
              <a:t>studentinfo</a:t>
            </a:r>
            <a:r>
              <a:rPr lang="en-IE" dirty="0"/>
              <a:t> (</a:t>
            </a:r>
            <a:r>
              <a:rPr lang="en-IE" dirty="0" err="1"/>
              <a:t>last_name</a:t>
            </a:r>
            <a:r>
              <a:rPr lang="en-IE" dirty="0"/>
              <a:t>, </a:t>
            </a:r>
            <a:r>
              <a:rPr lang="en-IE" dirty="0" err="1"/>
              <a:t>first_name</a:t>
            </a:r>
            <a:r>
              <a:rPr lang="en-IE" dirty="0"/>
              <a:t>, email, </a:t>
            </a:r>
            <a:r>
              <a:rPr lang="en-IE" dirty="0" err="1"/>
              <a:t>class_id</a:t>
            </a:r>
            <a:r>
              <a:rPr lang="en-IE" dirty="0"/>
              <a:t>) VALUES ('$last_name','$first_name','$email','$</a:t>
            </a:r>
            <a:r>
              <a:rPr lang="en-IE" dirty="0" err="1"/>
              <a:t>classid</a:t>
            </a:r>
            <a:r>
              <a:rPr lang="en-IE" dirty="0"/>
              <a:t>')";</a:t>
            </a:r>
          </a:p>
          <a:p>
            <a:r>
              <a:rPr lang="en-IE" dirty="0"/>
              <a:t>			if( !$result = $conn-&gt;query($</a:t>
            </a:r>
            <a:r>
              <a:rPr lang="en-IE" dirty="0" err="1"/>
              <a:t>sql</a:t>
            </a:r>
            <a:r>
              <a:rPr lang="en-IE" dirty="0"/>
              <a:t>) ) {</a:t>
            </a:r>
          </a:p>
          <a:p>
            <a:r>
              <a:rPr lang="en-IE" dirty="0"/>
              <a:t>				die( "Unable to process your SQL command, as it has either failed, or not yet attempted.&lt;</a:t>
            </a:r>
            <a:r>
              <a:rPr lang="en-IE" dirty="0" err="1"/>
              <a:t>br</a:t>
            </a:r>
            <a:r>
              <a:rPr lang="en-IE" dirty="0"/>
              <a:t> /&gt;" );</a:t>
            </a:r>
          </a:p>
          <a:p>
            <a:r>
              <a:rPr lang="en-IE" dirty="0"/>
              <a:t>			}else{</a:t>
            </a:r>
          </a:p>
          <a:p>
            <a:r>
              <a:rPr lang="en-IE" dirty="0"/>
              <a:t>				echo "Application successfully completed.";</a:t>
            </a:r>
          </a:p>
          <a:p>
            <a:r>
              <a:rPr lang="en-IE" dirty="0"/>
              <a:t>			}</a:t>
            </a:r>
          </a:p>
        </p:txBody>
      </p:sp>
    </p:spTree>
    <p:extLst>
      <p:ext uri="{BB962C8B-B14F-4D97-AF65-F5344CB8AC3E}">
        <p14:creationId xmlns:p14="http://schemas.microsoft.com/office/powerpoint/2010/main" val="3483890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53707-17A7-4028-8539-5E96B8927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97763"/>
          </a:xfrm>
        </p:spPr>
        <p:txBody>
          <a:bodyPr>
            <a:normAutofit fontScale="90000"/>
          </a:bodyPr>
          <a:lstStyle/>
          <a:p>
            <a:r>
              <a:rPr lang="en-IE" dirty="0"/>
              <a:t>What Was Achieved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F1491-8DFA-4629-B65C-D14BBACA3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7161"/>
            <a:ext cx="8596667" cy="4674201"/>
          </a:xfrm>
        </p:spPr>
        <p:txBody>
          <a:bodyPr/>
          <a:lstStyle/>
          <a:p>
            <a:r>
              <a:rPr lang="en-IE" dirty="0"/>
              <a:t>Overall, I feel that I completed everything I set out to achieve.</a:t>
            </a:r>
          </a:p>
          <a:p>
            <a:endParaRPr lang="en-IE" dirty="0"/>
          </a:p>
          <a:p>
            <a:r>
              <a:rPr lang="en-IE" dirty="0"/>
              <a:t>I had very little issue with the development of the database or the web-pages</a:t>
            </a:r>
          </a:p>
          <a:p>
            <a:endParaRPr lang="en-IE" dirty="0"/>
          </a:p>
          <a:p>
            <a:r>
              <a:rPr lang="en-IE" dirty="0"/>
              <a:t>I feel that the website would be very helpful to the business I have chosen for this assignment, for attracting would-be students.</a:t>
            </a:r>
          </a:p>
          <a:p>
            <a:endParaRPr lang="en-IE" dirty="0"/>
          </a:p>
          <a:p>
            <a:r>
              <a:rPr lang="en-IE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867448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A87BD-7EC5-4F82-A5F0-77BF5F185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Overview of Chosen Business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FF69E-F915-454E-A6CC-7D2D35D69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Business chosen for this assignment was a small music school that aims to teach children the basics of Irish Music.</a:t>
            </a:r>
          </a:p>
          <a:p>
            <a:r>
              <a:rPr lang="en-IE" dirty="0"/>
              <a:t>I chose this business idea because the service that the business would provide is something that interests me greatly, as a musician.</a:t>
            </a:r>
          </a:p>
          <a:p>
            <a:r>
              <a:rPr lang="en-IE" dirty="0"/>
              <a:t>The web sites intended purpose is to serve as a means of applying for a place in the classes provided, as well as giving information about such classes.</a:t>
            </a:r>
          </a:p>
          <a:p>
            <a:r>
              <a:rPr lang="en-IE" dirty="0"/>
              <a:t>The information held in the database is information about the classes held, the teachers giving the classes, the location of the classes, and the students attending the classes.</a:t>
            </a:r>
          </a:p>
        </p:txBody>
      </p:sp>
    </p:spTree>
    <p:extLst>
      <p:ext uri="{BB962C8B-B14F-4D97-AF65-F5344CB8AC3E}">
        <p14:creationId xmlns:p14="http://schemas.microsoft.com/office/powerpoint/2010/main" val="1318959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3A283-EC87-40FC-AC2A-5292B433F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Database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820E5-6D89-4456-B0C2-1E9EB99BA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These represent the main entities in the database: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FDF8C8-1744-4143-B4C1-7845DE00DE68}"/>
              </a:ext>
            </a:extLst>
          </p:cNvPr>
          <p:cNvSpPr/>
          <p:nvPr/>
        </p:nvSpPr>
        <p:spPr>
          <a:xfrm>
            <a:off x="1429306" y="2521636"/>
            <a:ext cx="2272684" cy="11540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Students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26DDD6-37BA-40AA-99E3-BAE361E9B2AD}"/>
              </a:ext>
            </a:extLst>
          </p:cNvPr>
          <p:cNvSpPr/>
          <p:nvPr/>
        </p:nvSpPr>
        <p:spPr>
          <a:xfrm>
            <a:off x="7830105" y="2521636"/>
            <a:ext cx="2396971" cy="11540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Venues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1A38EF-3403-42DD-A06D-ADBC6A4D3694}"/>
              </a:ext>
            </a:extLst>
          </p:cNvPr>
          <p:cNvSpPr/>
          <p:nvPr/>
        </p:nvSpPr>
        <p:spPr>
          <a:xfrm>
            <a:off x="4820575" y="4385569"/>
            <a:ext cx="2512380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Teachers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4D99190-70E9-4B81-B938-7DE98E7B0545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3701990" y="3098685"/>
            <a:ext cx="41281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D6C1395-341D-4C32-828C-E1B526489274}"/>
              </a:ext>
            </a:extLst>
          </p:cNvPr>
          <p:cNvCxnSpPr>
            <a:stCxn id="4" idx="2"/>
            <a:endCxn id="11" idx="1"/>
          </p:cNvCxnSpPr>
          <p:nvPr/>
        </p:nvCxnSpPr>
        <p:spPr>
          <a:xfrm>
            <a:off x="2565648" y="3675733"/>
            <a:ext cx="2254927" cy="13726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FB9219-9668-4744-A209-E27C412B8A9E}"/>
              </a:ext>
            </a:extLst>
          </p:cNvPr>
          <p:cNvCxnSpPr>
            <a:stCxn id="11" idx="3"/>
            <a:endCxn id="10" idx="2"/>
          </p:cNvCxnSpPr>
          <p:nvPr/>
        </p:nvCxnSpPr>
        <p:spPr>
          <a:xfrm flipV="1">
            <a:off x="7332955" y="3675733"/>
            <a:ext cx="1695636" cy="1372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4806E95-B343-4C76-AAA0-EE56884D439C}"/>
              </a:ext>
            </a:extLst>
          </p:cNvPr>
          <p:cNvSpPr txBox="1"/>
          <p:nvPr/>
        </p:nvSpPr>
        <p:spPr>
          <a:xfrm>
            <a:off x="2778712" y="4659505"/>
            <a:ext cx="816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M:1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525A94-5BA9-470D-9DD5-53900C813665}"/>
              </a:ext>
            </a:extLst>
          </p:cNvPr>
          <p:cNvSpPr txBox="1"/>
          <p:nvPr/>
        </p:nvSpPr>
        <p:spPr>
          <a:xfrm>
            <a:off x="5566299" y="2423604"/>
            <a:ext cx="7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M:1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64FA49-FE26-42A6-B942-6374FD41A3C6}"/>
              </a:ext>
            </a:extLst>
          </p:cNvPr>
          <p:cNvSpPr txBox="1"/>
          <p:nvPr/>
        </p:nvSpPr>
        <p:spPr>
          <a:xfrm>
            <a:off x="8646850" y="4483223"/>
            <a:ext cx="979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M:1</a:t>
            </a:r>
          </a:p>
        </p:txBody>
      </p:sp>
    </p:spTree>
    <p:extLst>
      <p:ext uri="{BB962C8B-B14F-4D97-AF65-F5344CB8AC3E}">
        <p14:creationId xmlns:p14="http://schemas.microsoft.com/office/powerpoint/2010/main" val="4125819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3DFE0-6C71-4662-8E89-8B082CB09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Database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1015B-0001-4996-938D-A9D360994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9305"/>
            <a:ext cx="10837332" cy="5113538"/>
          </a:xfrm>
        </p:spPr>
        <p:txBody>
          <a:bodyPr/>
          <a:lstStyle/>
          <a:p>
            <a:r>
              <a:rPr lang="en-IE" dirty="0"/>
              <a:t>The entities can be related to each other through the </a:t>
            </a:r>
            <a:r>
              <a:rPr lang="en-IE" dirty="0" err="1"/>
              <a:t>class_info</a:t>
            </a:r>
            <a:r>
              <a:rPr lang="en-IE" dirty="0"/>
              <a:t> table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134EFF-E698-4D4F-8809-F0D00CA38121}"/>
              </a:ext>
            </a:extLst>
          </p:cNvPr>
          <p:cNvSpPr/>
          <p:nvPr/>
        </p:nvSpPr>
        <p:spPr>
          <a:xfrm>
            <a:off x="3497802" y="3213717"/>
            <a:ext cx="2459114" cy="12428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 err="1"/>
              <a:t>Class_info</a:t>
            </a:r>
            <a:endParaRPr lang="en-I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929679-14E4-4EF1-8169-AB644C989DEC}"/>
              </a:ext>
            </a:extLst>
          </p:cNvPr>
          <p:cNvSpPr/>
          <p:nvPr/>
        </p:nvSpPr>
        <p:spPr>
          <a:xfrm>
            <a:off x="825623" y="2032986"/>
            <a:ext cx="1677880" cy="958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 err="1"/>
              <a:t>Student_info</a:t>
            </a:r>
            <a:endParaRPr lang="en-I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C3252A-6FE1-4204-BCB6-73B6126F328B}"/>
              </a:ext>
            </a:extLst>
          </p:cNvPr>
          <p:cNvSpPr/>
          <p:nvPr/>
        </p:nvSpPr>
        <p:spPr>
          <a:xfrm>
            <a:off x="7901126" y="2004134"/>
            <a:ext cx="1677880" cy="987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venues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EAB3FC-F94D-4064-8E53-A9621E8AFFBB}"/>
              </a:ext>
            </a:extLst>
          </p:cNvPr>
          <p:cNvSpPr/>
          <p:nvPr/>
        </p:nvSpPr>
        <p:spPr>
          <a:xfrm>
            <a:off x="6285390" y="5192821"/>
            <a:ext cx="2024109" cy="987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teachers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008A44-4DBD-4757-AC3E-13BE1A78D606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03503" y="2512381"/>
            <a:ext cx="994299" cy="1322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4E3879-D64B-4755-8025-C6389BBD2534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5956916" y="2497955"/>
            <a:ext cx="1944210" cy="13371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356D799-CEF0-4663-B6BC-741703205E94}"/>
              </a:ext>
            </a:extLst>
          </p:cNvPr>
          <p:cNvCxnSpPr>
            <a:stCxn id="4" idx="2"/>
            <a:endCxn id="7" idx="1"/>
          </p:cNvCxnSpPr>
          <p:nvPr/>
        </p:nvCxnSpPr>
        <p:spPr>
          <a:xfrm>
            <a:off x="4727359" y="4456591"/>
            <a:ext cx="1558031" cy="12300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ED33FBB-001A-49C0-80F9-13608E0AF3BD}"/>
              </a:ext>
            </a:extLst>
          </p:cNvPr>
          <p:cNvSpPr txBox="1"/>
          <p:nvPr/>
        </p:nvSpPr>
        <p:spPr>
          <a:xfrm>
            <a:off x="2760955" y="2574524"/>
            <a:ext cx="852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M:1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6D07A7-CFEC-4F9D-8B92-D648D8F7B2EE}"/>
              </a:ext>
            </a:extLst>
          </p:cNvPr>
          <p:cNvSpPr txBox="1"/>
          <p:nvPr/>
        </p:nvSpPr>
        <p:spPr>
          <a:xfrm>
            <a:off x="4847208" y="4998128"/>
            <a:ext cx="656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1:1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F50015-81CD-4A21-927F-C66CB86D9908}"/>
              </a:ext>
            </a:extLst>
          </p:cNvPr>
          <p:cNvSpPr txBox="1"/>
          <p:nvPr/>
        </p:nvSpPr>
        <p:spPr>
          <a:xfrm>
            <a:off x="6649375" y="2583402"/>
            <a:ext cx="55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M:1</a:t>
            </a:r>
          </a:p>
        </p:txBody>
      </p:sp>
    </p:spTree>
    <p:extLst>
      <p:ext uri="{BB962C8B-B14F-4D97-AF65-F5344CB8AC3E}">
        <p14:creationId xmlns:p14="http://schemas.microsoft.com/office/powerpoint/2010/main" val="2918424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F0FC2-FC91-44A5-8FD6-F89CC33C3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Database Overview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9C2A14C-53A3-44FF-B1E5-C9CA00BAC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76" y="1270000"/>
            <a:ext cx="9842500" cy="1697559"/>
          </a:xfrm>
        </p:spPr>
      </p:pic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77C6864-F906-4891-9524-0073F98868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200119"/>
            <a:ext cx="10440857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0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F573B-B94E-46F5-AA22-128BDF086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3425"/>
          </a:xfrm>
        </p:spPr>
        <p:txBody>
          <a:bodyPr/>
          <a:lstStyle/>
          <a:p>
            <a:r>
              <a:rPr lang="en-IE" dirty="0"/>
              <a:t>Database overview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7E9A398-B0AE-4419-B3A2-497ABDADD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50" y="1157172"/>
            <a:ext cx="9950375" cy="1648055"/>
          </a:xfrm>
        </p:spPr>
      </p:pic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C63E612B-CB5D-4BB1-A342-648D99DB8A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50" y="2881164"/>
            <a:ext cx="10821910" cy="21243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D6D0E8-A7EC-4ACA-A985-5D445D6903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63" y="5391079"/>
            <a:ext cx="9935962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516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7D0BE-8368-4486-8C87-C46AD4BD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Website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3FEFE-60F9-4822-BFD1-9D4D47E09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2773"/>
            <a:ext cx="8596668" cy="4718589"/>
          </a:xfrm>
        </p:spPr>
        <p:txBody>
          <a:bodyPr/>
          <a:lstStyle/>
          <a:p>
            <a:r>
              <a:rPr lang="en-IE" dirty="0"/>
              <a:t>Home Page of the website. Also displays information from the databases venues table.</a:t>
            </a:r>
          </a:p>
          <a:p>
            <a:endParaRPr lang="en-IE" dirty="0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9177FB7-11F0-4DD7-A429-A040AD09B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" y="2039025"/>
            <a:ext cx="9572625" cy="481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731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DBE6E-DBA7-4B0F-8AB8-D95889C9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7700"/>
          </a:xfrm>
        </p:spPr>
        <p:txBody>
          <a:bodyPr/>
          <a:lstStyle/>
          <a:p>
            <a:r>
              <a:rPr lang="en-IE" dirty="0"/>
              <a:t>Website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6111D-C2AE-4D3C-B891-48579C48A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7301"/>
            <a:ext cx="8596668" cy="4784062"/>
          </a:xfrm>
        </p:spPr>
        <p:txBody>
          <a:bodyPr/>
          <a:lstStyle/>
          <a:p>
            <a:r>
              <a:rPr lang="en-IE" dirty="0"/>
              <a:t>This is the Application page. It contains a form that, when the submit button is clicked, inserts the data entered to the forms into the </a:t>
            </a:r>
            <a:r>
              <a:rPr lang="en-IE" dirty="0" err="1"/>
              <a:t>student_info</a:t>
            </a:r>
            <a:r>
              <a:rPr lang="en-IE" dirty="0"/>
              <a:t> table.</a:t>
            </a: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6374C14-2C2C-44BB-9910-9CC930D44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1954395"/>
            <a:ext cx="9274002" cy="466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145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A94E-D248-4038-8D54-D9BB53FF3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7225"/>
          </a:xfrm>
        </p:spPr>
        <p:txBody>
          <a:bodyPr/>
          <a:lstStyle/>
          <a:p>
            <a:r>
              <a:rPr lang="en-IE" dirty="0"/>
              <a:t>Website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2AE4C-A9C8-4AFF-91EF-DEE42E15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43025"/>
            <a:ext cx="10247841" cy="4698337"/>
          </a:xfrm>
        </p:spPr>
        <p:txBody>
          <a:bodyPr/>
          <a:lstStyle/>
          <a:p>
            <a:r>
              <a:rPr lang="en-IE" dirty="0"/>
              <a:t>This page allows the user to access information on the classes available, by using the drop-down menu to select the appropriate class-name, and displaying the appropriate data from the database.</a:t>
            </a: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62A25DD-0701-4726-AF72-4F2335978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2251748"/>
            <a:ext cx="8496300" cy="426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3033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167</TotalTime>
  <Words>1350</Words>
  <Application>Microsoft Office PowerPoint</Application>
  <PresentationFormat>Widescreen</PresentationFormat>
  <Paragraphs>116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ET4132 Database &amp; Website Presentation</vt:lpstr>
      <vt:lpstr>Overview of Chosen Business</vt:lpstr>
      <vt:lpstr>Database Overview</vt:lpstr>
      <vt:lpstr>Database Overview</vt:lpstr>
      <vt:lpstr>Database Overview</vt:lpstr>
      <vt:lpstr>Database overview</vt:lpstr>
      <vt:lpstr>Website Overview</vt:lpstr>
      <vt:lpstr>Website Overview</vt:lpstr>
      <vt:lpstr>Website Overview</vt:lpstr>
      <vt:lpstr>Website Overview</vt:lpstr>
      <vt:lpstr>PHP Overview</vt:lpstr>
      <vt:lpstr>PHP Overview</vt:lpstr>
      <vt:lpstr>PHP Overview</vt:lpstr>
      <vt:lpstr>PHP Overview</vt:lpstr>
      <vt:lpstr>PHP Overview</vt:lpstr>
      <vt:lpstr>What Was Achieved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ET4132 Database &amp; Website Presentation</dc:title>
  <dc:creator>ULStudent:IAN.ROWLAND</dc:creator>
  <cp:lastModifiedBy>ULStudent:IAN.ROWLAND</cp:lastModifiedBy>
  <cp:revision>19</cp:revision>
  <dcterms:created xsi:type="dcterms:W3CDTF">2020-12-10T14:51:58Z</dcterms:created>
  <dcterms:modified xsi:type="dcterms:W3CDTF">2020-12-12T18:23:36Z</dcterms:modified>
</cp:coreProperties>
</file>