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31" r:id="rId1"/>
  </p:sldMasterIdLst>
  <p:sldIdLst>
    <p:sldId id="256" r:id="rId2"/>
    <p:sldId id="263" r:id="rId3"/>
    <p:sldId id="260" r:id="rId4"/>
    <p:sldId id="262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2018-12-11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2018-12-11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2018-12-11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2018-12-11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2018-12-11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2018-12-11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  <p:sldLayoutId id="2147484130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0352" y="1984178"/>
            <a:ext cx="6114176" cy="195639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6000" b="1" dirty="0"/>
              <a:t>배달 주문 시스템</a:t>
            </a:r>
            <a:br>
              <a:rPr lang="en-US" altLang="ko-KR" sz="6000" b="1" dirty="0"/>
            </a:br>
            <a:endParaRPr lang="ko-KR" altLang="en-US" sz="6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96000" y="3195688"/>
            <a:ext cx="5273879" cy="466623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en-US" altLang="ko-KR"/>
              <a:t>  Food Delivery and Ordering System</a:t>
            </a:r>
            <a:endParaRPr lang="ko-KR" altLang="en-US"/>
          </a:p>
        </p:txBody>
      </p:sp>
      <p:sp>
        <p:nvSpPr>
          <p:cNvPr id="4" name="부제목 2"/>
          <p:cNvSpPr txBox="1"/>
          <p:nvPr/>
        </p:nvSpPr>
        <p:spPr>
          <a:xfrm>
            <a:off x="6280119" y="5589410"/>
            <a:ext cx="5273879" cy="46662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3600" dirty="0" err="1"/>
              <a:t>김휘령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양찬우</a:t>
            </a:r>
            <a:endParaRPr lang="ko-KR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647" y="481321"/>
            <a:ext cx="7167240" cy="1143000"/>
          </a:xfrm>
        </p:spPr>
        <p:txBody>
          <a:bodyPr/>
          <a:lstStyle/>
          <a:p>
            <a:pPr>
              <a:defRPr/>
            </a:pPr>
            <a:r>
              <a:rPr lang="ko-KR" altLang="en-US" b="1" dirty="0"/>
              <a:t>사용한 기술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80" y="4605851"/>
            <a:ext cx="3802512" cy="19012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58387F-E8F3-4DFF-9AB1-1157A0E8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594" y="2730271"/>
            <a:ext cx="2857500" cy="2857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D80F0E-5713-4AEF-8418-580901001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0853" y="3811329"/>
            <a:ext cx="2857500" cy="285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C20E33-4D38-4393-8701-6209B224C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422" y="468543"/>
            <a:ext cx="3748747" cy="22304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BB0316-2DB9-4499-AB2A-8FE80391B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943" y="2076802"/>
            <a:ext cx="2876550" cy="220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50137" y="382152"/>
            <a:ext cx="3516285" cy="915907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b="1" dirty="0"/>
              <a:t>구성도</a:t>
            </a:r>
            <a:r>
              <a:rPr lang="en-US" altLang="ko-KR" b="1" dirty="0"/>
              <a:t>(</a:t>
            </a:r>
            <a:r>
              <a:rPr lang="ko-KR" altLang="en-US" b="1" dirty="0"/>
              <a:t>흐름도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5922" y="1078920"/>
            <a:ext cx="5234215" cy="52326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30500" y="2215579"/>
            <a:ext cx="2282322" cy="906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DB : Delivery</a:t>
            </a:r>
          </a:p>
          <a:p>
            <a:pPr lvl="0">
              <a:defRPr/>
            </a:pPr>
            <a:r>
              <a:rPr lang="en-US" altLang="ko-KR"/>
              <a:t>Table : Member</a:t>
            </a:r>
          </a:p>
          <a:p>
            <a:pPr lvl="0">
              <a:defRPr/>
            </a:pPr>
            <a:r>
              <a:rPr lang="en-US" altLang="ko-KR"/>
              <a:t>         Board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30500" y="4717922"/>
            <a:ext cx="2282322" cy="909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DB : Delivery</a:t>
            </a:r>
          </a:p>
          <a:p>
            <a:pPr lvl="0">
              <a:defRPr/>
            </a:pPr>
            <a:r>
              <a:rPr lang="en-US" altLang="ko-KR"/>
              <a:t>Table : FoodList</a:t>
            </a:r>
          </a:p>
          <a:p>
            <a:pPr lvl="0">
              <a:defRPr/>
            </a:pPr>
            <a:r>
              <a:rPr lang="en-US" altLang="ko-KR"/>
              <a:t>         OrderHistory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573548" y="1674674"/>
            <a:ext cx="3059184" cy="1733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기능구현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로그인</a:t>
            </a:r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회원가입</a:t>
            </a:r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회원정보수정</a:t>
            </a:r>
            <a:r>
              <a:rPr lang="en-US" altLang="ko-KR"/>
              <a:t>,</a:t>
            </a:r>
            <a:r>
              <a:rPr lang="ko-KR" altLang="en-US"/>
              <a:t>탈퇴</a:t>
            </a:r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게시판 글 게재</a:t>
            </a:r>
            <a:r>
              <a:rPr lang="en-US" altLang="ko-KR"/>
              <a:t>, </a:t>
            </a:r>
            <a:r>
              <a:rPr lang="ko-KR" altLang="en-US"/>
              <a:t>수정삭제</a:t>
            </a:r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8573548" y="4558531"/>
            <a:ext cx="2231473" cy="1459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음식선택</a:t>
            </a:r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주문시스템</a:t>
            </a:r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장바구니</a:t>
            </a:r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주문기록</a:t>
            </a:r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726" y="0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 b="1" dirty="0"/>
              <a:t>DB</a:t>
            </a:r>
            <a:r>
              <a:rPr lang="ko-KR" altLang="en-US" b="1" dirty="0"/>
              <a:t> </a:t>
            </a:r>
            <a:r>
              <a:rPr lang="en-US" altLang="ko-KR" b="1" dirty="0"/>
              <a:t>Schema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4602847" y="1477879"/>
            <a:ext cx="2013358" cy="71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Delivery Database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413" y="824700"/>
            <a:ext cx="4529138" cy="54694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91412" y="399415"/>
            <a:ext cx="251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테이블  제약조건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C851F8-2BAF-417B-8DE2-25DED23D6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081"/>
            <a:ext cx="4118453" cy="5689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E5FD29A-E5FD-4553-B8E3-BA4BC285B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75" y="0"/>
            <a:ext cx="956820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64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함초롬돋움</vt:lpstr>
      <vt:lpstr>Arial</vt:lpstr>
      <vt:lpstr>Times New Roman</vt:lpstr>
      <vt:lpstr>한컴오피스</vt:lpstr>
      <vt:lpstr>배달 주문 시스템 </vt:lpstr>
      <vt:lpstr>사용한 기술</vt:lpstr>
      <vt:lpstr>구성도(흐름도)</vt:lpstr>
      <vt:lpstr>DB Schema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배달 주문 시스템 </dc:title>
  <dc:creator>user</dc:creator>
  <cp:lastModifiedBy>user</cp:lastModifiedBy>
  <cp:revision>32</cp:revision>
  <dcterms:created xsi:type="dcterms:W3CDTF">2018-11-28T07:03:11Z</dcterms:created>
  <dcterms:modified xsi:type="dcterms:W3CDTF">2018-12-11T07:28:08Z</dcterms:modified>
  <cp:version>1000.0000.01</cp:version>
</cp:coreProperties>
</file>