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1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user" initials="u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commentAuthors" Target="commentAuthors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11-28T16:29:09.870" idx="1">
    <p:pos x="9" y="9"/>
    <p:text/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2018-12-10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2018-12-10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2018-12-10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2018-12-10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2018-12-10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2018-12-10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60352" y="1984178"/>
            <a:ext cx="6114176" cy="195639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6000"/>
              <a:t>배달 주문 시스템</a:t>
            </a:r>
            <a:br>
              <a:rPr lang="en-US" altLang="ko-KR" sz="6000"/>
            </a:br>
            <a:endParaRPr lang="ko-KR" altLang="en-US" sz="6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6000" y="3195688"/>
            <a:ext cx="5273879" cy="466623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altLang="ko-KR"/>
              <a:t>  Food Delivery and Ordering System</a:t>
            </a:r>
            <a:endParaRPr lang="ko-KR" altLang="en-US"/>
          </a:p>
        </p:txBody>
      </p:sp>
      <p:sp>
        <p:nvSpPr>
          <p:cNvPr id="4" name="부제목 2"/>
          <p:cNvSpPr txBox="1"/>
          <p:nvPr/>
        </p:nvSpPr>
        <p:spPr>
          <a:xfrm>
            <a:off x="6280119" y="5589410"/>
            <a:ext cx="5273879" cy="46662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3600">
                <a:solidFill>
                  <a:srgbClr val="f2f2f2"/>
                </a:solidFill>
              </a:rPr>
              <a:t>김휘령</a:t>
            </a:r>
            <a:r>
              <a:rPr lang="en-US" altLang="ko-KR" sz="3600">
                <a:solidFill>
                  <a:srgbClr val="f2f2f2"/>
                </a:solidFill>
              </a:rPr>
              <a:t>, </a:t>
            </a:r>
            <a:r>
              <a:rPr lang="ko-KR" altLang="en-US" sz="3600">
                <a:solidFill>
                  <a:srgbClr val="f2f2f2"/>
                </a:solidFill>
              </a:rPr>
              <a:t>양찬우</a:t>
            </a:r>
            <a:endParaRPr lang="ko-KR" altLang="en-US" sz="3600">
              <a:solidFill>
                <a:srgbClr val="f2f2f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95587" y="45740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14275" y="1510857"/>
            <a:ext cx="10972800" cy="38362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endParaRPr lang="ko-KR" altLang="en-US" b="0">
              <a:effectLst/>
            </a:endParaRPr>
          </a:p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개요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순서도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사용기술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역할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기능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 b="0">
                <a:effectLst/>
              </a:rPr>
              <a:t>5.</a:t>
            </a:r>
            <a:endParaRPr lang="en-US" altLang="ko-KR" b="0">
              <a:effectLst/>
            </a:endParaRPr>
          </a:p>
          <a:p>
            <a:pPr marL="0" indent="0">
              <a:buNone/>
              <a:defRPr/>
            </a:pP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2697" y="1272462"/>
            <a:ext cx="10406032" cy="479312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ko-KR" altLang="en-US" b="1" u="sng"/>
              <a:t>배달 주문 서비스</a:t>
            </a:r>
            <a:endParaRPr lang="ko-KR" altLang="en-US" b="1" u="sng"/>
          </a:p>
          <a:p>
            <a:pPr marL="0" indent="0">
              <a:buNone/>
              <a:defRPr/>
            </a:pPr>
            <a:br>
              <a:rPr lang="ko-KR" altLang="en-US" b="0">
                <a:effectLst/>
              </a:rPr>
            </a:br>
            <a:r>
              <a:rPr lang="ko-KR" altLang="en-US"/>
              <a:t>대표적 주문사이트 요기요를 모니터링</a:t>
            </a:r>
            <a:r>
              <a:rPr lang="en-US" altLang="ko-KR"/>
              <a:t>, 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모티브로 한 배달 주문 서비스</a:t>
            </a:r>
            <a:r>
              <a:rPr lang="en-US" altLang="ko-KR"/>
              <a:t>. 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회원가입으로 이용하고 종류 메뉴별로 분류되어 주문하고 좋아할만한 기능을 추천받는 시스템</a:t>
            </a: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2408853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순서도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53912" y="107061"/>
            <a:ext cx="4670638" cy="6578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01144" y="163013"/>
            <a:ext cx="2550952" cy="91590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역할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5922" y="1078920"/>
            <a:ext cx="5234215" cy="5232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30500" y="2215579"/>
            <a:ext cx="2282322" cy="906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DB : Delivery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: Member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 Board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30500" y="4717922"/>
            <a:ext cx="2282322" cy="909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DB : Delivery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: FoodList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 OrderHistory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73548" y="1674674"/>
            <a:ext cx="3059184" cy="1733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기능구현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로그인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회원가입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회원정보수정</a:t>
            </a:r>
            <a:r>
              <a:rPr lang="en-US" altLang="ko-KR"/>
              <a:t>,</a:t>
            </a:r>
            <a:r>
              <a:rPr lang="ko-KR" altLang="en-US"/>
              <a:t>탈퇴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게시판 글 게재</a:t>
            </a:r>
            <a:r>
              <a:rPr lang="en-US" altLang="ko-KR"/>
              <a:t>, </a:t>
            </a:r>
            <a:r>
              <a:rPr lang="ko-KR" altLang="en-US"/>
              <a:t>수정삭제</a:t>
            </a: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8573548" y="4558531"/>
            <a:ext cx="2231473" cy="1459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음식선택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주문시스템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장바구니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주문기록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84883" y="556008"/>
            <a:ext cx="3380763" cy="93747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기능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517709" y="1872843"/>
            <a:ext cx="8851084" cy="4429149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  <a:defRPr/>
            </a:pPr>
            <a:r>
              <a:rPr lang="ko-KR" altLang="en-US" sz="2000"/>
              <a:t>로그인 </a:t>
            </a:r>
            <a:r>
              <a:rPr lang="en-US" altLang="ko-KR" sz="2000"/>
              <a:t>		: </a:t>
            </a:r>
            <a:r>
              <a:rPr lang="ko-KR" altLang="en-US" sz="1500"/>
              <a:t>아이디</a:t>
            </a:r>
            <a:r>
              <a:rPr lang="en-US" altLang="ko-KR" sz="1500"/>
              <a:t>, </a:t>
            </a:r>
            <a:r>
              <a:rPr lang="ko-KR" altLang="en-US" sz="1600"/>
              <a:t>패스워드</a:t>
            </a:r>
            <a:r>
              <a:rPr lang="ko-KR" altLang="en-US" sz="1500"/>
              <a:t> 확인</a:t>
            </a:r>
            <a:r>
              <a:rPr lang="en-US" altLang="ko-KR" sz="1500"/>
              <a:t> [DB table: Member]</a:t>
            </a:r>
            <a:endParaRPr lang="en-US" altLang="ko-KR" sz="1500"/>
          </a:p>
          <a:p>
            <a:pPr marL="457200" indent="-457200">
              <a:buAutoNum type="alphaUcPeriod"/>
              <a:defRPr/>
            </a:pPr>
            <a:r>
              <a:rPr lang="ko-KR" altLang="en-US" sz="2000"/>
              <a:t>회원가입</a:t>
            </a:r>
            <a:r>
              <a:rPr lang="en-US" altLang="ko-KR" sz="2000"/>
              <a:t>		: </a:t>
            </a:r>
            <a:r>
              <a:rPr lang="ko-KR" altLang="en-US" sz="1600"/>
              <a:t>정보입력</a:t>
            </a:r>
            <a:r>
              <a:rPr lang="en-US" altLang="ko-KR" sz="1600"/>
              <a:t>, </a:t>
            </a:r>
            <a:r>
              <a:rPr lang="ko-KR" altLang="en-US" sz="1600"/>
              <a:t>아이디 중복확인</a:t>
            </a:r>
            <a:r>
              <a:rPr lang="en-US" altLang="ko-KR" sz="1600"/>
              <a:t> [Member]</a:t>
            </a:r>
            <a:endParaRPr lang="en-US" altLang="ko-KR" sz="1600"/>
          </a:p>
          <a:p>
            <a:pPr marL="457200" indent="-457200">
              <a:buAutoNum type="alphaUcPeriod"/>
              <a:defRPr/>
            </a:pPr>
            <a:r>
              <a:rPr lang="ko-KR" altLang="en-US" sz="2000"/>
              <a:t>마이페이지</a:t>
            </a:r>
            <a:r>
              <a:rPr lang="en-US" altLang="ko-KR" sz="2000"/>
              <a:t>		: </a:t>
            </a:r>
            <a:r>
              <a:rPr lang="ko-KR" altLang="en-US" sz="1600"/>
              <a:t>회원정보수정</a:t>
            </a:r>
            <a:r>
              <a:rPr lang="en-US" altLang="ko-KR" sz="1600"/>
              <a:t>, </a:t>
            </a:r>
            <a:r>
              <a:rPr lang="ko-KR" altLang="en-US" sz="1600"/>
              <a:t>탈퇴</a:t>
            </a:r>
            <a:r>
              <a:rPr lang="en-US" altLang="ko-KR" sz="1600"/>
              <a:t>, </a:t>
            </a:r>
            <a:r>
              <a:rPr lang="ko-KR" altLang="en-US" sz="1600"/>
              <a:t>회원 아이디 출력 </a:t>
            </a:r>
            <a:r>
              <a:rPr lang="en-US" altLang="ko-KR" sz="1600"/>
              <a:t>[Member]</a:t>
            </a:r>
            <a:endParaRPr lang="en-US" altLang="ko-KR" sz="1600"/>
          </a:p>
          <a:p>
            <a:pPr marL="457200" indent="-457200">
              <a:buAutoNum type="alphaUcPeriod"/>
              <a:defRPr/>
            </a:pPr>
            <a:r>
              <a:rPr lang="ko-KR" altLang="en-US" sz="2000"/>
              <a:t>주문</a:t>
            </a:r>
            <a:r>
              <a:rPr lang="en-US" altLang="ko-KR" sz="2000"/>
              <a:t>		: </a:t>
            </a:r>
            <a:r>
              <a:rPr lang="ko-KR" altLang="en-US" sz="1600"/>
              <a:t>지역선택</a:t>
            </a:r>
            <a:r>
              <a:rPr lang="en-US" altLang="ko-KR" sz="1600"/>
              <a:t>, </a:t>
            </a:r>
            <a:r>
              <a:rPr lang="ko-KR" altLang="en-US" sz="1600"/>
              <a:t>음식선택 </a:t>
            </a:r>
            <a:r>
              <a:rPr lang="en-US" altLang="ko-KR" sz="1600"/>
              <a:t>[FoodList]</a:t>
            </a:r>
            <a:r>
              <a:rPr lang="en-US" altLang="ko-KR" sz="2000"/>
              <a:t>		: </a:t>
            </a:r>
            <a:endParaRPr lang="en-US" altLang="ko-KR" sz="2000"/>
          </a:p>
          <a:p>
            <a:pPr marL="457200" indent="-457200">
              <a:buAutoNum type="alphaUcPeriod"/>
              <a:defRPr/>
            </a:pPr>
            <a:r>
              <a:rPr lang="ko-KR" altLang="en-US" sz="2000"/>
              <a:t>장바구니</a:t>
            </a:r>
            <a:r>
              <a:rPr lang="en-US" altLang="ko-KR" sz="2000"/>
              <a:t>		: </a:t>
            </a:r>
            <a:r>
              <a:rPr lang="ko-KR" altLang="en-US" sz="1600"/>
              <a:t>선택한 음식 리스트</a:t>
            </a:r>
            <a:r>
              <a:rPr lang="en-US" altLang="ko-KR" sz="1600"/>
              <a:t>, </a:t>
            </a:r>
            <a:r>
              <a:rPr lang="ko-KR" altLang="en-US" sz="1600"/>
              <a:t>총 가격</a:t>
            </a:r>
            <a:r>
              <a:rPr lang="en-US" altLang="ko-KR" sz="1600"/>
              <a:t> [FoodList]</a:t>
            </a:r>
            <a:endParaRPr lang="en-US" altLang="ko-KR" sz="1600"/>
          </a:p>
          <a:p>
            <a:pPr marL="457200" indent="-457200">
              <a:buAutoNum type="alphaUcPeriod"/>
              <a:defRPr/>
            </a:pPr>
            <a:r>
              <a:rPr lang="ko-KR" altLang="en-US" sz="2000"/>
              <a:t>결제</a:t>
            </a:r>
            <a:r>
              <a:rPr lang="en-US" altLang="ko-KR" sz="2000"/>
              <a:t>		: </a:t>
            </a:r>
            <a:r>
              <a:rPr lang="ko-KR" altLang="en-US" sz="1600"/>
              <a:t>총 금액</a:t>
            </a:r>
            <a:r>
              <a:rPr lang="en-US" altLang="ko-KR" sz="1600"/>
              <a:t>, </a:t>
            </a:r>
            <a:r>
              <a:rPr lang="ko-KR" altLang="en-US" sz="1600"/>
              <a:t>결제방식 선택 </a:t>
            </a:r>
            <a:r>
              <a:rPr lang="en-US" altLang="ko-KR" sz="1600"/>
              <a:t>[OrderHistory]</a:t>
            </a:r>
            <a:endParaRPr lang="en-US" altLang="ko-KR" sz="1600"/>
          </a:p>
          <a:p>
            <a:pPr marL="457200" indent="-457200">
              <a:buAutoNum type="alphaUcPeriod"/>
              <a:defRPr/>
            </a:pPr>
            <a:r>
              <a:rPr lang="ko-KR" altLang="en-US" sz="2000"/>
              <a:t>주문기록</a:t>
            </a:r>
            <a:r>
              <a:rPr lang="en-US" altLang="ko-KR" sz="2000"/>
              <a:t>		: </a:t>
            </a:r>
            <a:r>
              <a:rPr lang="ko-KR" altLang="en-US" sz="1600"/>
              <a:t>주문기록</a:t>
            </a:r>
            <a:r>
              <a:rPr lang="en-US" altLang="ko-KR" sz="1600"/>
              <a:t> [OrderHistory]</a:t>
            </a:r>
            <a:endParaRPr lang="en-US" altLang="ko-KR" sz="1600"/>
          </a:p>
          <a:p>
            <a:pPr marL="457200" indent="-457200">
              <a:buAutoNum type="alphaUcPeriod"/>
              <a:defRPr/>
            </a:pPr>
            <a:r>
              <a:rPr lang="ko-KR" altLang="en-US" sz="2000"/>
              <a:t>게시판</a:t>
            </a:r>
            <a:r>
              <a:rPr lang="en-US" altLang="ko-KR" sz="2000"/>
              <a:t>		: </a:t>
            </a:r>
            <a:r>
              <a:rPr lang="ko-KR" altLang="en-US" sz="1600"/>
              <a:t>글 작성</a:t>
            </a:r>
            <a:r>
              <a:rPr lang="en-US" altLang="ko-KR" sz="1600"/>
              <a:t> </a:t>
            </a:r>
            <a:r>
              <a:rPr lang="ko-KR" altLang="en-US" sz="1600"/>
              <a:t>수정 삭제</a:t>
            </a:r>
            <a:r>
              <a:rPr lang="en-US" altLang="ko-KR" sz="1600"/>
              <a:t>, </a:t>
            </a:r>
            <a:r>
              <a:rPr lang="ko-KR" altLang="en-US" sz="1600"/>
              <a:t>내 글 조회</a:t>
            </a:r>
            <a:r>
              <a:rPr lang="en-US" altLang="ko-KR" sz="1600"/>
              <a:t>, </a:t>
            </a:r>
            <a:r>
              <a:rPr lang="ko-KR" altLang="en-US" sz="1600"/>
              <a:t>전체 글 리스트</a:t>
            </a:r>
            <a:r>
              <a:rPr lang="en-US" altLang="ko-KR" sz="1600"/>
              <a:t> [Board]</a:t>
            </a:r>
            <a:endParaRPr lang="en-US" altLang="ko-KR" sz="1600"/>
          </a:p>
          <a:p>
            <a:pPr marL="457200" indent="-457200">
              <a:buAutoNum type="alphaUcPeriod"/>
              <a:defRPr/>
            </a:pP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03976" y="432237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DB</a:t>
            </a:r>
            <a:r>
              <a:rPr lang="ko-KR" altLang="en-US"/>
              <a:t> </a:t>
            </a:r>
            <a:r>
              <a:rPr lang="en-US" altLang="ko-KR"/>
              <a:t>Schema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02847" y="1477879"/>
            <a:ext cx="2013358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Delivery Database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8179" y="563879"/>
            <a:ext cx="3444240" cy="573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사용한 기술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3625" y="1476374"/>
            <a:ext cx="7524750" cy="501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114</ep:Words>
  <ep:PresentationFormat>와이드스크린</ep:PresentationFormat>
  <ep:Paragraphs>44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배달 주문 시스템</vt:lpstr>
      <vt:lpstr>목차</vt:lpstr>
      <vt:lpstr>개요</vt:lpstr>
      <vt:lpstr>순서도</vt:lpstr>
      <vt:lpstr>역할</vt:lpstr>
      <vt:lpstr>기능</vt:lpstr>
      <vt:lpstr>DB Schema</vt:lpstr>
      <vt:lpstr>사용한 기술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2018-11-28T07:03:11.000</dcterms:created>
  <dc:creator>user</dc:creator>
  <cp:lastModifiedBy>ian</cp:lastModifiedBy>
  <dcterms:modified xsi:type="dcterms:W3CDTF">2018-12-10T04:07:18.788</dcterms:modified>
  <cp:revision>20</cp:revision>
  <dc:title>배달 주문 시스템 </dc:title>
  <cp:version>1000.0000.01</cp:version>
</cp:coreProperties>
</file>