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16:29:09.8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BAE3B-400D-490F-8BC2-8679A12D0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2EC55A-9968-4B99-9107-3D378844E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0D4A-4E2F-45D1-9786-9B809118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EAB9F-EBDC-4047-A1A0-1A299056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79B3E-40BA-45D7-B00B-E6679DF0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78C9A-5C60-44BB-835D-9C16A5F1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E10A7-7ECE-4B17-A153-9BAA6AE6C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939E-E8EA-4A96-A3CB-D9BFEF5A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617B6-C847-4578-B66D-39967885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2C377-3E73-46D5-B48B-074376F5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6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D0DBB0-6E21-4454-8584-344E671F7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873A8-6922-4109-8D95-9D14309A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2BB35-D2D5-4F56-8597-11116291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DF89-BF7F-459D-A10F-C67458BB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D0297-EA94-4F42-A9CB-6B4E9A2C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0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18582-4FF3-4DA1-A20E-36C1178C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ABC6F-DF0B-4408-930F-2FAB0311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FF9A4-A7C0-43E3-9A09-3B42E9F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885C0-2858-48FB-8886-F9DD7A16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05AFE-104E-4AD1-8EAD-6CA78207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6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33C61-DB43-4077-9514-93E037C3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BC89A-53FE-4E48-82F6-EFF33BE9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20197-8E49-40A9-AAF8-002F60EF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5033B-9E23-4A1D-9CB4-9D2DB788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25FDF-07C7-4D5E-9564-46DD9156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2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BF70-360F-44E2-A290-B8B95D8E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EB6B0-4127-44CA-801C-7B11C4FB1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AA11F-3697-498B-AEF5-825D662CB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49248-18A1-43D6-91B7-15F9DFB1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603CC-BA9D-43E9-804B-F397966A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6BF70-7B03-490C-B280-77B8318F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78F9-C98D-4B2F-A3FE-44A38600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41165-B605-46DC-9E37-B32A7AFB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4E3FF-D62C-404F-9FC1-68836AB6B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E6FE6B-6A13-43E4-8098-51382C0EF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A58FE3-1777-4AE1-909E-F7223A2F0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79E530-0308-4923-9E0A-389056D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A53470-5302-4257-89B8-B907D08B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A73DC7-DC6A-4975-9ED5-CB17E301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1012-E736-4C49-9529-04D07FC3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B05313-B14A-4832-86AA-E3BC9C52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DFEDC6-3243-4EF0-B21F-31E1AA7D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6EE23C-D21F-46AD-9037-654208A2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8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23BA9A-B3C0-404A-BB0F-8B0B7FBF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8EF928-8CCF-4A55-8639-81F9359D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9DFB-4AA5-48C5-A126-236080B6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4ABC0-0347-43A9-8A85-944BCE06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74CBC-49DC-425B-8504-36485827C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411E9-4715-42EF-BB0E-AC112CD9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F28A3-A563-427F-A62F-32925228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4C632-E17F-4143-BB32-A5C53187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BBB77-E5C4-4D08-8F44-26BEE8D5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1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BFBE-32C0-45DB-B3A1-0205891D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7073F-F1B6-48F5-897C-5CAAB3DAF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D218F-53C7-4AE3-B492-2F800B56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24E94-9BFC-4147-893C-1A45F18A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73263-017F-4C2C-9372-621B3724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394389-1ED9-4C50-90A3-726382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331209-0B42-4828-AA4D-7CE4B910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6C358-53EE-453A-BEAE-DAA87F2E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CF160-312B-4DCA-9270-2707818C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0ECF-D969-43D9-9AC3-D8140255FEF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AB62A-9DB0-47D8-BCB2-8DEECDD4A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1CD69-A531-4750-9EEE-6D215E462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156D8-57F3-479A-8BA3-D77E0031E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4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833B2-4A77-473D-BE0E-44E538540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352" y="1984178"/>
            <a:ext cx="6114176" cy="1956397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배달 주문 시스템</a:t>
            </a:r>
            <a:br>
              <a:rPr lang="en-US" altLang="ko-KR" sz="6000" dirty="0"/>
            </a:b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DD2C5-F2D7-4799-BE77-6F76855AE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195688"/>
            <a:ext cx="5273879" cy="466623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  Food Delivery and Ordering System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7A1A9B5-61D7-4F7E-9A53-B6DB768092A7}"/>
              </a:ext>
            </a:extLst>
          </p:cNvPr>
          <p:cNvSpPr txBox="1">
            <a:spLocks/>
          </p:cNvSpPr>
          <p:nvPr/>
        </p:nvSpPr>
        <p:spPr>
          <a:xfrm>
            <a:off x="6280119" y="5589410"/>
            <a:ext cx="5273879" cy="46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err="1"/>
              <a:t>김휘령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양찬우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911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DBF10-66BC-4150-B8A8-ED6CC466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87" y="457404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713BF-E386-4255-BF63-573AE53F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275" y="1510857"/>
            <a:ext cx="10972800" cy="3836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ko-KR" altLang="en-US" b="0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개요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순서도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역할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dirty="0">
                <a:effectLst/>
              </a:rPr>
              <a:t>5.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5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8B7BD-C39C-467A-B385-0E559BB6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214FB-3275-4C92-87C5-CE3A9124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748" y="1824912"/>
            <a:ext cx="9034433" cy="3745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u="sng" dirty="0"/>
              <a:t>배달 주문 서비스</a:t>
            </a:r>
            <a:endParaRPr lang="ko-KR" altLang="en-US" b="1" dirty="0">
              <a:effectLst/>
            </a:endParaRPr>
          </a:p>
          <a:p>
            <a:pPr marL="0" indent="0">
              <a:buNone/>
            </a:pPr>
            <a:br>
              <a:rPr lang="ko-KR" altLang="en-US" b="0" dirty="0">
                <a:effectLst/>
              </a:rPr>
            </a:br>
            <a:r>
              <a:rPr lang="ko-KR" altLang="en-US" dirty="0"/>
              <a:t>대표적 주문사이트 요기요를 모니터링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모티브로 한 배달 주문 서비스</a:t>
            </a:r>
            <a:r>
              <a:rPr lang="en-US" altLang="ko-KR" dirty="0"/>
              <a:t>. 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회원가입으로 이용</a:t>
            </a:r>
            <a:r>
              <a:rPr lang="en-US" altLang="ko-KR" dirty="0"/>
              <a:t>, </a:t>
            </a:r>
            <a:r>
              <a:rPr lang="ko-KR" altLang="en-US" dirty="0"/>
              <a:t>게시판과 주문</a:t>
            </a:r>
            <a:r>
              <a:rPr lang="en-US" altLang="ko-KR" dirty="0"/>
              <a:t>, </a:t>
            </a:r>
            <a:r>
              <a:rPr lang="ko-KR" altLang="en-US" dirty="0"/>
              <a:t>주문기록까지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기능하는 시스템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4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51BE-7804-4048-87AD-46CFE49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08853" cy="1325563"/>
          </a:xfrm>
        </p:spPr>
        <p:txBody>
          <a:bodyPr/>
          <a:lstStyle/>
          <a:p>
            <a:r>
              <a:rPr lang="ko-KR" altLang="en-US"/>
              <a:t>순서도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C37E96-C5F5-4080-9B4F-B610BB862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12" y="107061"/>
            <a:ext cx="4670638" cy="65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FE9D1-D329-4075-B9A3-FD7BB184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144" y="163013"/>
            <a:ext cx="2550952" cy="915907"/>
          </a:xfrm>
        </p:spPr>
        <p:txBody>
          <a:bodyPr/>
          <a:lstStyle/>
          <a:p>
            <a:r>
              <a:rPr lang="ko-KR" altLang="en-US" dirty="0"/>
              <a:t>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AEC71-D2E2-43AF-9337-3683F62D2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2" y="1078920"/>
            <a:ext cx="5234215" cy="5232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B81E0-44BC-4892-B85E-8EE29603459E}"/>
              </a:ext>
            </a:extLst>
          </p:cNvPr>
          <p:cNvSpPr txBox="1"/>
          <p:nvPr/>
        </p:nvSpPr>
        <p:spPr>
          <a:xfrm>
            <a:off x="5930500" y="2215579"/>
            <a:ext cx="228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: Delivery</a:t>
            </a:r>
          </a:p>
          <a:p>
            <a:r>
              <a:rPr lang="en-US" altLang="ko-KR" dirty="0"/>
              <a:t>Table : Member</a:t>
            </a:r>
          </a:p>
          <a:p>
            <a:r>
              <a:rPr lang="en-US" altLang="ko-KR" dirty="0"/>
              <a:t>         Board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C090C-EB05-4EA2-AE74-28C5499BF209}"/>
              </a:ext>
            </a:extLst>
          </p:cNvPr>
          <p:cNvSpPr txBox="1"/>
          <p:nvPr/>
        </p:nvSpPr>
        <p:spPr>
          <a:xfrm>
            <a:off x="5930500" y="4717922"/>
            <a:ext cx="228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: Delivery</a:t>
            </a:r>
          </a:p>
          <a:p>
            <a:r>
              <a:rPr lang="en-US" altLang="ko-KR" dirty="0"/>
              <a:t>Table : FoodList</a:t>
            </a:r>
          </a:p>
          <a:p>
            <a:r>
              <a:rPr lang="en-US" altLang="ko-KR" dirty="0"/>
              <a:t>         OrderHistory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07161-3B25-4D29-9C2F-141DD233D775}"/>
              </a:ext>
            </a:extLst>
          </p:cNvPr>
          <p:cNvSpPr txBox="1"/>
          <p:nvPr/>
        </p:nvSpPr>
        <p:spPr>
          <a:xfrm>
            <a:off x="8573548" y="1674674"/>
            <a:ext cx="3059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회원정보수정</a:t>
            </a:r>
            <a:r>
              <a:rPr lang="en-US" altLang="ko-KR" dirty="0"/>
              <a:t>,</a:t>
            </a:r>
            <a:r>
              <a:rPr lang="ko-KR" altLang="en-US" dirty="0"/>
              <a:t>탈퇴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게시판 글 게재</a:t>
            </a:r>
            <a:r>
              <a:rPr lang="en-US" altLang="ko-KR" dirty="0"/>
              <a:t>, </a:t>
            </a:r>
            <a:r>
              <a:rPr lang="ko-KR" altLang="en-US" dirty="0"/>
              <a:t>수정삭제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5609C-31F4-48D7-81BE-1CEB584892A4}"/>
              </a:ext>
            </a:extLst>
          </p:cNvPr>
          <p:cNvSpPr txBox="1"/>
          <p:nvPr/>
        </p:nvSpPr>
        <p:spPr>
          <a:xfrm>
            <a:off x="8573548" y="4558531"/>
            <a:ext cx="2231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음식선택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주문시스템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장바구니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주문기록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86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1FB5F-1B7F-44B3-9E07-A5457173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83" y="556008"/>
            <a:ext cx="3380763" cy="937470"/>
          </a:xfrm>
        </p:spPr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148FA7-8B14-4B46-949D-0346E1F2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709" y="1872843"/>
            <a:ext cx="8851084" cy="4429149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ko-KR" altLang="en-US" sz="2000" dirty="0"/>
              <a:t>로그인 </a:t>
            </a:r>
            <a:r>
              <a:rPr lang="en-US" altLang="ko-KR" sz="2000" dirty="0"/>
              <a:t>		: </a:t>
            </a:r>
            <a:r>
              <a:rPr lang="ko-KR" altLang="en-US" sz="1500" dirty="0"/>
              <a:t>아이디</a:t>
            </a:r>
            <a:r>
              <a:rPr lang="en-US" altLang="ko-KR" sz="1500" dirty="0"/>
              <a:t>, </a:t>
            </a:r>
            <a:r>
              <a:rPr lang="ko-KR" altLang="en-US" sz="1600" dirty="0"/>
              <a:t>패스워드</a:t>
            </a:r>
            <a:r>
              <a:rPr lang="ko-KR" altLang="en-US" sz="1500" dirty="0"/>
              <a:t> 확인</a:t>
            </a:r>
            <a:r>
              <a:rPr lang="en-US" altLang="ko-KR" sz="1500" dirty="0"/>
              <a:t> [DB table: Member]</a:t>
            </a:r>
          </a:p>
          <a:p>
            <a:pPr marL="457200" indent="-457200">
              <a:buAutoNum type="alphaUcPeriod"/>
            </a:pPr>
            <a:r>
              <a:rPr lang="ko-KR" altLang="en-US" sz="2000" dirty="0"/>
              <a:t>회원가입</a:t>
            </a:r>
            <a:r>
              <a:rPr lang="en-US" altLang="ko-KR" sz="2000" dirty="0"/>
              <a:t>		: </a:t>
            </a:r>
            <a:r>
              <a:rPr lang="ko-KR" altLang="en-US" sz="1600" dirty="0"/>
              <a:t>정보입력</a:t>
            </a:r>
            <a:r>
              <a:rPr lang="en-US" altLang="ko-KR" sz="1600" dirty="0"/>
              <a:t>, </a:t>
            </a:r>
            <a:r>
              <a:rPr lang="ko-KR" altLang="en-US" sz="1600" dirty="0"/>
              <a:t>아이디 중복확인</a:t>
            </a:r>
            <a:r>
              <a:rPr lang="en-US" altLang="ko-KR" sz="1600" dirty="0"/>
              <a:t> [Member]</a:t>
            </a:r>
          </a:p>
          <a:p>
            <a:pPr marL="457200" indent="-457200">
              <a:buAutoNum type="alphaUcPeriod"/>
            </a:pPr>
            <a:r>
              <a:rPr lang="ko-KR" altLang="en-US" sz="2000" dirty="0"/>
              <a:t>마이페이지</a:t>
            </a:r>
            <a:r>
              <a:rPr lang="en-US" altLang="ko-KR" sz="2000" dirty="0"/>
              <a:t>		: </a:t>
            </a:r>
            <a:r>
              <a:rPr lang="ko-KR" altLang="en-US" sz="1600" dirty="0"/>
              <a:t>회원정보수정</a:t>
            </a:r>
            <a:r>
              <a:rPr lang="en-US" altLang="ko-KR" sz="1600" dirty="0"/>
              <a:t>, </a:t>
            </a:r>
            <a:r>
              <a:rPr lang="ko-KR" altLang="en-US" sz="1600" dirty="0"/>
              <a:t>탈퇴</a:t>
            </a:r>
            <a:r>
              <a:rPr lang="en-US" altLang="ko-KR" sz="1600" dirty="0"/>
              <a:t>, </a:t>
            </a:r>
            <a:r>
              <a:rPr lang="ko-KR" altLang="en-US" sz="1600" dirty="0"/>
              <a:t>회원 아이디 출력 </a:t>
            </a:r>
            <a:r>
              <a:rPr lang="en-US" altLang="ko-KR" sz="1600" dirty="0"/>
              <a:t>[Member]</a:t>
            </a:r>
            <a:endParaRPr lang="en-US" altLang="ko-KR" sz="2000" dirty="0"/>
          </a:p>
          <a:p>
            <a:pPr marL="457200" indent="-457200">
              <a:buAutoNum type="alphaUcPeriod"/>
            </a:pPr>
            <a:r>
              <a:rPr lang="ko-KR" altLang="en-US" sz="2000" dirty="0"/>
              <a:t>주문</a:t>
            </a:r>
            <a:r>
              <a:rPr lang="en-US" altLang="ko-KR" sz="2000" dirty="0"/>
              <a:t>		: </a:t>
            </a:r>
            <a:r>
              <a:rPr lang="ko-KR" altLang="en-US" sz="1600" dirty="0"/>
              <a:t>지역선택</a:t>
            </a:r>
            <a:r>
              <a:rPr lang="en-US" altLang="ko-KR" sz="1600" dirty="0"/>
              <a:t>, </a:t>
            </a:r>
            <a:r>
              <a:rPr lang="ko-KR" altLang="en-US" sz="1600" dirty="0"/>
              <a:t>음식선택 </a:t>
            </a:r>
            <a:r>
              <a:rPr lang="en-US" altLang="ko-KR" sz="1600" dirty="0"/>
              <a:t>[FoodList]</a:t>
            </a:r>
            <a:r>
              <a:rPr lang="en-US" altLang="ko-KR" sz="2000" dirty="0"/>
              <a:t>		: </a:t>
            </a:r>
          </a:p>
          <a:p>
            <a:pPr marL="457200" indent="-457200">
              <a:buAutoNum type="alphaUcPeriod"/>
            </a:pPr>
            <a:r>
              <a:rPr lang="ko-KR" altLang="en-US" sz="2000" dirty="0"/>
              <a:t>장바구니</a:t>
            </a:r>
            <a:r>
              <a:rPr lang="en-US" altLang="ko-KR" sz="2000" dirty="0"/>
              <a:t>		: </a:t>
            </a:r>
            <a:r>
              <a:rPr lang="ko-KR" altLang="en-US" sz="1600" dirty="0"/>
              <a:t>선택한 음식 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총 가격</a:t>
            </a:r>
            <a:r>
              <a:rPr lang="en-US" altLang="ko-KR" sz="1600" dirty="0"/>
              <a:t> [FoodList]</a:t>
            </a:r>
            <a:endParaRPr lang="en-US" altLang="ko-KR" sz="2000" dirty="0"/>
          </a:p>
          <a:p>
            <a:pPr marL="457200" indent="-457200">
              <a:buAutoNum type="alphaUcPeriod"/>
            </a:pPr>
            <a:r>
              <a:rPr lang="ko-KR" altLang="en-US" sz="2000" dirty="0"/>
              <a:t>결제</a:t>
            </a:r>
            <a:r>
              <a:rPr lang="en-US" altLang="ko-KR" sz="2000" dirty="0"/>
              <a:t>		: </a:t>
            </a:r>
            <a:r>
              <a:rPr lang="ko-KR" altLang="en-US" sz="1600" dirty="0"/>
              <a:t>총 금액</a:t>
            </a:r>
            <a:r>
              <a:rPr lang="en-US" altLang="ko-KR" sz="1600" dirty="0"/>
              <a:t>, </a:t>
            </a:r>
            <a:r>
              <a:rPr lang="ko-KR" altLang="en-US" sz="1600" dirty="0"/>
              <a:t>결제방식 선택 </a:t>
            </a:r>
            <a:r>
              <a:rPr lang="en-US" altLang="ko-KR" sz="1600" dirty="0"/>
              <a:t>[OrderHistory]</a:t>
            </a:r>
            <a:endParaRPr lang="en-US" altLang="ko-KR" sz="2000" dirty="0"/>
          </a:p>
          <a:p>
            <a:pPr marL="457200" indent="-457200">
              <a:buAutoNum type="alphaUcPeriod"/>
            </a:pPr>
            <a:r>
              <a:rPr lang="ko-KR" altLang="en-US" sz="2000" dirty="0"/>
              <a:t>주문기록</a:t>
            </a:r>
            <a:r>
              <a:rPr lang="en-US" altLang="ko-KR" sz="2000" dirty="0"/>
              <a:t>		: </a:t>
            </a:r>
            <a:r>
              <a:rPr lang="ko-KR" altLang="en-US" sz="1600" dirty="0"/>
              <a:t>주문기록</a:t>
            </a:r>
            <a:r>
              <a:rPr lang="en-US" altLang="ko-KR" sz="1600" dirty="0"/>
              <a:t> [OrderHistory]</a:t>
            </a:r>
            <a:endParaRPr lang="en-US" altLang="ko-KR" sz="2000" dirty="0"/>
          </a:p>
          <a:p>
            <a:pPr marL="457200" indent="-457200">
              <a:buAutoNum type="alphaUcPeriod"/>
            </a:pPr>
            <a:r>
              <a:rPr lang="ko-KR" altLang="en-US" sz="2000" dirty="0"/>
              <a:t>게시판</a:t>
            </a:r>
            <a:r>
              <a:rPr lang="en-US" altLang="ko-KR" sz="2000" dirty="0"/>
              <a:t>		: </a:t>
            </a:r>
            <a:r>
              <a:rPr lang="ko-KR" altLang="en-US" sz="1600" dirty="0"/>
              <a:t>글 작성</a:t>
            </a:r>
            <a:r>
              <a:rPr lang="en-US" altLang="ko-KR" sz="1600" dirty="0"/>
              <a:t> </a:t>
            </a:r>
            <a:r>
              <a:rPr lang="ko-KR" altLang="en-US" sz="1600" dirty="0"/>
              <a:t>수정 삭제</a:t>
            </a:r>
            <a:r>
              <a:rPr lang="en-US" altLang="ko-KR" sz="1600" dirty="0"/>
              <a:t>, </a:t>
            </a:r>
            <a:r>
              <a:rPr lang="ko-KR" altLang="en-US" sz="1600" dirty="0"/>
              <a:t>내 글 조회</a:t>
            </a:r>
            <a:r>
              <a:rPr lang="en-US" altLang="ko-KR" sz="1600" dirty="0"/>
              <a:t>, </a:t>
            </a:r>
            <a:r>
              <a:rPr lang="ko-KR" altLang="en-US" sz="1600" dirty="0"/>
              <a:t>전체 글 리스트</a:t>
            </a:r>
            <a:r>
              <a:rPr lang="en-US" altLang="ko-KR" sz="1600" dirty="0"/>
              <a:t> [Board]</a:t>
            </a:r>
            <a:endParaRPr lang="en-US" altLang="ko-KR" sz="2000" dirty="0"/>
          </a:p>
          <a:p>
            <a:pPr marL="457200" indent="-457200">
              <a:buAutoNum type="alphaU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2366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C7EF2-2D71-4397-99BE-1B6BC432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432237"/>
            <a:ext cx="10515600" cy="1325563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Schema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1E362C-D550-495A-8E16-D833A755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17" y="2267300"/>
            <a:ext cx="4305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6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76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배달 주문 시스템 </vt:lpstr>
      <vt:lpstr>목차</vt:lpstr>
      <vt:lpstr>개요</vt:lpstr>
      <vt:lpstr>순서도</vt:lpstr>
      <vt:lpstr>역할</vt:lpstr>
      <vt:lpstr>기능</vt:lpstr>
      <vt:lpstr>DB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배달 주문 시스템 </dc:title>
  <dc:creator>user</dc:creator>
  <cp:lastModifiedBy>user</cp:lastModifiedBy>
  <cp:revision>12</cp:revision>
  <dcterms:created xsi:type="dcterms:W3CDTF">2018-11-28T07:03:11Z</dcterms:created>
  <dcterms:modified xsi:type="dcterms:W3CDTF">2018-11-29T01:45:47Z</dcterms:modified>
</cp:coreProperties>
</file>