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577B1-C703-4D20-B2FC-CB7022881FA3}" v="1543" dt="2020-11-15T16:16:34.687"/>
    <p1510:client id="{BEB02673-B483-19F0-5B27-3CAA9FBAB36C}" v="10" dt="2020-11-17T15:31:00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367F3-2789-42E8-B1E6-F1324AD3C7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EB1B40-ECF5-4065-9638-0D93D86B7CA5}">
      <dgm:prSet/>
      <dgm:spPr/>
      <dgm:t>
        <a:bodyPr/>
        <a:lstStyle/>
        <a:p>
          <a:r>
            <a:rPr lang="en-US"/>
            <a:t>Program split into three file groups</a:t>
          </a:r>
        </a:p>
      </dgm:t>
    </dgm:pt>
    <dgm:pt modelId="{1B364570-65BE-46BE-BE2F-B70BEA258FB3}" type="parTrans" cxnId="{24075B4D-4B47-4B69-B50A-01ECB3B0E613}">
      <dgm:prSet/>
      <dgm:spPr/>
      <dgm:t>
        <a:bodyPr/>
        <a:lstStyle/>
        <a:p>
          <a:endParaRPr lang="en-US"/>
        </a:p>
      </dgm:t>
    </dgm:pt>
    <dgm:pt modelId="{977BADD4-9923-4FE5-A153-DEFA10DF8C1E}" type="sibTrans" cxnId="{24075B4D-4B47-4B69-B50A-01ECB3B0E613}">
      <dgm:prSet/>
      <dgm:spPr/>
      <dgm:t>
        <a:bodyPr/>
        <a:lstStyle/>
        <a:p>
          <a:endParaRPr lang="en-US"/>
        </a:p>
      </dgm:t>
    </dgm:pt>
    <dgm:pt modelId="{BA910C37-3D6E-45F1-9EDB-C760B34B23B9}">
      <dgm:prSet/>
      <dgm:spPr/>
      <dgm:t>
        <a:bodyPr/>
        <a:lstStyle/>
        <a:p>
          <a:r>
            <a:rPr lang="en-US"/>
            <a:t>A group being defined as the header and its corresponding .cpp file</a:t>
          </a:r>
        </a:p>
      </dgm:t>
    </dgm:pt>
    <dgm:pt modelId="{0A60D636-F44E-4483-AB45-BA0756CC28AA}" type="parTrans" cxnId="{72F887C2-B386-49F0-A28A-95B21EEF0271}">
      <dgm:prSet/>
      <dgm:spPr/>
      <dgm:t>
        <a:bodyPr/>
        <a:lstStyle/>
        <a:p>
          <a:endParaRPr lang="en-US"/>
        </a:p>
      </dgm:t>
    </dgm:pt>
    <dgm:pt modelId="{FCEF10A1-5550-4DC3-9E90-3F37448AA4B7}" type="sibTrans" cxnId="{72F887C2-B386-49F0-A28A-95B21EEF0271}">
      <dgm:prSet/>
      <dgm:spPr/>
      <dgm:t>
        <a:bodyPr/>
        <a:lstStyle/>
        <a:p>
          <a:endParaRPr lang="en-US"/>
        </a:p>
      </dgm:t>
    </dgm:pt>
    <dgm:pt modelId="{DD54155B-951D-4974-9DBA-12C1C2BE2988}">
      <dgm:prSet/>
      <dgm:spPr/>
      <dgm:t>
        <a:bodyPr/>
        <a:lstStyle/>
        <a:p>
          <a:r>
            <a:rPr lang="en-US"/>
            <a:t>First file is the main</a:t>
          </a:r>
        </a:p>
      </dgm:t>
    </dgm:pt>
    <dgm:pt modelId="{49AF814E-C82E-4C26-A21C-581D58819E75}" type="parTrans" cxnId="{4EE0289C-02EA-44BF-A821-22F3E068AC2D}">
      <dgm:prSet/>
      <dgm:spPr/>
      <dgm:t>
        <a:bodyPr/>
        <a:lstStyle/>
        <a:p>
          <a:endParaRPr lang="en-US"/>
        </a:p>
      </dgm:t>
    </dgm:pt>
    <dgm:pt modelId="{84695623-3DC9-4891-AD40-5955CF50B97B}" type="sibTrans" cxnId="{4EE0289C-02EA-44BF-A821-22F3E068AC2D}">
      <dgm:prSet/>
      <dgm:spPr/>
      <dgm:t>
        <a:bodyPr/>
        <a:lstStyle/>
        <a:p>
          <a:endParaRPr lang="en-US"/>
        </a:p>
      </dgm:t>
    </dgm:pt>
    <dgm:pt modelId="{C45FF606-9A69-46F3-B7D0-8079D78D06F8}">
      <dgm:prSet/>
      <dgm:spPr/>
      <dgm:t>
        <a:bodyPr/>
        <a:lstStyle/>
        <a:p>
          <a:r>
            <a:rPr lang="en-US"/>
            <a:t>Only used as start for program and dives into other functions</a:t>
          </a:r>
        </a:p>
      </dgm:t>
    </dgm:pt>
    <dgm:pt modelId="{69812906-F3DB-4D0D-856A-BF0C95E71B94}" type="parTrans" cxnId="{09E0CDCB-7428-422B-8F64-93BAFB4B97DC}">
      <dgm:prSet/>
      <dgm:spPr/>
      <dgm:t>
        <a:bodyPr/>
        <a:lstStyle/>
        <a:p>
          <a:endParaRPr lang="en-US"/>
        </a:p>
      </dgm:t>
    </dgm:pt>
    <dgm:pt modelId="{661B0F5B-575F-4C35-82BF-67FBF4724E37}" type="sibTrans" cxnId="{09E0CDCB-7428-422B-8F64-93BAFB4B97DC}">
      <dgm:prSet/>
      <dgm:spPr/>
      <dgm:t>
        <a:bodyPr/>
        <a:lstStyle/>
        <a:p>
          <a:endParaRPr lang="en-US"/>
        </a:p>
      </dgm:t>
    </dgm:pt>
    <dgm:pt modelId="{2ACB8561-36B6-473E-BC92-7CCB3AD52065}">
      <dgm:prSet/>
      <dgm:spPr/>
      <dgm:t>
        <a:bodyPr/>
        <a:lstStyle/>
        <a:p>
          <a:r>
            <a:rPr lang="en-US"/>
            <a:t>Second file group is the menu</a:t>
          </a:r>
        </a:p>
      </dgm:t>
    </dgm:pt>
    <dgm:pt modelId="{E3601D01-6C03-43E7-A307-8416D9455221}" type="parTrans" cxnId="{C5AEC18E-F99D-4953-97B4-D291233CE2D6}">
      <dgm:prSet/>
      <dgm:spPr/>
      <dgm:t>
        <a:bodyPr/>
        <a:lstStyle/>
        <a:p>
          <a:endParaRPr lang="en-US"/>
        </a:p>
      </dgm:t>
    </dgm:pt>
    <dgm:pt modelId="{B28CE751-1062-44A2-BCB4-5699B73ED7E2}" type="sibTrans" cxnId="{C5AEC18E-F99D-4953-97B4-D291233CE2D6}">
      <dgm:prSet/>
      <dgm:spPr/>
      <dgm:t>
        <a:bodyPr/>
        <a:lstStyle/>
        <a:p>
          <a:endParaRPr lang="en-US"/>
        </a:p>
      </dgm:t>
    </dgm:pt>
    <dgm:pt modelId="{AFA821BA-D6BF-450A-A170-609397708F78}">
      <dgm:prSet/>
      <dgm:spPr/>
      <dgm:t>
        <a:bodyPr/>
        <a:lstStyle/>
        <a:p>
          <a:r>
            <a:rPr lang="en-US"/>
            <a:t>Is where the user will interact with the program</a:t>
          </a:r>
        </a:p>
      </dgm:t>
    </dgm:pt>
    <dgm:pt modelId="{B6485AD0-4E36-4EF9-B304-38505F71EF42}" type="parTrans" cxnId="{09C9C8E3-8262-4CB1-8E6C-B808EDEAE56D}">
      <dgm:prSet/>
      <dgm:spPr/>
      <dgm:t>
        <a:bodyPr/>
        <a:lstStyle/>
        <a:p>
          <a:endParaRPr lang="en-US"/>
        </a:p>
      </dgm:t>
    </dgm:pt>
    <dgm:pt modelId="{2901DD8F-35DD-422A-9B71-E76D011A3CC1}" type="sibTrans" cxnId="{09C9C8E3-8262-4CB1-8E6C-B808EDEAE56D}">
      <dgm:prSet/>
      <dgm:spPr/>
      <dgm:t>
        <a:bodyPr/>
        <a:lstStyle/>
        <a:p>
          <a:endParaRPr lang="en-US"/>
        </a:p>
      </dgm:t>
    </dgm:pt>
    <dgm:pt modelId="{7AA27740-7392-4CC5-94EB-8DE3C389D6D9}">
      <dgm:prSet/>
      <dgm:spPr/>
      <dgm:t>
        <a:bodyPr/>
        <a:lstStyle/>
        <a:p>
          <a:r>
            <a:rPr lang="en-US"/>
            <a:t>User picks what function they want and give their input</a:t>
          </a:r>
        </a:p>
      </dgm:t>
    </dgm:pt>
    <dgm:pt modelId="{8B3966DA-9DBE-49D9-A843-B5A5A9E81BFA}" type="parTrans" cxnId="{351D807E-CFA8-4978-AFDD-87F033F14EF9}">
      <dgm:prSet/>
      <dgm:spPr/>
      <dgm:t>
        <a:bodyPr/>
        <a:lstStyle/>
        <a:p>
          <a:endParaRPr lang="en-US"/>
        </a:p>
      </dgm:t>
    </dgm:pt>
    <dgm:pt modelId="{B0BE10A2-8ED5-4343-8DF1-44082B43881C}" type="sibTrans" cxnId="{351D807E-CFA8-4978-AFDD-87F033F14EF9}">
      <dgm:prSet/>
      <dgm:spPr/>
      <dgm:t>
        <a:bodyPr/>
        <a:lstStyle/>
        <a:p>
          <a:endParaRPr lang="en-US"/>
        </a:p>
      </dgm:t>
    </dgm:pt>
    <dgm:pt modelId="{A60DA2CC-3241-4D04-B4FE-C226BB6C5291}" type="pres">
      <dgm:prSet presAssocID="{B4B367F3-2789-42E8-B1E6-F1324AD3C704}" presName="root" presStyleCnt="0">
        <dgm:presLayoutVars>
          <dgm:dir/>
          <dgm:resizeHandles val="exact"/>
        </dgm:presLayoutVars>
      </dgm:prSet>
      <dgm:spPr/>
    </dgm:pt>
    <dgm:pt modelId="{060FE60C-00B9-4250-9C42-6D24EEF01977}" type="pres">
      <dgm:prSet presAssocID="{11EB1B40-ECF5-4065-9638-0D93D86B7CA5}" presName="compNode" presStyleCnt="0"/>
      <dgm:spPr/>
    </dgm:pt>
    <dgm:pt modelId="{4B7EBD4D-8410-4563-86CC-6423EAA41533}" type="pres">
      <dgm:prSet presAssocID="{11EB1B40-ECF5-4065-9638-0D93D86B7CA5}" presName="bgRect" presStyleLbl="bgShp" presStyleIdx="0" presStyleCnt="3"/>
      <dgm:spPr/>
    </dgm:pt>
    <dgm:pt modelId="{F68F0FA7-CA4A-429A-8D67-D644BC468904}" type="pres">
      <dgm:prSet presAssocID="{11EB1B40-ECF5-4065-9638-0D93D86B7C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1B88379-7081-42B4-AE35-F40537D2A19B}" type="pres">
      <dgm:prSet presAssocID="{11EB1B40-ECF5-4065-9638-0D93D86B7CA5}" presName="spaceRect" presStyleCnt="0"/>
      <dgm:spPr/>
    </dgm:pt>
    <dgm:pt modelId="{50F16B34-4642-49F7-A624-01DE337AF120}" type="pres">
      <dgm:prSet presAssocID="{11EB1B40-ECF5-4065-9638-0D93D86B7CA5}" presName="parTx" presStyleLbl="revTx" presStyleIdx="0" presStyleCnt="6">
        <dgm:presLayoutVars>
          <dgm:chMax val="0"/>
          <dgm:chPref val="0"/>
        </dgm:presLayoutVars>
      </dgm:prSet>
      <dgm:spPr/>
    </dgm:pt>
    <dgm:pt modelId="{E6485958-9B35-493F-ABA5-3F1B3E398E40}" type="pres">
      <dgm:prSet presAssocID="{11EB1B40-ECF5-4065-9638-0D93D86B7CA5}" presName="desTx" presStyleLbl="revTx" presStyleIdx="1" presStyleCnt="6">
        <dgm:presLayoutVars/>
      </dgm:prSet>
      <dgm:spPr/>
    </dgm:pt>
    <dgm:pt modelId="{73264790-3B0C-4DB5-BEC4-8C820AFD1451}" type="pres">
      <dgm:prSet presAssocID="{977BADD4-9923-4FE5-A153-DEFA10DF8C1E}" presName="sibTrans" presStyleCnt="0"/>
      <dgm:spPr/>
    </dgm:pt>
    <dgm:pt modelId="{9F334272-96FD-4D08-B238-C9FDD880B1DA}" type="pres">
      <dgm:prSet presAssocID="{DD54155B-951D-4974-9DBA-12C1C2BE2988}" presName="compNode" presStyleCnt="0"/>
      <dgm:spPr/>
    </dgm:pt>
    <dgm:pt modelId="{3DC4E184-1F48-41B6-AD5F-D2579F2A512B}" type="pres">
      <dgm:prSet presAssocID="{DD54155B-951D-4974-9DBA-12C1C2BE2988}" presName="bgRect" presStyleLbl="bgShp" presStyleIdx="1" presStyleCnt="3"/>
      <dgm:spPr/>
    </dgm:pt>
    <dgm:pt modelId="{507DE485-31E0-400E-B18B-E5095613B43E}" type="pres">
      <dgm:prSet presAssocID="{DD54155B-951D-4974-9DBA-12C1C2BE29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5ABDB4B-45FC-47B7-A20A-F7715339BBB8}" type="pres">
      <dgm:prSet presAssocID="{DD54155B-951D-4974-9DBA-12C1C2BE2988}" presName="spaceRect" presStyleCnt="0"/>
      <dgm:spPr/>
    </dgm:pt>
    <dgm:pt modelId="{292EE3EF-759F-43AA-B25A-5189A2582DDF}" type="pres">
      <dgm:prSet presAssocID="{DD54155B-951D-4974-9DBA-12C1C2BE2988}" presName="parTx" presStyleLbl="revTx" presStyleIdx="2" presStyleCnt="6">
        <dgm:presLayoutVars>
          <dgm:chMax val="0"/>
          <dgm:chPref val="0"/>
        </dgm:presLayoutVars>
      </dgm:prSet>
      <dgm:spPr/>
    </dgm:pt>
    <dgm:pt modelId="{A4C0C672-668C-46BC-BF5C-E228C35B68AB}" type="pres">
      <dgm:prSet presAssocID="{DD54155B-951D-4974-9DBA-12C1C2BE2988}" presName="desTx" presStyleLbl="revTx" presStyleIdx="3" presStyleCnt="6">
        <dgm:presLayoutVars/>
      </dgm:prSet>
      <dgm:spPr/>
    </dgm:pt>
    <dgm:pt modelId="{E4F4629B-4C7B-4E51-9B35-72F2DC62748D}" type="pres">
      <dgm:prSet presAssocID="{84695623-3DC9-4891-AD40-5955CF50B97B}" presName="sibTrans" presStyleCnt="0"/>
      <dgm:spPr/>
    </dgm:pt>
    <dgm:pt modelId="{2201F6CB-9E2F-4BA7-BF97-4F30D3CC9932}" type="pres">
      <dgm:prSet presAssocID="{2ACB8561-36B6-473E-BC92-7CCB3AD52065}" presName="compNode" presStyleCnt="0"/>
      <dgm:spPr/>
    </dgm:pt>
    <dgm:pt modelId="{B640453A-43DD-4D8E-B7B7-CFB16DBDF948}" type="pres">
      <dgm:prSet presAssocID="{2ACB8561-36B6-473E-BC92-7CCB3AD52065}" presName="bgRect" presStyleLbl="bgShp" presStyleIdx="2" presStyleCnt="3"/>
      <dgm:spPr/>
    </dgm:pt>
    <dgm:pt modelId="{103C0B4D-17C4-4889-AAFC-1006841334A4}" type="pres">
      <dgm:prSet presAssocID="{2ACB8561-36B6-473E-BC92-7CCB3AD520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957CB8-0D31-49F8-A03C-225D9CC3E60C}" type="pres">
      <dgm:prSet presAssocID="{2ACB8561-36B6-473E-BC92-7CCB3AD52065}" presName="spaceRect" presStyleCnt="0"/>
      <dgm:spPr/>
    </dgm:pt>
    <dgm:pt modelId="{50FB34E4-C4DE-470B-84F4-96019EEB2220}" type="pres">
      <dgm:prSet presAssocID="{2ACB8561-36B6-473E-BC92-7CCB3AD52065}" presName="parTx" presStyleLbl="revTx" presStyleIdx="4" presStyleCnt="6">
        <dgm:presLayoutVars>
          <dgm:chMax val="0"/>
          <dgm:chPref val="0"/>
        </dgm:presLayoutVars>
      </dgm:prSet>
      <dgm:spPr/>
    </dgm:pt>
    <dgm:pt modelId="{F9CE9071-0C20-473D-B21C-ACCAFD1D651E}" type="pres">
      <dgm:prSet presAssocID="{2ACB8561-36B6-473E-BC92-7CCB3AD52065}" presName="desTx" presStyleLbl="revTx" presStyleIdx="5" presStyleCnt="6">
        <dgm:presLayoutVars/>
      </dgm:prSet>
      <dgm:spPr/>
    </dgm:pt>
  </dgm:ptLst>
  <dgm:cxnLst>
    <dgm:cxn modelId="{A0965C27-1FA2-45C8-8D5A-2CE93D14B27B}" type="presOf" srcId="{2ACB8561-36B6-473E-BC92-7CCB3AD52065}" destId="{50FB34E4-C4DE-470B-84F4-96019EEB2220}" srcOrd="0" destOrd="0" presId="urn:microsoft.com/office/officeart/2018/2/layout/IconVerticalSolidList"/>
    <dgm:cxn modelId="{3388EE31-7E7E-4218-B9F9-93B7646D27CF}" type="presOf" srcId="{C45FF606-9A69-46F3-B7D0-8079D78D06F8}" destId="{A4C0C672-668C-46BC-BF5C-E228C35B68AB}" srcOrd="0" destOrd="0" presId="urn:microsoft.com/office/officeart/2018/2/layout/IconVerticalSolidList"/>
    <dgm:cxn modelId="{E5DD1137-4D24-403D-BA20-755D1D13346A}" type="presOf" srcId="{BA910C37-3D6E-45F1-9EDB-C760B34B23B9}" destId="{E6485958-9B35-493F-ABA5-3F1B3E398E40}" srcOrd="0" destOrd="0" presId="urn:microsoft.com/office/officeart/2018/2/layout/IconVerticalSolidList"/>
    <dgm:cxn modelId="{C685975D-F8D4-4271-9095-811258D643F8}" type="presOf" srcId="{11EB1B40-ECF5-4065-9638-0D93D86B7CA5}" destId="{50F16B34-4642-49F7-A624-01DE337AF120}" srcOrd="0" destOrd="0" presId="urn:microsoft.com/office/officeart/2018/2/layout/IconVerticalSolidList"/>
    <dgm:cxn modelId="{24075B4D-4B47-4B69-B50A-01ECB3B0E613}" srcId="{B4B367F3-2789-42E8-B1E6-F1324AD3C704}" destId="{11EB1B40-ECF5-4065-9638-0D93D86B7CA5}" srcOrd="0" destOrd="0" parTransId="{1B364570-65BE-46BE-BE2F-B70BEA258FB3}" sibTransId="{977BADD4-9923-4FE5-A153-DEFA10DF8C1E}"/>
    <dgm:cxn modelId="{554F966D-ED42-4D64-B71A-0E91FA15B303}" type="presOf" srcId="{7AA27740-7392-4CC5-94EB-8DE3C389D6D9}" destId="{F9CE9071-0C20-473D-B21C-ACCAFD1D651E}" srcOrd="0" destOrd="1" presId="urn:microsoft.com/office/officeart/2018/2/layout/IconVerticalSolidList"/>
    <dgm:cxn modelId="{4CAA607A-138C-487F-9AFC-FA11537CBB76}" type="presOf" srcId="{DD54155B-951D-4974-9DBA-12C1C2BE2988}" destId="{292EE3EF-759F-43AA-B25A-5189A2582DDF}" srcOrd="0" destOrd="0" presId="urn:microsoft.com/office/officeart/2018/2/layout/IconVerticalSolidList"/>
    <dgm:cxn modelId="{351D807E-CFA8-4978-AFDD-87F033F14EF9}" srcId="{2ACB8561-36B6-473E-BC92-7CCB3AD52065}" destId="{7AA27740-7392-4CC5-94EB-8DE3C389D6D9}" srcOrd="1" destOrd="0" parTransId="{8B3966DA-9DBE-49D9-A843-B5A5A9E81BFA}" sibTransId="{B0BE10A2-8ED5-4343-8DF1-44082B43881C}"/>
    <dgm:cxn modelId="{C5AEC18E-F99D-4953-97B4-D291233CE2D6}" srcId="{B4B367F3-2789-42E8-B1E6-F1324AD3C704}" destId="{2ACB8561-36B6-473E-BC92-7CCB3AD52065}" srcOrd="2" destOrd="0" parTransId="{E3601D01-6C03-43E7-A307-8416D9455221}" sibTransId="{B28CE751-1062-44A2-BCB4-5699B73ED7E2}"/>
    <dgm:cxn modelId="{48A68397-4675-4284-8129-B4C3FB646FEB}" type="presOf" srcId="{AFA821BA-D6BF-450A-A170-609397708F78}" destId="{F9CE9071-0C20-473D-B21C-ACCAFD1D651E}" srcOrd="0" destOrd="0" presId="urn:microsoft.com/office/officeart/2018/2/layout/IconVerticalSolidList"/>
    <dgm:cxn modelId="{4EE0289C-02EA-44BF-A821-22F3E068AC2D}" srcId="{B4B367F3-2789-42E8-B1E6-F1324AD3C704}" destId="{DD54155B-951D-4974-9DBA-12C1C2BE2988}" srcOrd="1" destOrd="0" parTransId="{49AF814E-C82E-4C26-A21C-581D58819E75}" sibTransId="{84695623-3DC9-4891-AD40-5955CF50B97B}"/>
    <dgm:cxn modelId="{72F887C2-B386-49F0-A28A-95B21EEF0271}" srcId="{11EB1B40-ECF5-4065-9638-0D93D86B7CA5}" destId="{BA910C37-3D6E-45F1-9EDB-C760B34B23B9}" srcOrd="0" destOrd="0" parTransId="{0A60D636-F44E-4483-AB45-BA0756CC28AA}" sibTransId="{FCEF10A1-5550-4DC3-9E90-3F37448AA4B7}"/>
    <dgm:cxn modelId="{09E0CDCB-7428-422B-8F64-93BAFB4B97DC}" srcId="{DD54155B-951D-4974-9DBA-12C1C2BE2988}" destId="{C45FF606-9A69-46F3-B7D0-8079D78D06F8}" srcOrd="0" destOrd="0" parTransId="{69812906-F3DB-4D0D-856A-BF0C95E71B94}" sibTransId="{661B0F5B-575F-4C35-82BF-67FBF4724E37}"/>
    <dgm:cxn modelId="{8D66F5DA-66AF-41E7-8FCE-762B08E71373}" type="presOf" srcId="{B4B367F3-2789-42E8-B1E6-F1324AD3C704}" destId="{A60DA2CC-3241-4D04-B4FE-C226BB6C5291}" srcOrd="0" destOrd="0" presId="urn:microsoft.com/office/officeart/2018/2/layout/IconVerticalSolidList"/>
    <dgm:cxn modelId="{09C9C8E3-8262-4CB1-8E6C-B808EDEAE56D}" srcId="{2ACB8561-36B6-473E-BC92-7CCB3AD52065}" destId="{AFA821BA-D6BF-450A-A170-609397708F78}" srcOrd="0" destOrd="0" parTransId="{B6485AD0-4E36-4EF9-B304-38505F71EF42}" sibTransId="{2901DD8F-35DD-422A-9B71-E76D011A3CC1}"/>
    <dgm:cxn modelId="{0CB527A6-8D82-410C-BEFB-6A1E7D7C5AEB}" type="presParOf" srcId="{A60DA2CC-3241-4D04-B4FE-C226BB6C5291}" destId="{060FE60C-00B9-4250-9C42-6D24EEF01977}" srcOrd="0" destOrd="0" presId="urn:microsoft.com/office/officeart/2018/2/layout/IconVerticalSolidList"/>
    <dgm:cxn modelId="{559842E5-B2BE-4520-AC0A-6E6E8AA06ED6}" type="presParOf" srcId="{060FE60C-00B9-4250-9C42-6D24EEF01977}" destId="{4B7EBD4D-8410-4563-86CC-6423EAA41533}" srcOrd="0" destOrd="0" presId="urn:microsoft.com/office/officeart/2018/2/layout/IconVerticalSolidList"/>
    <dgm:cxn modelId="{3388FCA9-3A98-471D-9668-65683A554230}" type="presParOf" srcId="{060FE60C-00B9-4250-9C42-6D24EEF01977}" destId="{F68F0FA7-CA4A-429A-8D67-D644BC468904}" srcOrd="1" destOrd="0" presId="urn:microsoft.com/office/officeart/2018/2/layout/IconVerticalSolidList"/>
    <dgm:cxn modelId="{0D075518-5BFB-46EC-930D-6AA56ED8E05F}" type="presParOf" srcId="{060FE60C-00B9-4250-9C42-6D24EEF01977}" destId="{A1B88379-7081-42B4-AE35-F40537D2A19B}" srcOrd="2" destOrd="0" presId="urn:microsoft.com/office/officeart/2018/2/layout/IconVerticalSolidList"/>
    <dgm:cxn modelId="{4950F53C-0136-484A-9A6B-4639730CA82A}" type="presParOf" srcId="{060FE60C-00B9-4250-9C42-6D24EEF01977}" destId="{50F16B34-4642-49F7-A624-01DE337AF120}" srcOrd="3" destOrd="0" presId="urn:microsoft.com/office/officeart/2018/2/layout/IconVerticalSolidList"/>
    <dgm:cxn modelId="{92AEC96D-6234-4834-98DE-8E60ADA5FED4}" type="presParOf" srcId="{060FE60C-00B9-4250-9C42-6D24EEF01977}" destId="{E6485958-9B35-493F-ABA5-3F1B3E398E40}" srcOrd="4" destOrd="0" presId="urn:microsoft.com/office/officeart/2018/2/layout/IconVerticalSolidList"/>
    <dgm:cxn modelId="{962E2C18-E727-49C3-BF4F-FD40A62E1CC1}" type="presParOf" srcId="{A60DA2CC-3241-4D04-B4FE-C226BB6C5291}" destId="{73264790-3B0C-4DB5-BEC4-8C820AFD1451}" srcOrd="1" destOrd="0" presId="urn:microsoft.com/office/officeart/2018/2/layout/IconVerticalSolidList"/>
    <dgm:cxn modelId="{CAF39990-0C2D-46FC-AE4C-DF3C2E92A368}" type="presParOf" srcId="{A60DA2CC-3241-4D04-B4FE-C226BB6C5291}" destId="{9F334272-96FD-4D08-B238-C9FDD880B1DA}" srcOrd="2" destOrd="0" presId="urn:microsoft.com/office/officeart/2018/2/layout/IconVerticalSolidList"/>
    <dgm:cxn modelId="{40491F1D-4985-4278-9B7B-A4EBE6154EEC}" type="presParOf" srcId="{9F334272-96FD-4D08-B238-C9FDD880B1DA}" destId="{3DC4E184-1F48-41B6-AD5F-D2579F2A512B}" srcOrd="0" destOrd="0" presId="urn:microsoft.com/office/officeart/2018/2/layout/IconVerticalSolidList"/>
    <dgm:cxn modelId="{2460818A-8941-4A30-88DC-05434A6E6FA7}" type="presParOf" srcId="{9F334272-96FD-4D08-B238-C9FDD880B1DA}" destId="{507DE485-31E0-400E-B18B-E5095613B43E}" srcOrd="1" destOrd="0" presId="urn:microsoft.com/office/officeart/2018/2/layout/IconVerticalSolidList"/>
    <dgm:cxn modelId="{0575EBC2-6BB8-46D4-8261-2C08F95A4A2C}" type="presParOf" srcId="{9F334272-96FD-4D08-B238-C9FDD880B1DA}" destId="{25ABDB4B-45FC-47B7-A20A-F7715339BBB8}" srcOrd="2" destOrd="0" presId="urn:microsoft.com/office/officeart/2018/2/layout/IconVerticalSolidList"/>
    <dgm:cxn modelId="{1E55D5F0-A81B-48B4-8207-9C51AD6703C2}" type="presParOf" srcId="{9F334272-96FD-4D08-B238-C9FDD880B1DA}" destId="{292EE3EF-759F-43AA-B25A-5189A2582DDF}" srcOrd="3" destOrd="0" presId="urn:microsoft.com/office/officeart/2018/2/layout/IconVerticalSolidList"/>
    <dgm:cxn modelId="{6202D96F-BDD6-402A-B9A3-913EFD609785}" type="presParOf" srcId="{9F334272-96FD-4D08-B238-C9FDD880B1DA}" destId="{A4C0C672-668C-46BC-BF5C-E228C35B68AB}" srcOrd="4" destOrd="0" presId="urn:microsoft.com/office/officeart/2018/2/layout/IconVerticalSolidList"/>
    <dgm:cxn modelId="{DAB7B0F6-1740-49AB-B45C-3314F3107E55}" type="presParOf" srcId="{A60DA2CC-3241-4D04-B4FE-C226BB6C5291}" destId="{E4F4629B-4C7B-4E51-9B35-72F2DC62748D}" srcOrd="3" destOrd="0" presId="urn:microsoft.com/office/officeart/2018/2/layout/IconVerticalSolidList"/>
    <dgm:cxn modelId="{7C10DBA4-4DDF-4A79-B84A-2507641C0E2C}" type="presParOf" srcId="{A60DA2CC-3241-4D04-B4FE-C226BB6C5291}" destId="{2201F6CB-9E2F-4BA7-BF97-4F30D3CC9932}" srcOrd="4" destOrd="0" presId="urn:microsoft.com/office/officeart/2018/2/layout/IconVerticalSolidList"/>
    <dgm:cxn modelId="{A7CDE01E-A955-437D-B871-7B17AE26693F}" type="presParOf" srcId="{2201F6CB-9E2F-4BA7-BF97-4F30D3CC9932}" destId="{B640453A-43DD-4D8E-B7B7-CFB16DBDF948}" srcOrd="0" destOrd="0" presId="urn:microsoft.com/office/officeart/2018/2/layout/IconVerticalSolidList"/>
    <dgm:cxn modelId="{E8C60F81-509B-45F9-B87A-BEDFFAE56650}" type="presParOf" srcId="{2201F6CB-9E2F-4BA7-BF97-4F30D3CC9932}" destId="{103C0B4D-17C4-4889-AAFC-1006841334A4}" srcOrd="1" destOrd="0" presId="urn:microsoft.com/office/officeart/2018/2/layout/IconVerticalSolidList"/>
    <dgm:cxn modelId="{33FF469D-760F-4978-A15A-AC448DF2EA86}" type="presParOf" srcId="{2201F6CB-9E2F-4BA7-BF97-4F30D3CC9932}" destId="{F4957CB8-0D31-49F8-A03C-225D9CC3E60C}" srcOrd="2" destOrd="0" presId="urn:microsoft.com/office/officeart/2018/2/layout/IconVerticalSolidList"/>
    <dgm:cxn modelId="{9C4EAE2D-D8FE-44F1-869D-A774C38A8A33}" type="presParOf" srcId="{2201F6CB-9E2F-4BA7-BF97-4F30D3CC9932}" destId="{50FB34E4-C4DE-470B-84F4-96019EEB2220}" srcOrd="3" destOrd="0" presId="urn:microsoft.com/office/officeart/2018/2/layout/IconVerticalSolidList"/>
    <dgm:cxn modelId="{95E85C55-C488-4DB5-8C73-25BF400E961F}" type="presParOf" srcId="{2201F6CB-9E2F-4BA7-BF97-4F30D3CC9932}" destId="{F9CE9071-0C20-473D-B21C-ACCAFD1D65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EBD4D-8410-4563-86CC-6423EAA41533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0FA7-CA4A-429A-8D67-D644BC468904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16B34-4642-49F7-A624-01DE337AF120}">
      <dsp:nvSpPr>
        <dsp:cNvPr id="0" name=""/>
        <dsp:cNvSpPr/>
      </dsp:nvSpPr>
      <dsp:spPr>
        <a:xfrm>
          <a:off x="1900154" y="703"/>
          <a:ext cx="2868216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 split into three file groups</a:t>
          </a:r>
        </a:p>
      </dsp:txBody>
      <dsp:txXfrm>
        <a:off x="1900154" y="703"/>
        <a:ext cx="2868216" cy="1645155"/>
      </dsp:txXfrm>
    </dsp:sp>
    <dsp:sp modelId="{E6485958-9B35-493F-ABA5-3F1B3E398E40}">
      <dsp:nvSpPr>
        <dsp:cNvPr id="0" name=""/>
        <dsp:cNvSpPr/>
      </dsp:nvSpPr>
      <dsp:spPr>
        <a:xfrm>
          <a:off x="4768370" y="703"/>
          <a:ext cx="160544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group being defined as the header and its corresponding .cpp file</a:t>
          </a:r>
        </a:p>
      </dsp:txBody>
      <dsp:txXfrm>
        <a:off x="4768370" y="703"/>
        <a:ext cx="1605443" cy="1645155"/>
      </dsp:txXfrm>
    </dsp:sp>
    <dsp:sp modelId="{3DC4E184-1F48-41B6-AD5F-D2579F2A512B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E485-31E0-400E-B18B-E5095613B43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EE3EF-759F-43AA-B25A-5189A2582DDF}">
      <dsp:nvSpPr>
        <dsp:cNvPr id="0" name=""/>
        <dsp:cNvSpPr/>
      </dsp:nvSpPr>
      <dsp:spPr>
        <a:xfrm>
          <a:off x="1900154" y="2057147"/>
          <a:ext cx="2868216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file is the main</a:t>
          </a:r>
        </a:p>
      </dsp:txBody>
      <dsp:txXfrm>
        <a:off x="1900154" y="2057147"/>
        <a:ext cx="2868216" cy="1645155"/>
      </dsp:txXfrm>
    </dsp:sp>
    <dsp:sp modelId="{A4C0C672-668C-46BC-BF5C-E228C35B68AB}">
      <dsp:nvSpPr>
        <dsp:cNvPr id="0" name=""/>
        <dsp:cNvSpPr/>
      </dsp:nvSpPr>
      <dsp:spPr>
        <a:xfrm>
          <a:off x="4768370" y="2057147"/>
          <a:ext cx="160544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Only used as start for program and dives into other functions</a:t>
          </a:r>
        </a:p>
      </dsp:txBody>
      <dsp:txXfrm>
        <a:off x="4768370" y="2057147"/>
        <a:ext cx="1605443" cy="1645155"/>
      </dsp:txXfrm>
    </dsp:sp>
    <dsp:sp modelId="{B640453A-43DD-4D8E-B7B7-CFB16DBDF948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C0B4D-17C4-4889-AAFC-1006841334A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B34E4-C4DE-470B-84F4-96019EEB2220}">
      <dsp:nvSpPr>
        <dsp:cNvPr id="0" name=""/>
        <dsp:cNvSpPr/>
      </dsp:nvSpPr>
      <dsp:spPr>
        <a:xfrm>
          <a:off x="1900154" y="4113591"/>
          <a:ext cx="2868216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 file group is the menu</a:t>
          </a:r>
        </a:p>
      </dsp:txBody>
      <dsp:txXfrm>
        <a:off x="1900154" y="4113591"/>
        <a:ext cx="2868216" cy="1645155"/>
      </dsp:txXfrm>
    </dsp:sp>
    <dsp:sp modelId="{F9CE9071-0C20-473D-B21C-ACCAFD1D651E}">
      <dsp:nvSpPr>
        <dsp:cNvPr id="0" name=""/>
        <dsp:cNvSpPr/>
      </dsp:nvSpPr>
      <dsp:spPr>
        <a:xfrm>
          <a:off x="4768370" y="4113591"/>
          <a:ext cx="160544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where the user will interact with the program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 picks what function they want and give their input</a:t>
          </a:r>
        </a:p>
      </dsp:txBody>
      <dsp:txXfrm>
        <a:off x="4768370" y="4113591"/>
        <a:ext cx="1605443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13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7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5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CSC 414 Software Design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 Ian Hurley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C37AD0D-C3F9-4E93-A81C-19137AD81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00" r="25769" b="-2"/>
          <a:stretch/>
        </p:blipFill>
        <p:spPr>
          <a:xfrm>
            <a:off x="6041441" y="549275"/>
            <a:ext cx="385403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D6357-B11F-4277-8559-1FB9A767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What is the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7AB93F-6D76-47F3-9F80-D42EED035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" r="-2" b="1808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BEC-6552-4DEE-8339-32037498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Source Sans Pro"/>
              </a:rPr>
              <a:t>The program is a simple menu-based calculator</a:t>
            </a:r>
          </a:p>
          <a:p>
            <a:r>
              <a:rPr lang="en-US" dirty="0">
                <a:solidFill>
                  <a:srgbClr val="FFFFFF"/>
                </a:solidFill>
                <a:ea typeface="Source Sans Pro"/>
              </a:rPr>
              <a:t>Does simple calculations, trigonometry functions, and more complex calculations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Exponents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Hypotenuses 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Circumference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D2033-9D2B-4516-965A-7C5F7D3F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Software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394B7-EF07-41B6-B677-33018F517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1097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2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5FF8-3B2C-45D1-9197-4C1958EA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Software Design Cont.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DAFECD11-AEDB-4003-97B2-672343857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7067-8286-454A-A223-6D2E764A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Source Sans Pro"/>
              </a:rPr>
              <a:t>Third file group is the calculator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Where all math functions are contained</a:t>
            </a:r>
            <a:endParaRPr lang="en-US" dirty="0"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Prints answer in format that shows how the equation was done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0715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3B57-2652-4E37-BC77-B3AA89BF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the Menu class designed?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D9F-1039-497C-85E6-644F6C6E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Source Sans Pro"/>
              </a:rPr>
              <a:t>Uses 3 variables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One is to hold which menu option is used</a:t>
            </a:r>
            <a:endParaRPr lang="en-US" dirty="0"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Other two hold input to pass into math functions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>
                <a:solidFill>
                  <a:srgbClr val="FFFFFF"/>
                </a:solidFill>
                <a:ea typeface="Source Sans Pro"/>
              </a:rPr>
              <a:t>Is made up of one function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Prints options to screen then asks for input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Menu choice handled via switch statement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>
                <a:solidFill>
                  <a:srgbClr val="FFFFFF"/>
                </a:solidFill>
                <a:ea typeface="Source Sans Pro"/>
              </a:rPr>
              <a:t>Inside menu option input for problem is asked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Done in menu instead of calc for question specific lines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Keeps user strictly to menu class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25CF98-A90D-4EE0-8740-8A226DB2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6" y="2117277"/>
            <a:ext cx="5561161" cy="43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3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194-C8D7-4F4B-B76B-4C306ED3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the Calc class designed?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E518-B0A4-4E29-8848-3CD441BD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Source Sans Pro"/>
              </a:rPr>
              <a:t>Three variables are utilized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Two hold the user input from menu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Last one holds the answer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>
                <a:solidFill>
                  <a:srgbClr val="FFFFFF"/>
                </a:solidFill>
                <a:ea typeface="Source Sans Pro"/>
              </a:rPr>
              <a:t>Each function is set up in similar way for consistency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First the calculation is  done</a:t>
            </a: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Then the answer is printed to screen  in an 'a + b = c` format</a:t>
            </a:r>
          </a:p>
          <a:p>
            <a:r>
              <a:rPr lang="en-US" dirty="0">
                <a:solidFill>
                  <a:srgbClr val="FFFFFF"/>
                </a:solidFill>
                <a:ea typeface="Source Sans Pro"/>
              </a:rPr>
              <a:t>Only exception is the setter classes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One is for `a` by itself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Source Sans Pro"/>
              </a:rPr>
              <a:t>Other for 'a' and 'b'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B51ADCD-F4AC-4C18-99A0-70683099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15" y="1884786"/>
            <a:ext cx="5431766" cy="39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2EE2A-776A-42DD-B200-F0998EF9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State Diagram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8934F11-D785-49CA-8524-978391A2A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29374"/>
            <a:ext cx="7345363" cy="560083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81519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CSC 414 Software Design Project</vt:lpstr>
      <vt:lpstr>What is the Software</vt:lpstr>
      <vt:lpstr>Software Design</vt:lpstr>
      <vt:lpstr>Software Design Cont.</vt:lpstr>
      <vt:lpstr>How is the Menu class designed?</vt:lpstr>
      <vt:lpstr>How is the Calc class designed?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205</cp:revision>
  <dcterms:created xsi:type="dcterms:W3CDTF">2020-11-15T15:31:51Z</dcterms:created>
  <dcterms:modified xsi:type="dcterms:W3CDTF">2020-11-17T15:31:34Z</dcterms:modified>
</cp:coreProperties>
</file>