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4"/>
  </p:notesMasterIdLst>
  <p:sldIdLst>
    <p:sldId id="341" r:id="rId2"/>
    <p:sldId id="366" r:id="rId3"/>
  </p:sldIdLst>
  <p:sldSz cx="10160000" cy="5715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B441FD-3397-41E0-B66F-1415D1482CF1}">
          <p14:sldIdLst>
            <p14:sldId id="341"/>
          </p14:sldIdLst>
        </p14:section>
        <p14:section name="DPS 小排程" id="{B345B404-53DE-4B5E-B75A-7B5C6ADC7B79}">
          <p14:sldIdLst>
            <p14:sldId id="3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8" autoAdjust="0"/>
    <p:restoredTop sz="91486" autoAdjust="0"/>
  </p:normalViewPr>
  <p:slideViewPr>
    <p:cSldViewPr snapToGrid="0">
      <p:cViewPr varScale="1">
        <p:scale>
          <a:sx n="97" d="100"/>
          <a:sy n="97" d="100"/>
        </p:scale>
        <p:origin x="-180" y="-64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25" d="100"/>
        <a:sy n="125" d="100"/>
      </p:scale>
      <p:origin x="0" y="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3BA77-FF0A-4090-83FB-F4AE5E67483C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52CA1-9665-42DE-A31E-DFA7702E7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059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65446" y="0"/>
            <a:ext cx="432048" cy="572215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500" noProof="0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28503" y="670560"/>
            <a:ext cx="8531496" cy="2473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42903" y="204926"/>
            <a:ext cx="2986241" cy="5277393"/>
            <a:chOff x="42903" y="204926"/>
            <a:chExt cx="2986241" cy="5277393"/>
          </a:xfrm>
        </p:grpSpPr>
        <p:sp>
          <p:nvSpPr>
            <p:cNvPr id="14" name="六邊形 13"/>
            <p:cNvSpPr/>
            <p:nvPr/>
          </p:nvSpPr>
          <p:spPr>
            <a:xfrm>
              <a:off x="42903" y="204926"/>
              <a:ext cx="1747635" cy="1506582"/>
            </a:xfrm>
            <a:prstGeom prst="hexagon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六邊形 14"/>
            <p:cNvSpPr/>
            <p:nvPr/>
          </p:nvSpPr>
          <p:spPr>
            <a:xfrm>
              <a:off x="1281509" y="1415419"/>
              <a:ext cx="1747635" cy="1506582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六邊形 15"/>
            <p:cNvSpPr/>
            <p:nvPr/>
          </p:nvSpPr>
          <p:spPr>
            <a:xfrm>
              <a:off x="60321" y="2686869"/>
              <a:ext cx="1747635" cy="1506582"/>
            </a:xfrm>
            <a:prstGeom prst="hexagon">
              <a:avLst/>
            </a:prstGeom>
            <a:solidFill>
              <a:srgbClr val="0070C0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六邊形 16"/>
            <p:cNvSpPr/>
            <p:nvPr/>
          </p:nvSpPr>
          <p:spPr>
            <a:xfrm>
              <a:off x="1270812" y="3975737"/>
              <a:ext cx="1747635" cy="1506582"/>
            </a:xfrm>
            <a:prstGeom prst="hexagon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標題 1"/>
          <p:cNvSpPr>
            <a:spLocks noGrp="1"/>
          </p:cNvSpPr>
          <p:nvPr>
            <p:ph type="ctrTitle"/>
          </p:nvPr>
        </p:nvSpPr>
        <p:spPr>
          <a:xfrm>
            <a:off x="4580092" y="1001732"/>
            <a:ext cx="5073100" cy="1920270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3600" u="none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en-US" altLang="zh-TW" noProof="0" smtClean="0"/>
              <a:t>Click to edit Master title style</a:t>
            </a:r>
            <a:endParaRPr lang="zh-TW" altLang="en-US" noProof="0" dirty="0"/>
          </a:p>
        </p:txBody>
      </p:sp>
      <p:sp>
        <p:nvSpPr>
          <p:cNvPr id="23" name="副標題 2"/>
          <p:cNvSpPr>
            <a:spLocks noGrp="1"/>
          </p:cNvSpPr>
          <p:nvPr>
            <p:ph type="subTitle" idx="1"/>
          </p:nvPr>
        </p:nvSpPr>
        <p:spPr>
          <a:xfrm>
            <a:off x="4920343" y="3542862"/>
            <a:ext cx="4732848" cy="650589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800" cap="none" baseline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380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altLang="zh-TW" noProof="0" smtClean="0"/>
              <a:t>Click to edit Master subtitle style</a:t>
            </a:r>
            <a:endParaRPr lang="zh-TW" altLang="en-US" noProof="0" dirty="0"/>
          </a:p>
        </p:txBody>
      </p:sp>
      <p:sp>
        <p:nvSpPr>
          <p:cNvPr id="28" name="文字版面配置區 27"/>
          <p:cNvSpPr>
            <a:spLocks noGrp="1"/>
          </p:cNvSpPr>
          <p:nvPr>
            <p:ph type="body" sz="quarter" idx="10"/>
          </p:nvPr>
        </p:nvSpPr>
        <p:spPr>
          <a:xfrm>
            <a:off x="4920343" y="4359833"/>
            <a:ext cx="4097338" cy="1005186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2060"/>
                </a:solidFill>
                <a:latin typeface="Lucida Handwriting" panose="03010101010101010101" pitchFamily="66" charset="0"/>
              </a:defRPr>
            </a:lvl1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grpSp>
        <p:nvGrpSpPr>
          <p:cNvPr id="18" name="群組 2"/>
          <p:cNvGrpSpPr/>
          <p:nvPr/>
        </p:nvGrpSpPr>
        <p:grpSpPr>
          <a:xfrm>
            <a:off x="7870573" y="46662"/>
            <a:ext cx="2238375" cy="547687"/>
            <a:chOff x="755576" y="908720"/>
            <a:chExt cx="2238375" cy="547687"/>
          </a:xfrm>
        </p:grpSpPr>
        <p:pic>
          <p:nvPicPr>
            <p:cNvPr id="19" name="Picture 18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908720"/>
              <a:ext cx="223837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9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799" y="1218282"/>
              <a:ext cx="2105025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733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42199" y="1333500"/>
            <a:ext cx="3810993" cy="3111500"/>
          </a:xfrm>
        </p:spPr>
        <p:txBody>
          <a:bodyPr rtlCol="0" anchor="ctr">
            <a:normAutofit/>
          </a:bodyPr>
          <a:lstStyle>
            <a:lvl1pPr>
              <a:lnSpc>
                <a:spcPct val="100000"/>
              </a:lnSpc>
              <a:defRPr sz="3333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en-US" altLang="zh-TW" noProof="0" smtClean="0"/>
              <a:t>Click to edit Master title style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42199" y="4635501"/>
            <a:ext cx="3810992" cy="695854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  <a:latin typeface="+mj-ea"/>
                <a:ea typeface="+mj-ea"/>
              </a:defRPr>
            </a:lvl1pPr>
            <a:lvl2pPr marL="380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altLang="zh-TW" noProof="0" smtClean="0"/>
              <a:t>Click to edit Master subtitle style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465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0" y="5411274"/>
            <a:ext cx="889233" cy="230190"/>
          </a:xfrm>
        </p:spPr>
        <p:txBody>
          <a:bodyPr/>
          <a:lstStyle/>
          <a:p>
            <a:r>
              <a:rPr lang="en-US" altLang="zh-TW" smtClean="0"/>
              <a:t>Page: </a:t>
            </a:r>
            <a:fld id="{803529DD-291C-4047-BB42-EC3DC0DA5A63}" type="slidenum">
              <a:rPr lang="zh-TW" altLang="en-US" b="1" smtClean="0"/>
              <a:pPr/>
              <a:t>‹#›</a:t>
            </a:fld>
            <a:endParaRPr lang="zh-TW" altLang="en-US" b="1" dirty="0"/>
          </a:p>
        </p:txBody>
      </p:sp>
      <p:grpSp>
        <p:nvGrpSpPr>
          <p:cNvPr id="5" name="群組 12"/>
          <p:cNvGrpSpPr/>
          <p:nvPr/>
        </p:nvGrpSpPr>
        <p:grpSpPr>
          <a:xfrm>
            <a:off x="7865459" y="997293"/>
            <a:ext cx="2203878" cy="4209707"/>
            <a:chOff x="8914894" y="415878"/>
            <a:chExt cx="3271712" cy="5734050"/>
          </a:xfrm>
        </p:grpSpPr>
        <p:pic>
          <p:nvPicPr>
            <p:cNvPr id="6" name="圖片 1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861"/>
            <a:stretch/>
          </p:blipFill>
          <p:spPr>
            <a:xfrm>
              <a:off x="8914895" y="415878"/>
              <a:ext cx="3271711" cy="5734050"/>
            </a:xfrm>
            <a:prstGeom prst="rect">
              <a:avLst/>
            </a:prstGeom>
          </p:spPr>
        </p:pic>
        <p:sp>
          <p:nvSpPr>
            <p:cNvPr id="7" name="矩形 14"/>
            <p:cNvSpPr/>
            <p:nvPr/>
          </p:nvSpPr>
          <p:spPr>
            <a:xfrm>
              <a:off x="8914894" y="1655809"/>
              <a:ext cx="617523" cy="1359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標題預留位置 1"/>
          <p:cNvSpPr>
            <a:spLocks noGrp="1"/>
          </p:cNvSpPr>
          <p:nvPr>
            <p:ph type="title"/>
          </p:nvPr>
        </p:nvSpPr>
        <p:spPr>
          <a:xfrm>
            <a:off x="218485" y="94475"/>
            <a:ext cx="9663299" cy="698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zh-TW" noProof="0" dirty="0" smtClean="0"/>
              <a:t>Click to edit Master title style</a:t>
            </a:r>
            <a:endParaRPr lang="zh-TW" altLang="en-US" noProof="0" dirty="0"/>
          </a:p>
        </p:txBody>
      </p:sp>
      <p:sp>
        <p:nvSpPr>
          <p:cNvPr id="9" name="文字預留位置 2"/>
          <p:cNvSpPr>
            <a:spLocks noGrp="1"/>
          </p:cNvSpPr>
          <p:nvPr>
            <p:ph idx="1"/>
          </p:nvPr>
        </p:nvSpPr>
        <p:spPr>
          <a:xfrm>
            <a:off x="226578" y="997293"/>
            <a:ext cx="8278152" cy="42097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55600" indent="-355600">
              <a:spcBef>
                <a:spcPts val="1200"/>
              </a:spcBef>
              <a:buFont typeface="Wingdings" panose="05000000000000000000" pitchFamily="2" charset="2"/>
              <a:buChar char="p"/>
              <a:defRPr sz="2400"/>
            </a:lvl1pPr>
            <a:lvl2pPr marL="622300" indent="-241300">
              <a:spcBef>
                <a:spcPts val="1200"/>
              </a:spcBef>
              <a:buFont typeface="Wingdings" panose="05000000000000000000" pitchFamily="2" charset="2"/>
              <a:buChar char="n"/>
              <a:defRPr sz="2000"/>
            </a:lvl2pPr>
            <a:lvl3pPr marL="952424" indent="-190484">
              <a:spcBef>
                <a:spcPts val="1200"/>
              </a:spcBef>
              <a:buFont typeface="Wingdings" panose="05000000000000000000" pitchFamily="2" charset="2"/>
              <a:buChar char="ü"/>
              <a:defRPr sz="1800"/>
            </a:lvl3pPr>
          </a:lstStyle>
          <a:p>
            <a:pPr lvl="0" rtl="0"/>
            <a:r>
              <a:rPr lang="en-US" altLang="zh-TW" noProof="0" smtClean="0"/>
              <a:t>Edit Master text styles</a:t>
            </a:r>
          </a:p>
          <a:p>
            <a:pPr lvl="1" rtl="0"/>
            <a:r>
              <a:rPr lang="en-US" altLang="zh-TW" noProof="0" smtClean="0"/>
              <a:t>Second level</a:t>
            </a:r>
          </a:p>
          <a:p>
            <a:pPr lvl="2" rtl="0"/>
            <a:r>
              <a:rPr lang="en-US" altLang="zh-TW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09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Page: </a:t>
            </a:r>
            <a:fld id="{803529DD-291C-4047-BB42-EC3DC0DA5A63}" type="slidenum">
              <a:rPr lang="zh-TW" altLang="en-US" b="1" smtClean="0"/>
              <a:pPr/>
              <a:t>‹#›</a:t>
            </a:fld>
            <a:endParaRPr lang="zh-TW" altLang="en-US" b="1" dirty="0"/>
          </a:p>
        </p:txBody>
      </p:sp>
      <p:sp>
        <p:nvSpPr>
          <p:cNvPr id="4" name="投影片編號版面配置區 8"/>
          <p:cNvSpPr txBox="1">
            <a:spLocks/>
          </p:cNvSpPr>
          <p:nvPr userDrawn="1"/>
        </p:nvSpPr>
        <p:spPr>
          <a:xfrm>
            <a:off x="0" y="5411274"/>
            <a:ext cx="889233" cy="230190"/>
          </a:xfrm>
          <a:prstGeom prst="rect">
            <a:avLst/>
          </a:prstGeom>
        </p:spPr>
        <p:txBody>
          <a:bodyPr rtlCol="0"/>
          <a:lstStyle>
            <a:defPPr>
              <a:defRPr lang="zh-TW"/>
            </a:defPPr>
            <a:lvl1pPr marL="0" algn="ctr" defTabSz="914400" rtl="0" eaLnBrk="1" latinLnBrk="0" hangingPunct="1">
              <a:defRPr sz="1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/>
              <a:t>Page: </a:t>
            </a:r>
            <a:fld id="{803529DD-291C-4047-BB42-EC3DC0DA5A63}" type="slidenum">
              <a:rPr lang="zh-TW" altLang="en-US" b="1" smtClean="0"/>
              <a:pPr/>
              <a:t>‹#›</a:t>
            </a:fld>
            <a:endParaRPr lang="zh-TW" altLang="en-US" b="1" dirty="0"/>
          </a:p>
        </p:txBody>
      </p:sp>
      <p:grpSp>
        <p:nvGrpSpPr>
          <p:cNvPr id="5" name="群組 12"/>
          <p:cNvGrpSpPr/>
          <p:nvPr userDrawn="1"/>
        </p:nvGrpSpPr>
        <p:grpSpPr>
          <a:xfrm>
            <a:off x="7865459" y="997293"/>
            <a:ext cx="2203878" cy="4209707"/>
            <a:chOff x="8914894" y="415878"/>
            <a:chExt cx="3271712" cy="5734050"/>
          </a:xfrm>
        </p:grpSpPr>
        <p:pic>
          <p:nvPicPr>
            <p:cNvPr id="6" name="圖片 1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861"/>
            <a:stretch/>
          </p:blipFill>
          <p:spPr>
            <a:xfrm>
              <a:off x="8914895" y="415878"/>
              <a:ext cx="3271711" cy="5734050"/>
            </a:xfrm>
            <a:prstGeom prst="rect">
              <a:avLst/>
            </a:prstGeom>
          </p:spPr>
        </p:pic>
        <p:sp>
          <p:nvSpPr>
            <p:cNvPr id="7" name="矩形 14"/>
            <p:cNvSpPr/>
            <p:nvPr/>
          </p:nvSpPr>
          <p:spPr>
            <a:xfrm>
              <a:off x="8914894" y="1655809"/>
              <a:ext cx="617523" cy="1359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標題預留位置 1"/>
          <p:cNvSpPr>
            <a:spLocks noGrp="1"/>
          </p:cNvSpPr>
          <p:nvPr>
            <p:ph type="title"/>
          </p:nvPr>
        </p:nvSpPr>
        <p:spPr>
          <a:xfrm>
            <a:off x="218485" y="94475"/>
            <a:ext cx="9663299" cy="698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zh-TW" noProof="0" dirty="0" smtClean="0"/>
              <a:t>Click to edit Master title style</a:t>
            </a:r>
            <a:endParaRPr lang="zh-TW" altLang="en-US" noProof="0" dirty="0"/>
          </a:p>
        </p:txBody>
      </p:sp>
      <p:sp>
        <p:nvSpPr>
          <p:cNvPr id="10" name="文字預留位置 2"/>
          <p:cNvSpPr>
            <a:spLocks noGrp="1"/>
          </p:cNvSpPr>
          <p:nvPr>
            <p:ph idx="1"/>
          </p:nvPr>
        </p:nvSpPr>
        <p:spPr>
          <a:xfrm>
            <a:off x="226578" y="997293"/>
            <a:ext cx="8278152" cy="42097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55600" indent="-355600">
              <a:spcBef>
                <a:spcPts val="1200"/>
              </a:spcBef>
              <a:buFont typeface="Wingdings" panose="05000000000000000000" pitchFamily="2" charset="2"/>
              <a:buChar char="p"/>
              <a:defRPr sz="2400"/>
            </a:lvl1pPr>
            <a:lvl2pPr marL="622300" indent="-241300">
              <a:spcBef>
                <a:spcPts val="1200"/>
              </a:spcBef>
              <a:buFont typeface="Wingdings" panose="05000000000000000000" pitchFamily="2" charset="2"/>
              <a:buChar char="n"/>
              <a:defRPr sz="2000"/>
            </a:lvl2pPr>
            <a:lvl3pPr marL="952424" indent="-190484">
              <a:spcBef>
                <a:spcPts val="1200"/>
              </a:spcBef>
              <a:buFont typeface="Wingdings" panose="05000000000000000000" pitchFamily="2" charset="2"/>
              <a:buChar char="ü"/>
              <a:defRPr sz="1800"/>
            </a:lvl3pPr>
          </a:lstStyle>
          <a:p>
            <a:pPr lvl="0" rtl="0"/>
            <a:r>
              <a:rPr lang="en-US" altLang="zh-TW" noProof="0" smtClean="0"/>
              <a:t>Edit Master text styles</a:t>
            </a:r>
          </a:p>
          <a:p>
            <a:pPr lvl="1" rtl="0"/>
            <a:r>
              <a:rPr lang="en-US" altLang="zh-TW" noProof="0" smtClean="0"/>
              <a:t>Second level</a:t>
            </a:r>
          </a:p>
          <a:p>
            <a:pPr lvl="2" rtl="0"/>
            <a:r>
              <a:rPr lang="en-US" altLang="zh-TW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8759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noProof="0" smtClean="0"/>
              <a:t>Click to edit Master title style</a:t>
            </a:r>
            <a:endParaRPr lang="zh-TW" altLang="en-US" noProof="0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Page: </a:t>
            </a:r>
            <a:fld id="{803529DD-291C-4047-BB42-EC3DC0DA5A63}" type="slidenum">
              <a:rPr lang="zh-TW" altLang="en-US" b="1" smtClean="0"/>
              <a:pPr/>
              <a:t>‹#›</a:t>
            </a:fld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0301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2445" y="2125699"/>
            <a:ext cx="9663299" cy="698544"/>
          </a:xfrm>
        </p:spPr>
        <p:txBody>
          <a:bodyPr rtlCol="0"/>
          <a:lstStyle/>
          <a:p>
            <a:pPr rtl="0"/>
            <a:r>
              <a:rPr lang="en-US" altLang="zh-TW" noProof="0" smtClean="0"/>
              <a:t>Click to edit Master title style</a:t>
            </a:r>
            <a:endParaRPr lang="zh-TW" altLang="en-US" noProof="0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Page: </a:t>
            </a:r>
            <a:fld id="{803529DD-291C-4047-BB42-EC3DC0DA5A63}" type="slidenum">
              <a:rPr lang="zh-TW" altLang="en-US" b="1" smtClean="0"/>
              <a:pPr/>
              <a:t>‹#›</a:t>
            </a:fld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210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Page: </a:t>
            </a:r>
            <a:fld id="{803529DD-291C-4047-BB42-EC3DC0DA5A63}" type="slidenum">
              <a:rPr lang="zh-TW" altLang="en-US" b="1" smtClean="0"/>
              <a:pPr/>
              <a:t>‹#›</a:t>
            </a:fld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951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預留位置 2"/>
          <p:cNvSpPr>
            <a:spLocks noGrp="1"/>
          </p:cNvSpPr>
          <p:nvPr>
            <p:ph idx="1"/>
          </p:nvPr>
        </p:nvSpPr>
        <p:spPr>
          <a:xfrm>
            <a:off x="226577" y="997293"/>
            <a:ext cx="9655207" cy="4209707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 rtl="0"/>
            <a:r>
              <a:rPr lang="en-US" altLang="zh-TW" noProof="0" smtClean="0"/>
              <a:t>Edit Master text styles</a:t>
            </a:r>
          </a:p>
          <a:p>
            <a:pPr lvl="1" rtl="0"/>
            <a:r>
              <a:rPr lang="en-US" altLang="zh-TW" noProof="0" smtClean="0"/>
              <a:t>Second level</a:t>
            </a:r>
          </a:p>
          <a:p>
            <a:pPr lvl="2" rtl="0"/>
            <a:r>
              <a:rPr lang="en-US" altLang="zh-TW" noProof="0" smtClean="0"/>
              <a:t>Third level</a:t>
            </a:r>
          </a:p>
          <a:p>
            <a:pPr lvl="3" rtl="0"/>
            <a:r>
              <a:rPr lang="en-US" altLang="zh-TW" noProof="0" smtClean="0"/>
              <a:t>Fourth level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Page: </a:t>
            </a:r>
            <a:fld id="{803529DD-291C-4047-BB42-EC3DC0DA5A63}" type="slidenum">
              <a:rPr lang="zh-TW" altLang="en-US" b="1" smtClean="0"/>
              <a:pPr/>
              <a:t>‹#›</a:t>
            </a:fld>
            <a:endParaRPr lang="zh-TW" altLang="en-US" b="1" dirty="0"/>
          </a:p>
        </p:txBody>
      </p:sp>
      <p:sp>
        <p:nvSpPr>
          <p:cNvPr id="7" name="標題預留位置 1"/>
          <p:cNvSpPr>
            <a:spLocks noGrp="1"/>
          </p:cNvSpPr>
          <p:nvPr>
            <p:ph type="title"/>
          </p:nvPr>
        </p:nvSpPr>
        <p:spPr>
          <a:xfrm>
            <a:off x="218485" y="94475"/>
            <a:ext cx="9663299" cy="698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zh-TW" noProof="0" smtClean="0"/>
              <a:t>Click to edit Master title style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7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Page: </a:t>
            </a:r>
            <a:fld id="{803529DD-291C-4047-BB42-EC3DC0DA5A63}" type="slidenum">
              <a:rPr lang="zh-TW" altLang="en-US" b="1" smtClean="0"/>
              <a:pPr/>
              <a:t>‹#›</a:t>
            </a:fld>
            <a:endParaRPr lang="zh-TW" altLang="en-US" b="1" dirty="0"/>
          </a:p>
        </p:txBody>
      </p:sp>
      <p:sp>
        <p:nvSpPr>
          <p:cNvPr id="8" name="文字預留位置 2"/>
          <p:cNvSpPr>
            <a:spLocks noGrp="1"/>
          </p:cNvSpPr>
          <p:nvPr>
            <p:ph idx="1"/>
          </p:nvPr>
        </p:nvSpPr>
        <p:spPr>
          <a:xfrm>
            <a:off x="226577" y="997293"/>
            <a:ext cx="4693381" cy="42097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altLang="zh-TW" noProof="0" smtClean="0"/>
              <a:t>Edit Master text styles</a:t>
            </a:r>
          </a:p>
          <a:p>
            <a:pPr lvl="1" rtl="0"/>
            <a:r>
              <a:rPr lang="en-US" altLang="zh-TW" noProof="0" smtClean="0"/>
              <a:t>Second level</a:t>
            </a:r>
          </a:p>
          <a:p>
            <a:pPr lvl="2" rtl="0"/>
            <a:r>
              <a:rPr lang="en-US" altLang="zh-TW" noProof="0" smtClean="0"/>
              <a:t>Third level</a:t>
            </a:r>
          </a:p>
          <a:p>
            <a:pPr lvl="3" rtl="0"/>
            <a:r>
              <a:rPr lang="en-US" altLang="zh-TW" noProof="0" smtClean="0"/>
              <a:t>Fourth level</a:t>
            </a:r>
          </a:p>
        </p:txBody>
      </p:sp>
      <p:sp>
        <p:nvSpPr>
          <p:cNvPr id="9" name="標題預留位置 1"/>
          <p:cNvSpPr>
            <a:spLocks noGrp="1"/>
          </p:cNvSpPr>
          <p:nvPr>
            <p:ph type="title"/>
          </p:nvPr>
        </p:nvSpPr>
        <p:spPr>
          <a:xfrm>
            <a:off x="218485" y="94475"/>
            <a:ext cx="9663299" cy="698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zh-TW" noProof="0" smtClean="0"/>
              <a:t>Click to edit Master title style</a:t>
            </a:r>
            <a:endParaRPr lang="zh-TW" altLang="en-US" noProof="0" dirty="0"/>
          </a:p>
        </p:txBody>
      </p:sp>
      <p:sp>
        <p:nvSpPr>
          <p:cNvPr id="10" name="文字預留位置 2"/>
          <p:cNvSpPr>
            <a:spLocks noGrp="1"/>
          </p:cNvSpPr>
          <p:nvPr>
            <p:ph idx="13"/>
          </p:nvPr>
        </p:nvSpPr>
        <p:spPr>
          <a:xfrm>
            <a:off x="5178903" y="997293"/>
            <a:ext cx="4693381" cy="42097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altLang="zh-TW" noProof="0" smtClean="0"/>
              <a:t>Edit Master text styles</a:t>
            </a:r>
          </a:p>
          <a:p>
            <a:pPr lvl="1" rtl="0"/>
            <a:r>
              <a:rPr lang="en-US" altLang="zh-TW" noProof="0" smtClean="0"/>
              <a:t>Second level</a:t>
            </a:r>
          </a:p>
          <a:p>
            <a:pPr lvl="2" rtl="0"/>
            <a:r>
              <a:rPr lang="en-US" altLang="zh-TW" noProof="0" smtClean="0"/>
              <a:t>Third level</a:t>
            </a:r>
          </a:p>
          <a:p>
            <a:pPr lvl="3" rtl="0"/>
            <a:r>
              <a:rPr lang="en-US" altLang="zh-TW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105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61323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218485" y="94475"/>
            <a:ext cx="9663299" cy="698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218485" y="997293"/>
            <a:ext cx="9663299" cy="4209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</a:t>
            </a:r>
            <a:r>
              <a:rPr lang="zh-TW" altLang="en-US" noProof="0" dirty="0" smtClean="0"/>
              <a:t>層</a:t>
            </a:r>
            <a:endParaRPr lang="zh-TW" altLang="en-US" noProof="0" dirty="0"/>
          </a:p>
        </p:txBody>
      </p:sp>
      <p:sp>
        <p:nvSpPr>
          <p:cNvPr id="13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0" y="5411274"/>
            <a:ext cx="889233" cy="230190"/>
          </a:xfrm>
          <a:prstGeom prst="rect">
            <a:avLst/>
          </a:prstGeom>
        </p:spPr>
        <p:txBody>
          <a:bodyPr rtlCol="0"/>
          <a:lstStyle>
            <a:lvl1pPr algn="ctr">
              <a:defRPr sz="1000">
                <a:solidFill>
                  <a:srgbClr val="0070C0"/>
                </a:solidFill>
              </a:defRPr>
            </a:lvl1pPr>
          </a:lstStyle>
          <a:p>
            <a:r>
              <a:rPr lang="en-US" altLang="zh-TW" smtClean="0"/>
              <a:t>Page: </a:t>
            </a:r>
            <a:fld id="{803529DD-291C-4047-BB42-EC3DC0DA5A63}" type="slidenum">
              <a:rPr lang="zh-TW" altLang="en-US" b="1" smtClean="0"/>
              <a:pPr/>
              <a:t>‹#›</a:t>
            </a:fld>
            <a:endParaRPr lang="zh-TW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0" y="1"/>
            <a:ext cx="161841" cy="9224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0" y="922493"/>
            <a:ext cx="161841" cy="43858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2"/>
          <p:cNvGrpSpPr/>
          <p:nvPr/>
        </p:nvGrpSpPr>
        <p:grpSpPr>
          <a:xfrm>
            <a:off x="7869697" y="5172330"/>
            <a:ext cx="2238375" cy="547687"/>
            <a:chOff x="755576" y="908720"/>
            <a:chExt cx="2238375" cy="547687"/>
          </a:xfrm>
        </p:grpSpPr>
        <p:pic>
          <p:nvPicPr>
            <p:cNvPr id="11" name="Picture 10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908720"/>
              <a:ext cx="223837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1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799" y="1218282"/>
              <a:ext cx="2105025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835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8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7" r:id="rId9"/>
    <p:sldLayoutId id="214748372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761940" rtl="0" eaLnBrk="1" latinLnBrk="0" hangingPunct="1">
        <a:lnSpc>
          <a:spcPct val="90000"/>
        </a:lnSpc>
        <a:spcBef>
          <a:spcPct val="0"/>
        </a:spcBef>
        <a:buNone/>
        <a:defRPr sz="3200" b="1" u="dotted" kern="1200" baseline="0">
          <a:solidFill>
            <a:srgbClr val="002060"/>
          </a:solidFill>
          <a:latin typeface="+mj-ea"/>
          <a:ea typeface="+mj-ea"/>
          <a:cs typeface="+mj-cs"/>
        </a:defRPr>
      </a:lvl1pPr>
    </p:titleStyle>
    <p:bodyStyle>
      <a:lvl1pPr marL="186517" indent="-186517" algn="l" defTabSz="76194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n"/>
        <a:defRPr sz="2000" b="1" kern="1200">
          <a:solidFill>
            <a:srgbClr val="0070C0"/>
          </a:solidFill>
          <a:latin typeface="+mj-ea"/>
          <a:ea typeface="+mj-ea"/>
          <a:cs typeface="+mn-cs"/>
        </a:defRPr>
      </a:lvl1pPr>
      <a:lvl2pPr marL="571454" indent="-190484" algn="l" defTabSz="76194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Ø"/>
        <a:defRPr sz="1800" kern="1200">
          <a:solidFill>
            <a:srgbClr val="0070C0"/>
          </a:solidFill>
          <a:latin typeface="+mj-ea"/>
          <a:ea typeface="+mj-ea"/>
          <a:cs typeface="+mn-cs"/>
        </a:defRPr>
      </a:lvl2pPr>
      <a:lvl3pPr marL="952424" indent="-190484" algn="l" defTabSz="76194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l"/>
        <a:defRPr sz="1600" kern="1200">
          <a:solidFill>
            <a:srgbClr val="002060"/>
          </a:solidFill>
          <a:latin typeface="+mj-ea"/>
          <a:ea typeface="+mj-ea"/>
          <a:cs typeface="+mn-cs"/>
        </a:defRPr>
      </a:lvl3pPr>
      <a:lvl4pPr marL="1333393" indent="-190484" algn="l" defTabSz="761940" rtl="0" eaLnBrk="1" latinLnBrk="0" hangingPunct="1">
        <a:lnSpc>
          <a:spcPct val="100000"/>
        </a:lnSpc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714362" indent="-190484" algn="l" defTabSz="76194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333" kern="1200">
          <a:solidFill>
            <a:schemeClr val="tx1"/>
          </a:solidFill>
          <a:latin typeface="+mj-ea"/>
          <a:ea typeface="+mj-ea"/>
          <a:cs typeface="+mn-cs"/>
        </a:defRPr>
      </a:lvl5pPr>
      <a:lvl6pPr marL="2095332" indent="-190484" algn="l" defTabSz="76194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476302" indent="-190484" algn="l" defTabSz="76194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857272" indent="-190484" algn="l" defTabSz="76194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3238240" indent="-190484" algn="l" defTabSz="76194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0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7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4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1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87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756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32038" y="1732045"/>
            <a:ext cx="7609239" cy="2440337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VSBG APS</a:t>
            </a:r>
            <a:br>
              <a:rPr lang="en-US" altLang="zh-TW" sz="4800" dirty="0" smtClean="0"/>
            </a:br>
            <a:r>
              <a:rPr lang="en-US" altLang="zh-TW" sz="3600" dirty="0" smtClean="0"/>
              <a:t>PCBA </a:t>
            </a:r>
            <a:r>
              <a:rPr lang="en-US" altLang="zh-TW" sz="3200" dirty="0" smtClean="0"/>
              <a:t> Detail Production Scheduling (DPS) System</a:t>
            </a:r>
            <a:endParaRPr lang="zh-TW" altLang="en-US" sz="4200" u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49443" y="4182802"/>
            <a:ext cx="3810992" cy="695854"/>
          </a:xfrm>
        </p:spPr>
        <p:txBody>
          <a:bodyPr>
            <a:noAutofit/>
          </a:bodyPr>
          <a:lstStyle/>
          <a:p>
            <a:pPr algn="r">
              <a:lnSpc>
                <a:spcPts val="2800"/>
              </a:lnSpc>
            </a:pPr>
            <a:r>
              <a:rPr lang="en-US" altLang="zh-TW" b="1" dirty="0" smtClean="0">
                <a:solidFill>
                  <a:schemeClr val="tx1"/>
                </a:solidFill>
                <a:cs typeface="Arial" panose="020B0604020202020204" pitchFamily="34" charset="0"/>
              </a:rPr>
              <a:t>C</a:t>
            </a:r>
            <a:r>
              <a:rPr lang="en-US" altLang="zh-TW" b="1" dirty="0" smtClean="0">
                <a:solidFill>
                  <a:srgbClr val="FF0000"/>
                </a:solidFill>
                <a:cs typeface="Arial" panose="020B0604020202020204" pitchFamily="34" charset="0"/>
              </a:rPr>
              <a:t>i</a:t>
            </a:r>
            <a:r>
              <a:rPr lang="en-US" altLang="zh-TW" b="1" dirty="0" smtClean="0">
                <a:solidFill>
                  <a:schemeClr val="tx1"/>
                </a:solidFill>
                <a:cs typeface="Arial" panose="020B0604020202020204" pitchFamily="34" charset="0"/>
              </a:rPr>
              <a:t>LS </a:t>
            </a:r>
            <a:r>
              <a:rPr lang="zh-TW" alt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供應鏈系統處</a:t>
            </a:r>
            <a:endParaRPr lang="en-US" altLang="zh-TW" b="1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r">
              <a:lnSpc>
                <a:spcPts val="2800"/>
              </a:lnSpc>
            </a:pPr>
            <a:r>
              <a:rPr lang="en-US" altLang="zh-TW" b="1" dirty="0" smtClean="0">
                <a:solidFill>
                  <a:schemeClr val="tx1"/>
                </a:solidFill>
                <a:cs typeface="Arial" panose="020B0604020202020204" pitchFamily="34" charset="0"/>
              </a:rPr>
              <a:t>Wilson/Owen/Ian</a:t>
            </a:r>
            <a:r>
              <a:rPr lang="zh-TW" alt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endParaRPr lang="en-US" altLang="zh-TW" b="1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r">
              <a:lnSpc>
                <a:spcPts val="2800"/>
              </a:lnSpc>
            </a:pPr>
            <a:r>
              <a:rPr lang="sv-SE" altLang="zh-TW" b="1" dirty="0" smtClean="0">
                <a:solidFill>
                  <a:schemeClr val="tx1"/>
                </a:solidFill>
                <a:cs typeface="Arial" panose="020B0604020202020204" pitchFamily="34" charset="0"/>
              </a:rPr>
              <a:t>202</a:t>
            </a:r>
            <a:r>
              <a:rPr lang="en-US" altLang="zh-TW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r>
              <a:rPr lang="sv-SE" altLang="zh-TW" b="1" dirty="0" smtClean="0">
                <a:solidFill>
                  <a:schemeClr val="tx1"/>
                </a:solidFill>
                <a:cs typeface="Arial" panose="020B0604020202020204" pitchFamily="34" charset="0"/>
              </a:rPr>
              <a:t>/</a:t>
            </a:r>
            <a:r>
              <a:rPr lang="en-US" altLang="zh-TW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sv-SE" altLang="zh-TW" dirty="0" smtClean="0">
                <a:solidFill>
                  <a:schemeClr val="tx1"/>
                </a:solidFill>
                <a:cs typeface="Arial" panose="020B0604020202020204" pitchFamily="34" charset="0"/>
              </a:rPr>
              <a:t>/6</a:t>
            </a:r>
          </a:p>
          <a:p>
            <a:pPr algn="r">
              <a:lnSpc>
                <a:spcPts val="2800"/>
              </a:lnSpc>
            </a:pPr>
            <a:endParaRPr lang="sv-SE" altLang="zh-TW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r">
              <a:lnSpc>
                <a:spcPts val="2800"/>
              </a:lnSpc>
            </a:pPr>
            <a:endParaRPr lang="sv-SE" altLang="zh-TW" b="1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9" y="234665"/>
            <a:ext cx="5585970" cy="791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008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Page: </a:t>
            </a:r>
            <a:fld id="{803529DD-291C-4047-BB42-EC3DC0DA5A63}" type="slidenum">
              <a:rPr lang="zh-TW" altLang="en-US" b="1" smtClean="0"/>
              <a:pPr/>
              <a:t>2</a:t>
            </a:fld>
            <a:endParaRPr lang="zh-TW" altLang="en-US" b="1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839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2019-11 Default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45913EC4-FC7C-4F92-AB82-D9D6FEC889E8}" vid="{50534312-638A-42E4-8F68-5056EE25871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24319</TotalTime>
  <Words>16</Words>
  <Application>Microsoft Office PowerPoint</Application>
  <PresentationFormat>自訂</PresentationFormat>
  <Paragraphs>5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1_2019-11 Default Theme</vt:lpstr>
      <vt:lpstr>VSBG APS PCBA  Detail Production Scheduling (DPS) System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Template</dc:title>
  <dc:creator>wilson.shen@coretronic.com</dc:creator>
  <cp:lastModifiedBy>Ianyw Tseng 曾逸文 (中光電)</cp:lastModifiedBy>
  <cp:revision>4146</cp:revision>
  <cp:lastPrinted>2020-05-22T03:14:32Z</cp:lastPrinted>
  <dcterms:created xsi:type="dcterms:W3CDTF">2019-07-02T15:33:42Z</dcterms:created>
  <dcterms:modified xsi:type="dcterms:W3CDTF">2022-04-06T01:31:54Z</dcterms:modified>
</cp:coreProperties>
</file>