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3" r:id="rId2"/>
    <p:sldId id="829" r:id="rId3"/>
    <p:sldId id="1093" r:id="rId4"/>
    <p:sldId id="1096" r:id="rId5"/>
    <p:sldId id="1097" r:id="rId6"/>
    <p:sldId id="1099" r:id="rId7"/>
    <p:sldId id="1098" r:id="rId8"/>
    <p:sldId id="1100" r:id="rId9"/>
    <p:sldId id="1102" r:id="rId10"/>
    <p:sldId id="1103" r:id="rId11"/>
    <p:sldId id="1105" r:id="rId12"/>
    <p:sldId id="1104" r:id="rId13"/>
    <p:sldId id="1101" r:id="rId14"/>
    <p:sldId id="1107" r:id="rId15"/>
    <p:sldId id="1140" r:id="rId16"/>
    <p:sldId id="1141" r:id="rId17"/>
    <p:sldId id="1142" r:id="rId18"/>
    <p:sldId id="1143" r:id="rId19"/>
    <p:sldId id="1144" r:id="rId20"/>
    <p:sldId id="1145" r:id="rId21"/>
    <p:sldId id="1146" r:id="rId22"/>
    <p:sldId id="1147" r:id="rId23"/>
    <p:sldId id="1148" r:id="rId24"/>
    <p:sldId id="1149" r:id="rId25"/>
    <p:sldId id="1150" r:id="rId26"/>
    <p:sldId id="1151" r:id="rId27"/>
    <p:sldId id="1152" r:id="rId28"/>
    <p:sldId id="1121" r:id="rId29"/>
    <p:sldId id="1120" r:id="rId30"/>
    <p:sldId id="1122" r:id="rId31"/>
    <p:sldId id="1095" r:id="rId32"/>
    <p:sldId id="1123" r:id="rId33"/>
    <p:sldId id="1125" r:id="rId34"/>
    <p:sldId id="1126" r:id="rId35"/>
    <p:sldId id="1127" r:id="rId36"/>
    <p:sldId id="1130" r:id="rId37"/>
    <p:sldId id="1129" r:id="rId38"/>
    <p:sldId id="1128" r:id="rId39"/>
    <p:sldId id="1131" r:id="rId40"/>
    <p:sldId id="1124" r:id="rId41"/>
    <p:sldId id="1133" r:id="rId42"/>
    <p:sldId id="1136" r:id="rId43"/>
    <p:sldId id="1135" r:id="rId44"/>
    <p:sldId id="1137" r:id="rId45"/>
    <p:sldId id="1134" r:id="rId46"/>
    <p:sldId id="1138" r:id="rId47"/>
    <p:sldId id="1139" r:id="rId4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CFF"/>
    <a:srgbClr val="0080FF"/>
    <a:srgbClr val="00B0F0"/>
    <a:srgbClr val="0000FF"/>
    <a:srgbClr val="66CCFF"/>
    <a:srgbClr val="85DFFF"/>
    <a:srgbClr val="FFC000"/>
    <a:srgbClr val="92D05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8" autoAdjust="0"/>
    <p:restoredTop sz="94660"/>
  </p:normalViewPr>
  <p:slideViewPr>
    <p:cSldViewPr showGuides="1">
      <p:cViewPr varScale="1">
        <p:scale>
          <a:sx n="83" d="100"/>
          <a:sy n="83" d="100"/>
        </p:scale>
        <p:origin x="107" y="56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721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Assignment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37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1620207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11;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rand() % 99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016690"/>
              </p:ext>
            </p:extLst>
          </p:nvPr>
        </p:nvGraphicFramePr>
        <p:xfrm>
          <a:off x="1151563" y="2708908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v1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3429000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851908" y="3429000"/>
            <a:ext cx="72009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3429000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788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1620207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11;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rand() % 99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322230"/>
              </p:ext>
            </p:extLst>
          </p:nvPr>
        </p:nvGraphicFramePr>
        <p:xfrm>
          <a:off x="1151563" y="2708908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v1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3429000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4211954" y="3429000"/>
            <a:ext cx="36004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3429000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67971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1620207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11;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rand() % 99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894250"/>
              </p:ext>
            </p:extLst>
          </p:nvPr>
        </p:nvGraphicFramePr>
        <p:xfrm>
          <a:off x="1151563" y="2708908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v1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3429000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3429000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81176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1620207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11;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rand() % 99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v1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36004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3429000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602237"/>
              </p:ext>
            </p:extLst>
          </p:nvPr>
        </p:nvGraphicFramePr>
        <p:xfrm>
          <a:off x="1151563" y="2708908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45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1620207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11;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rand() % 99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v1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72009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3429000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314000"/>
              </p:ext>
            </p:extLst>
          </p:nvPr>
        </p:nvGraphicFramePr>
        <p:xfrm>
          <a:off x="1151563" y="2708908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87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1620207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11;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rand() % 99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v1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1331586" y="3429000"/>
            <a:ext cx="324041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3429000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314000"/>
              </p:ext>
            </p:extLst>
          </p:nvPr>
        </p:nvGraphicFramePr>
        <p:xfrm>
          <a:off x="1151563" y="2708908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409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1620207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11;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rand() % 99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v1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1691632" y="3429000"/>
            <a:ext cx="28803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3429000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256765"/>
              </p:ext>
            </p:extLst>
          </p:nvPr>
        </p:nvGraphicFramePr>
        <p:xfrm>
          <a:off x="1151563" y="2708908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963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1620207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11;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rand() % 99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v1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051678" y="3429000"/>
            <a:ext cx="252032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3429000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101476"/>
              </p:ext>
            </p:extLst>
          </p:nvPr>
        </p:nvGraphicFramePr>
        <p:xfrm>
          <a:off x="1151563" y="2708908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051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1620207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11;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rand() % 99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v1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411724" y="3429000"/>
            <a:ext cx="216027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3429000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86786"/>
              </p:ext>
            </p:extLst>
          </p:nvPr>
        </p:nvGraphicFramePr>
        <p:xfrm>
          <a:off x="1151563" y="2708908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649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1620207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11;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rand() % 99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v1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771770" y="3429000"/>
            <a:ext cx="180023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3429000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622623"/>
              </p:ext>
            </p:extLst>
          </p:nvPr>
        </p:nvGraphicFramePr>
        <p:xfrm>
          <a:off x="1151563" y="2708908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80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1517" y="548632"/>
            <a:ext cx="4680597" cy="3780483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 = 0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~vector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   unsigned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capacity()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   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  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pop_back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resize(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nullptr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915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1620207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11;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rand() % 99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v1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131816" y="3429000"/>
            <a:ext cx="144018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3429000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319303"/>
              </p:ext>
            </p:extLst>
          </p:nvPr>
        </p:nvGraphicFramePr>
        <p:xfrm>
          <a:off x="1151563" y="2708908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963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1620207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11;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rand() % 99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v1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>
            <a:endCxn id="15" idx="2"/>
          </p:cNvCxnSpPr>
          <p:nvPr/>
        </p:nvCxnSpPr>
        <p:spPr>
          <a:xfrm flipH="1" flipV="1">
            <a:off x="3491563" y="3428908"/>
            <a:ext cx="1080437" cy="144027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3429000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820916"/>
              </p:ext>
            </p:extLst>
          </p:nvPr>
        </p:nvGraphicFramePr>
        <p:xfrm>
          <a:off x="1151563" y="2708908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363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1620207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11;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rand() % 99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v1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851908" y="3429000"/>
            <a:ext cx="720093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3429000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03607"/>
              </p:ext>
            </p:extLst>
          </p:nvPr>
        </p:nvGraphicFramePr>
        <p:xfrm>
          <a:off x="1151563" y="2708908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97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1620207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11;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rand() % 99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v1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4211954" y="3429000"/>
            <a:ext cx="36004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3429000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38317"/>
              </p:ext>
            </p:extLst>
          </p:nvPr>
        </p:nvGraphicFramePr>
        <p:xfrm>
          <a:off x="1151563" y="2708908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110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1620207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11;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rand() % 99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v1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4572000" y="3429000"/>
            <a:ext cx="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3429000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22451"/>
              </p:ext>
            </p:extLst>
          </p:nvPr>
        </p:nvGraphicFramePr>
        <p:xfrm>
          <a:off x="1151563" y="2708908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072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1620207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11;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rand() % 99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v1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2" y="3429000"/>
            <a:ext cx="36004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3429000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724697"/>
              </p:ext>
            </p:extLst>
          </p:nvPr>
        </p:nvGraphicFramePr>
        <p:xfrm>
          <a:off x="1151563" y="2708908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4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1620207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11;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rand() % 99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v1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2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3429000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775462"/>
              </p:ext>
            </p:extLst>
          </p:nvPr>
        </p:nvGraphicFramePr>
        <p:xfrm>
          <a:off x="1151563" y="2708908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247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1620207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11;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rand() % 99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v1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2" y="3429000"/>
            <a:ext cx="108013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3429000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478125"/>
              </p:ext>
            </p:extLst>
          </p:nvPr>
        </p:nvGraphicFramePr>
        <p:xfrm>
          <a:off x="1151563" y="2708908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751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1620207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11;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rand() % 99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45031"/>
              </p:ext>
            </p:extLst>
          </p:nvPr>
        </p:nvGraphicFramePr>
        <p:xfrm>
          <a:off x="1151563" y="2708908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v1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144018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3429000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13353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1620207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11;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rand() % 99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145039"/>
              </p:ext>
            </p:extLst>
          </p:nvPr>
        </p:nvGraphicFramePr>
        <p:xfrm>
          <a:off x="1151563" y="2708908"/>
          <a:ext cx="68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97242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89772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87190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v1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270034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180023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3429000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83388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1620207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11;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rand() % 99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v1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4090398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1620207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11;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rand() % 99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145039"/>
              </p:ext>
            </p:extLst>
          </p:nvPr>
        </p:nvGraphicFramePr>
        <p:xfrm>
          <a:off x="1151563" y="2708908"/>
          <a:ext cx="68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97242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89772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87190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v1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270034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216027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3429000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85791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1471" y="2708910"/>
            <a:ext cx="8281058" cy="1440180"/>
          </a:xfrm>
        </p:spPr>
        <p:txBody>
          <a:bodyPr/>
          <a:lstStyle/>
          <a:p>
            <a:r>
              <a:rPr lang="en-US" altLang="zh-TW" sz="4800" dirty="0" smtClean="0"/>
              <a:t>How is </a:t>
            </a:r>
            <a:r>
              <a:rPr lang="en-US" altLang="zh-TW" sz="4800" dirty="0" err="1" smtClean="0"/>
              <a:t>push_back</a:t>
            </a:r>
            <a:r>
              <a:rPr lang="en-US" altLang="zh-TW" sz="4800" dirty="0" smtClean="0"/>
              <a:t> implemented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05141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311839" y="728655"/>
            <a:ext cx="2520322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( 82 );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96505"/>
              </p:ext>
            </p:extLst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V="1">
            <a:off x="3671887" y="3429000"/>
            <a:ext cx="108013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585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311839" y="728655"/>
            <a:ext cx="2520322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( 82 );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96505"/>
              </p:ext>
            </p:extLst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V="1">
            <a:off x="3671887" y="3429000"/>
            <a:ext cx="108013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260104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311839" y="728655"/>
            <a:ext cx="2520322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( 82 );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96505"/>
              </p:ext>
            </p:extLst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62484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008772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311839" y="728655"/>
            <a:ext cx="2520322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( 82 );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96505"/>
              </p:ext>
            </p:extLst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37116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727289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311839" y="728655"/>
            <a:ext cx="2520322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( 82 );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37116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80239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311839" y="728655"/>
            <a:ext cx="2520322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( 82 );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031931" y="3429000"/>
            <a:ext cx="144018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671885" y="3429000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37116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254403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311839" y="728655"/>
            <a:ext cx="2520322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( 82 );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031931" y="3429000"/>
            <a:ext cx="144018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671885" y="3429000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265980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22732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311839" y="728655"/>
            <a:ext cx="2520322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( 82 );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031931" y="3429000"/>
            <a:ext cx="144018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671885" y="3429000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265980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9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1620207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11;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rand() % 99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95984"/>
              </p:ext>
            </p:extLst>
          </p:nvPr>
        </p:nvGraphicFramePr>
        <p:xfrm>
          <a:off x="1151563" y="2708908"/>
          <a:ext cx="3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v1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1691632" y="3429000"/>
            <a:ext cx="378048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1691632" y="3429000"/>
            <a:ext cx="28803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3429000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00849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1471" y="2708910"/>
            <a:ext cx="8281058" cy="1440180"/>
          </a:xfrm>
        </p:spPr>
        <p:txBody>
          <a:bodyPr/>
          <a:lstStyle/>
          <a:p>
            <a:r>
              <a:rPr lang="en-US" altLang="zh-TW" sz="4800" dirty="0" smtClean="0"/>
              <a:t>How is </a:t>
            </a:r>
            <a:r>
              <a:rPr lang="en-US" altLang="zh-TW" sz="4800" dirty="0"/>
              <a:t>resize </a:t>
            </a:r>
            <a:r>
              <a:rPr lang="en-US" altLang="zh-TW" sz="4800" dirty="0" smtClean="0"/>
              <a:t>implemented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26267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V="1">
            <a:off x="3671887" y="3429000"/>
            <a:ext cx="108013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879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V="1">
            <a:off x="3671887" y="3429000"/>
            <a:ext cx="108013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19669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959937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5430102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55406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625304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93214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340315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031931" y="3429000"/>
            <a:ext cx="144018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671885" y="3429000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93214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86186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031931" y="3429000"/>
            <a:ext cx="144018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671885" y="3429000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93214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1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1620207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11;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rand() % 99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720266"/>
              </p:ext>
            </p:extLst>
          </p:nvPr>
        </p:nvGraphicFramePr>
        <p:xfrm>
          <a:off x="1151563" y="2708908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v1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051678" y="3429000"/>
            <a:ext cx="342043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051678" y="3429000"/>
            <a:ext cx="252032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3429000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50997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1620207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11;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rand() % 99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802694"/>
              </p:ext>
            </p:extLst>
          </p:nvPr>
        </p:nvGraphicFramePr>
        <p:xfrm>
          <a:off x="1151563" y="2708908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v1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411724" y="3429000"/>
            <a:ext cx="306039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411724" y="3429000"/>
            <a:ext cx="216027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3429000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10728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1620207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11;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rand() % 99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585779"/>
              </p:ext>
            </p:extLst>
          </p:nvPr>
        </p:nvGraphicFramePr>
        <p:xfrm>
          <a:off x="1151563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v1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771770" y="3429000"/>
            <a:ext cx="270034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771770" y="3429000"/>
            <a:ext cx="180023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3429000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71873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1620207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11;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rand() % 99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585009"/>
              </p:ext>
            </p:extLst>
          </p:nvPr>
        </p:nvGraphicFramePr>
        <p:xfrm>
          <a:off x="1151563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v1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3429000"/>
            <a:ext cx="198025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131816" y="3429000"/>
            <a:ext cx="144018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3429000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2129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1620207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11;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v1.push_back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rand() % 99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801491"/>
              </p:ext>
            </p:extLst>
          </p:nvPr>
        </p:nvGraphicFramePr>
        <p:xfrm>
          <a:off x="1151563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v1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3429000"/>
            <a:ext cx="198025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3429000"/>
            <a:ext cx="108013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3429000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07634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10325</TotalTime>
  <Words>2416</Words>
  <Application>Microsoft Office PowerPoint</Application>
  <PresentationFormat>如螢幕大小 (4:3)</PresentationFormat>
  <Paragraphs>1127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5" baseType="lpstr">
      <vt:lpstr>細明體</vt:lpstr>
      <vt:lpstr>微軟正黑體</vt:lpstr>
      <vt:lpstr>新細明體</vt:lpstr>
      <vt:lpstr>Arial</vt:lpstr>
      <vt:lpstr>Calibri</vt:lpstr>
      <vt:lpstr>Lucida Console</vt:lpstr>
      <vt:lpstr>Times New Roman</vt:lpstr>
      <vt:lpstr>Office 佈景主題</vt:lpstr>
      <vt:lpstr>Assignment 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How is push_back implemented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How is resize implemented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 Lin</cp:lastModifiedBy>
  <cp:revision>672</cp:revision>
  <dcterms:created xsi:type="dcterms:W3CDTF">2013-03-13T12:22:18Z</dcterms:created>
  <dcterms:modified xsi:type="dcterms:W3CDTF">2018-01-23T23:20:11Z</dcterms:modified>
</cp:coreProperties>
</file>