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829" r:id="rId3"/>
    <p:sldId id="1206" r:id="rId4"/>
    <p:sldId id="1208" r:id="rId5"/>
    <p:sldId id="1205" r:id="rId6"/>
    <p:sldId id="1207" r:id="rId7"/>
    <p:sldId id="1209" r:id="rId8"/>
    <p:sldId id="1194" r:id="rId9"/>
    <p:sldId id="1195" r:id="rId10"/>
    <p:sldId id="1196" r:id="rId11"/>
    <p:sldId id="1197" r:id="rId12"/>
    <p:sldId id="1198" r:id="rId13"/>
    <p:sldId id="1199" r:id="rId14"/>
    <p:sldId id="1200" r:id="rId15"/>
    <p:sldId id="1201" r:id="rId16"/>
    <p:sldId id="1202" r:id="rId17"/>
    <p:sldId id="1204" r:id="rId18"/>
    <p:sldId id="1203" r:id="rId19"/>
    <p:sldId id="1175" r:id="rId20"/>
    <p:sldId id="1153" r:id="rId21"/>
    <p:sldId id="1158" r:id="rId22"/>
    <p:sldId id="1159" r:id="rId23"/>
    <p:sldId id="1160" r:id="rId24"/>
    <p:sldId id="1156" r:id="rId25"/>
    <p:sldId id="1161" r:id="rId26"/>
    <p:sldId id="1157" r:id="rId27"/>
    <p:sldId id="1176" r:id="rId28"/>
    <p:sldId id="1177" r:id="rId29"/>
    <p:sldId id="1178" r:id="rId30"/>
    <p:sldId id="1179" r:id="rId31"/>
    <p:sldId id="1185" r:id="rId32"/>
    <p:sldId id="1181" r:id="rId33"/>
    <p:sldId id="1182" r:id="rId34"/>
    <p:sldId id="1186" r:id="rId35"/>
    <p:sldId id="1187" r:id="rId36"/>
    <p:sldId id="1188" r:id="rId37"/>
    <p:sldId id="1189" r:id="rId38"/>
    <p:sldId id="1190" r:id="rId39"/>
    <p:sldId id="1191" r:id="rId40"/>
    <p:sldId id="1192" r:id="rId41"/>
    <p:sldId id="1193" r:id="rId42"/>
    <p:sldId id="1163" r:id="rId43"/>
    <p:sldId id="1164" r:id="rId44"/>
    <p:sldId id="1167" r:id="rId45"/>
    <p:sldId id="1162" r:id="rId46"/>
    <p:sldId id="1166" r:id="rId47"/>
    <p:sldId id="1165" r:id="rId48"/>
    <p:sldId id="1168" r:id="rId49"/>
    <p:sldId id="1170" r:id="rId50"/>
    <p:sldId id="1171" r:id="rId51"/>
    <p:sldId id="1169" r:id="rId52"/>
    <p:sldId id="1172" r:id="rId53"/>
    <p:sldId id="1174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00"/>
    <a:srgbClr val="FFCCFF"/>
    <a:srgbClr val="0080FF"/>
    <a:srgbClr val="00B0F0"/>
    <a:srgbClr val="0000FF"/>
    <a:srgbClr val="66CCFF"/>
    <a:srgbClr val="85DFFF"/>
    <a:srgbClr val="FFC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2" y="56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618"/>
              </p:ext>
            </p:extLst>
          </p:nvPr>
        </p:nvGraphicFramePr>
        <p:xfrm>
          <a:off x="2051678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91632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38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871655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158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79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660851" cy="180023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0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38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1129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34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26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555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683514" y="2528885"/>
            <a:ext cx="7776972" cy="1800230"/>
          </a:xfrm>
        </p:spPr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does resize change </a:t>
            </a:r>
            <a:r>
              <a:rPr lang="en-US" altLang="zh-TW" dirty="0"/>
              <a:t>the </a:t>
            </a:r>
            <a:r>
              <a:rPr lang="en-US" altLang="zh-TW" dirty="0" smtClean="0"/>
              <a:t>capacity of a string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55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14578"/>
              </p:ext>
            </p:extLst>
          </p:nvPr>
        </p:nvGraphicFramePr>
        <p:xfrm>
          <a:off x="3491862" y="548632"/>
          <a:ext cx="468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5482973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Original 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New 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245068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7950362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1621535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136374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899916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5986300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788811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4152149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462283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7755218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175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86120199"/>
                  </a:ext>
                </a:extLst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91517" y="1988816"/>
            <a:ext cx="2160277" cy="36003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3995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push_back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38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9"/>
            <a:ext cx="8281059" cy="6300804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 &amp;</a:t>
            </a:r>
            <a:r>
              <a:rPr lang="en-US" altLang="zh-TW" dirty="0" err="1">
                <a:ea typeface="細明體" panose="02020509000000000000" pitchFamily="49" charset="-120"/>
              </a:rPr>
              <a:t>str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erase(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find(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Bxty</a:t>
            </a:r>
            <a:endParaRPr lang="en-US" altLang="zh-TW" dirty="0"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[ 16 ];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15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15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32;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39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32;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smtClean="0">
                <a:solidFill>
                  <a:prstClr val="black"/>
                </a:solidFill>
              </a:rPr>
              <a:t>p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56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32;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 smtClean="0">
                <a:solidFill>
                  <a:prstClr val="black"/>
                </a:solidFill>
              </a:rPr>
              <a:t>ph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79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32;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 smtClean="0">
                <a:solidFill>
                  <a:prstClr val="black"/>
                </a:solidFill>
              </a:rPr>
              <a:t>phqghumeaylnlfd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24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32;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1866"/>
              </p:ext>
            </p:extLst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phqghumeaylnlfdx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108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32;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31166"/>
              </p:ext>
            </p:extLst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phqghumeaylnlfdxfircvscxggbwkfn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7928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32;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c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11063"/>
              </p:ext>
            </p:extLst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phqghumeaylnlfdxfircvscxggbwkfnq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4459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01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0603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18;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5229230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522923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5229230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522923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6" y="3789046"/>
            <a:ext cx="360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xonzhsspmklyhlabfa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4572000" y="3789046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0603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18;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1" name="矩形 10"/>
          <p:cNvSpPr/>
          <p:nvPr/>
        </p:nvSpPr>
        <p:spPr>
          <a:xfrm>
            <a:off x="4932046" y="3789046"/>
            <a:ext cx="360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xonzhsspmklyhlabfa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4572000" y="3789046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5229230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522923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5229230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522923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5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7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104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480828" cy="30603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18;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5409253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5049207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769299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540925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769299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5409253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540925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76929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6" y="3609023"/>
            <a:ext cx="360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xonzhsspmklyhlabfa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4572000" y="3609023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346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480828" cy="30603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18;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1" name="矩形 10"/>
          <p:cNvSpPr/>
          <p:nvPr/>
        </p:nvSpPr>
        <p:spPr>
          <a:xfrm>
            <a:off x="4932046" y="3609023"/>
            <a:ext cx="360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xonzhsspmklyhlabfa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4572000" y="3609023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691632" y="5049207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769297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540925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76929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540925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76929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70663"/>
              </p:ext>
            </p:extLst>
          </p:nvPr>
        </p:nvGraphicFramePr>
        <p:xfrm>
          <a:off x="2051678" y="5409251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4329115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4689161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91517" y="5409253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0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1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480828" cy="30603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18;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1" name="矩形 10"/>
          <p:cNvSpPr/>
          <p:nvPr/>
        </p:nvSpPr>
        <p:spPr>
          <a:xfrm>
            <a:off x="4932046" y="3609023"/>
            <a:ext cx="360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xonzhsspmklyhlabfa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4572000" y="3609023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691632" y="5049207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769297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540925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76929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540925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76929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70663"/>
              </p:ext>
            </p:extLst>
          </p:nvPr>
        </p:nvGraphicFramePr>
        <p:xfrm>
          <a:off x="2051678" y="5409251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4329115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phqghumeaylnlfdxfirc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4689161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91517" y="5409253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37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480828" cy="30603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18;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1" name="矩形 10"/>
          <p:cNvSpPr/>
          <p:nvPr/>
        </p:nvSpPr>
        <p:spPr>
          <a:xfrm>
            <a:off x="4932046" y="3609023"/>
            <a:ext cx="360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xonzhsspmklyhlabfa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4572000" y="3609023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691632" y="5049207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769297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540925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76929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540925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76929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70663"/>
              </p:ext>
            </p:extLst>
          </p:nvPr>
        </p:nvGraphicFramePr>
        <p:xfrm>
          <a:off x="2051678" y="5409251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4329115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4689161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91517" y="5409253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7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erase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065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728655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3, 5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5229230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522923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5229230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522923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66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728655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3, 5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5229230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522923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5229230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522923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07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57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1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728655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58927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58927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58927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84699"/>
              </p:ext>
            </p:extLst>
          </p:nvPr>
        </p:nvGraphicFramePr>
        <p:xfrm>
          <a:off x="2051678" y="522922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4149092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4509138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91517" y="5229230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51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728655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58927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58927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58927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84699"/>
              </p:ext>
            </p:extLst>
          </p:nvPr>
        </p:nvGraphicFramePr>
        <p:xfrm>
          <a:off x="2051678" y="522922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4149092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phqnlfdxfirc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4509138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91517" y="5229230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89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substr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09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str.substr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8, 3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3789046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429000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78904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789046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78904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75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str.substr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8, 3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3789046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429000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78904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789046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78904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1691632" y="5049207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131816" y="5769299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092" y="540925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192207" y="5769299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1678" y="5409253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ayl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2230" y="540925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112069" y="576929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3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825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str.substr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8, 9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3789046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429000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78904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789046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78904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310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str.substr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8, 9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3789046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429000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78904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789046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78904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1691632" y="5049207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131816" y="5769299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092" y="540925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192207" y="5769299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1678" y="5409253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2230" y="540925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112069" y="576929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14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31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368609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str.substr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9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149093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789047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509139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14909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509139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14909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50913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55393"/>
              </p:ext>
            </p:extLst>
          </p:nvPr>
        </p:nvGraphicFramePr>
        <p:xfrm>
          <a:off x="2051678" y="4149093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91632" y="3068955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871655" y="3429002"/>
            <a:ext cx="540069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8939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329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368609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str.substr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9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149093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789047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509139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14909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509139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14909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50913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41694"/>
              </p:ext>
            </p:extLst>
          </p:nvPr>
        </p:nvGraphicFramePr>
        <p:xfrm>
          <a:off x="2051678" y="4149093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91632" y="3068955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871655" y="3429002"/>
            <a:ext cx="540069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流程圖: 程序 13"/>
          <p:cNvSpPr/>
          <p:nvPr/>
        </p:nvSpPr>
        <p:spPr>
          <a:xfrm>
            <a:off x="1691632" y="5229230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3131816" y="594932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92092" y="558927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6192207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1678" y="5589276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xfirc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30" y="5589276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5112069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504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655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368609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str.substr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2, 16 )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3789045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4"/>
            <a:ext cx="5760736" cy="90011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1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78904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14909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78904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14909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66775"/>
              </p:ext>
            </p:extLst>
          </p:nvPr>
        </p:nvGraphicFramePr>
        <p:xfrm>
          <a:off x="2051678" y="3789045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91632" y="2888931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871655" y="3248978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41564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368609"/>
            <a:ext cx="5940759" cy="23402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str.substr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2, 16 )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3789045"/>
            <a:ext cx="90011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4"/>
            <a:ext cx="5760736" cy="90011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1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78904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14909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78904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14909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38308"/>
              </p:ext>
            </p:extLst>
          </p:nvPr>
        </p:nvGraphicFramePr>
        <p:xfrm>
          <a:off x="2051678" y="3789045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91632" y="2888931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871655" y="3248978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流程圖: 程序 13"/>
          <p:cNvSpPr/>
          <p:nvPr/>
        </p:nvSpPr>
        <p:spPr>
          <a:xfrm>
            <a:off x="1691632" y="5589276"/>
            <a:ext cx="5760736" cy="90011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3131816" y="612934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92092" y="576929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6192207" y="612934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576929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612934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62033"/>
              </p:ext>
            </p:extLst>
          </p:nvPr>
        </p:nvGraphicFramePr>
        <p:xfrm>
          <a:off x="2051678" y="576929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691632" y="486918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qghumeaylnlfdxfi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871655" y="5229230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8033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1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00324"/>
              </p:ext>
            </p:extLst>
          </p:nvPr>
        </p:nvGraphicFramePr>
        <p:xfrm>
          <a:off x="2051678" y="4869184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360902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969069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33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03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660851" cy="180023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14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12382</TotalTime>
  <Words>2468</Words>
  <Application>Microsoft Office PowerPoint</Application>
  <PresentationFormat>如螢幕大小 (4:3)</PresentationFormat>
  <Paragraphs>653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Assignment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resize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does resize change the capacity of a string ?</vt:lpstr>
      <vt:lpstr>PowerPoint 簡報</vt:lpstr>
      <vt:lpstr>push_back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assign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erase</vt:lpstr>
      <vt:lpstr>PowerPoint 簡報</vt:lpstr>
      <vt:lpstr>PowerPoint 簡報</vt:lpstr>
      <vt:lpstr>PowerPoint 簡報</vt:lpstr>
      <vt:lpstr>PowerPoint 簡報</vt:lpstr>
      <vt:lpstr>PowerPoint 簡報</vt:lpstr>
      <vt:lpstr>substr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714</cp:revision>
  <dcterms:created xsi:type="dcterms:W3CDTF">2013-03-13T12:22:18Z</dcterms:created>
  <dcterms:modified xsi:type="dcterms:W3CDTF">2018-02-05T13:56:38Z</dcterms:modified>
</cp:coreProperties>
</file>