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9" r:id="rId2"/>
    <p:sldId id="353" r:id="rId3"/>
    <p:sldId id="314" r:id="rId4"/>
    <p:sldId id="491" r:id="rId5"/>
    <p:sldId id="492" r:id="rId6"/>
    <p:sldId id="490" r:id="rId7"/>
    <p:sldId id="489" r:id="rId8"/>
    <p:sldId id="488" r:id="rId9"/>
    <p:sldId id="404" r:id="rId10"/>
    <p:sldId id="536" r:id="rId11"/>
    <p:sldId id="538" r:id="rId12"/>
    <p:sldId id="537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336" r:id="rId22"/>
    <p:sldId id="318" r:id="rId23"/>
    <p:sldId id="319" r:id="rId24"/>
    <p:sldId id="419" r:id="rId25"/>
    <p:sldId id="425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493" r:id="rId35"/>
    <p:sldId id="494" r:id="rId36"/>
    <p:sldId id="503" r:id="rId37"/>
    <p:sldId id="504" r:id="rId38"/>
    <p:sldId id="505" r:id="rId39"/>
    <p:sldId id="506" r:id="rId40"/>
    <p:sldId id="507" r:id="rId41"/>
    <p:sldId id="508" r:id="rId42"/>
    <p:sldId id="435" r:id="rId43"/>
    <p:sldId id="510" r:id="rId44"/>
    <p:sldId id="511" r:id="rId45"/>
    <p:sldId id="512" r:id="rId46"/>
    <p:sldId id="513" r:id="rId47"/>
    <p:sldId id="514" r:id="rId48"/>
    <p:sldId id="515" r:id="rId49"/>
    <p:sldId id="547" r:id="rId50"/>
    <p:sldId id="548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FFC000"/>
    <a:srgbClr val="85DFFF"/>
    <a:srgbClr val="92D050"/>
    <a:srgbClr val="00B050"/>
    <a:srgbClr val="006600"/>
    <a:srgbClr val="5DD5FF"/>
    <a:srgbClr val="FFCC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4" autoAdjust="0"/>
    <p:restoredTop sz="94660"/>
  </p:normalViewPr>
  <p:slideViewPr>
    <p:cSldViewPr showGuides="1">
      <p:cViewPr varScale="1">
        <p:scale>
          <a:sx n="83" d="100"/>
          <a:sy n="83" d="100"/>
        </p:scale>
        <p:origin x="73" y="99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32"/>
            <a:ext cx="7200920" cy="5580713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vector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vector &amp;x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vector &amp;assign( </a:t>
            </a:r>
            <a:r>
              <a:rPr lang="en-US" altLang="zh-TW" dirty="0" err="1"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ea typeface="細明體" panose="02020509000000000000" pitchFamily="49" charset="-120"/>
              </a:rPr>
              <a:t> vector &amp;x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992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80204"/>
              </p:ext>
            </p:extLst>
          </p:nvPr>
        </p:nvGraphicFramePr>
        <p:xfrm>
          <a:off x="1331586" y="4149092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268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58764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8483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5472115" y="4869183"/>
            <a:ext cx="720093" cy="72009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431472" y="4869185"/>
            <a:ext cx="720091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58764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997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5472115" y="4869183"/>
            <a:ext cx="720093" cy="72009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431472" y="4869185"/>
            <a:ext cx="720091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43625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2722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5472115" y="4869184"/>
            <a:ext cx="360046" cy="72009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791517" y="4869184"/>
            <a:ext cx="360047" cy="72009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43625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4208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5472115" y="4869184"/>
            <a:ext cx="360046" cy="72009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791517" y="4869184"/>
            <a:ext cx="360047" cy="72009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69861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975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5472115" y="4869184"/>
            <a:ext cx="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1151563" y="4869184"/>
            <a:ext cx="2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69861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9720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5472115" y="4869184"/>
            <a:ext cx="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H="1" flipV="1">
            <a:off x="1151563" y="4869184"/>
            <a:ext cx="2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24467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1549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112069" y="4869184"/>
            <a:ext cx="360046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1151565" y="4869184"/>
            <a:ext cx="360044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24467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3107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112069" y="4869184"/>
            <a:ext cx="360046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1151565" y="4869184"/>
            <a:ext cx="360044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52200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6620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1" y="548632"/>
            <a:ext cx="7200920" cy="5760736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&amp;assign(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less(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lessEqual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&amp;right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da-DK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add(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HugeInteger &amp;op2 )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subtract(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multiply(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divide(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&amp;op2 )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HugeInteger modulus(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HugeInteger &amp;op2 )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bool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output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 integer;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divideByTen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27778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760736" cy="198025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::convert( Vector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vector.size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 smtClean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--it1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++it2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*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292092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4752023" y="4869184"/>
            <a:ext cx="720092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5112069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368609"/>
            <a:ext cx="2880367" cy="23402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Vector::begin()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/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* Vector::end()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ptr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6912299" y="3429000"/>
            <a:ext cx="1620206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1539" y="5409253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91517" y="5769299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1151565" y="4869184"/>
            <a:ext cx="720090" cy="7200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88125"/>
              </p:ext>
            </p:extLst>
          </p:nvPr>
        </p:nvGraphicFramePr>
        <p:xfrm>
          <a:off x="4932046" y="4149092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流程圖: 程序 34"/>
          <p:cNvSpPr/>
          <p:nvPr/>
        </p:nvSpPr>
        <p:spPr>
          <a:xfrm>
            <a:off x="6732276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732276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12299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2" name="流程圖: 程序 61"/>
          <p:cNvSpPr/>
          <p:nvPr/>
        </p:nvSpPr>
        <p:spPr>
          <a:xfrm>
            <a:off x="7272345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1229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781241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7452368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6372230" y="4689161"/>
            <a:ext cx="720095" cy="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52200"/>
              </p:ext>
            </p:extLst>
          </p:nvPr>
        </p:nvGraphicFramePr>
        <p:xfrm>
          <a:off x="251448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流程圖: 程序 67"/>
          <p:cNvSpPr/>
          <p:nvPr/>
        </p:nvSpPr>
        <p:spPr>
          <a:xfrm>
            <a:off x="2051678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591747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71770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231701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2231701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24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2771770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11724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3311839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2951793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9" name="直線單箭頭接點 78"/>
          <p:cNvCxnSpPr/>
          <p:nvPr/>
        </p:nvCxnSpPr>
        <p:spPr>
          <a:xfrm flipH="1" flipV="1">
            <a:off x="1691632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802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  <a:endParaRPr lang="zh-TW" altLang="en-US" dirty="0">
              <a:solidFill>
                <a:prstClr val="black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input( n1,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n2 );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cout,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ofstream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"Result.txt"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MingLiU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::out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outFile,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1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94075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print(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n1.output(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n2.output(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);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  <a:ea typeface="MingLiU"/>
            </a:endParaRPr>
          </a:p>
          <a:p>
            <a:pPr lvl="0"/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   n1.add( n2 ).output( outFile );        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+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n1.less( n2 )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 '-';</a:t>
            </a:r>
          </a:p>
          <a:p>
            <a:pPr lvl="0"/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      n2.subtract( n1 ).output( outFile );</a:t>
            </a:r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n2 - n1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n1.subtract( n2 ).output( outFile );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n1 -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n1.multiply( n2 ).output( outFile );   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*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n2.isZero()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  <a:ea typeface="MingLiU"/>
              </a:rPr>
              <a:t>DivideByZero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!\n"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</a:t>
            </a:r>
            <a:r>
              <a:rPr lang="pt-BR" altLang="zh-TW" dirty="0">
                <a:solidFill>
                  <a:prstClr val="black"/>
                </a:solidFill>
                <a:latin typeface="Lucida Console"/>
                <a:ea typeface="MingLiU"/>
              </a:rPr>
              <a:t>n1.divide( n2 ).output( outFile );   </a:t>
            </a:r>
            <a:r>
              <a:rPr lang="pt-BR" altLang="zh-TW" dirty="0">
                <a:solidFill>
                  <a:srgbClr val="008000"/>
                </a:solidFill>
                <a:latin typeface="Lucida Console"/>
                <a:ea typeface="MingLiU"/>
              </a:rPr>
              <a:t>// outputs n1 / n2</a:t>
            </a:r>
            <a:endParaRPr lang="pt-BR" altLang="zh-TW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368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368608"/>
            <a:ext cx="7921012" cy="6120783"/>
          </a:xfrm>
        </p:spPr>
        <p:txBody>
          <a:bodyPr lIns="36000"/>
          <a:lstStyle/>
          <a:p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HugeInteger::add(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HugeInteger &amp;op2 )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da-DK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op2.integer.size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op1Size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&gt;= op2Size ) ? op1S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ize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</a:p>
          <a:p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                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op2Size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Vector::iterator it2 = op2.integer.begin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 != op2.integer.end(); ++it2, ++it3 )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*it3 += *it2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77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368609"/>
            <a:ext cx="7921012" cy="1800230"/>
          </a:xfrm>
        </p:spPr>
        <p:txBody>
          <a:bodyPr lIns="36000"/>
          <a:lstStyle/>
          <a:p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 HugeInteger::add(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HugeInteger &amp;op2 ) </a:t>
            </a:r>
            <a:r>
              <a:rPr lang="da-DK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da-DK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op1Size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op2Size = op2.integer.size();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( op1Size &gt;= op2Size ) ? op1Size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 op2Size +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75237"/>
              </p:ext>
            </p:extLst>
          </p:nvPr>
        </p:nvGraphicFramePr>
        <p:xfrm>
          <a:off x="431471" y="41490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71431"/>
              </p:ext>
            </p:extLst>
          </p:nvPr>
        </p:nvGraphicFramePr>
        <p:xfrm>
          <a:off x="4932046" y="4149092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流程圖: 程序 44"/>
          <p:cNvSpPr/>
          <p:nvPr/>
        </p:nvSpPr>
        <p:spPr>
          <a:xfrm>
            <a:off x="2231701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771770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51793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2411724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1724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91747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51" name="流程圖: 程序 50"/>
          <p:cNvSpPr/>
          <p:nvPr/>
        </p:nvSpPr>
        <p:spPr>
          <a:xfrm>
            <a:off x="2951793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91747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349186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54" name="流程圖: 程序 53"/>
          <p:cNvSpPr/>
          <p:nvPr/>
        </p:nvSpPr>
        <p:spPr>
          <a:xfrm>
            <a:off x="3131816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1871655" y="4689162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55" name="流程圖: 程序 54"/>
          <p:cNvSpPr/>
          <p:nvPr/>
        </p:nvSpPr>
        <p:spPr>
          <a:xfrm>
            <a:off x="6372230" y="3429000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912299" y="3429000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092322" y="2888931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流程圖: 程序 57"/>
          <p:cNvSpPr/>
          <p:nvPr/>
        </p:nvSpPr>
        <p:spPr>
          <a:xfrm>
            <a:off x="6552253" y="3969069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6552253" y="4149092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732276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1" name="流程圖: 程序 60"/>
          <p:cNvSpPr/>
          <p:nvPr/>
        </p:nvSpPr>
        <p:spPr>
          <a:xfrm>
            <a:off x="7092322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32276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7632391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4" name="流程圖: 程序 63"/>
          <p:cNvSpPr/>
          <p:nvPr/>
        </p:nvSpPr>
        <p:spPr>
          <a:xfrm>
            <a:off x="7272345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6012185" y="4689161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59019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5400689" cy="3600461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82284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151563" y="5589278"/>
            <a:ext cx="720092" cy="5400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6"/>
            <a:ext cx="720092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050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5400689" cy="3600461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67022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151563" y="5589278"/>
            <a:ext cx="720092" cy="5400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6"/>
            <a:ext cx="720092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71971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5400689" cy="3600461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67022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151563" y="5589276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5"/>
            <a:ext cx="360046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09863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5400689" cy="3600461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59111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151563" y="5589276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5"/>
            <a:ext cx="360046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3431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5400689" cy="3600461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59111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151448" y="5589184"/>
            <a:ext cx="115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5"/>
            <a:ext cx="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126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n1[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HugeInteger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n2[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];</a:t>
            </a:r>
            <a:endParaRPr lang="zh-TW" altLang="en-US" dirty="0">
              <a:solidFill>
                <a:prstClr val="black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  input( n1,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n2 );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cout,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  <a:ea typeface="MingLiU"/>
              </a:rPr>
              <a:t>ofstream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"Result.txt"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MingLiU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::out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MingLiU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MingLiU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  <a:ea typeface="MingLiU"/>
              </a:rPr>
              <a:t>      print( outFile, n1[ i ], n2[ i ] );</a:t>
            </a:r>
            <a:endParaRPr lang="zh-TW" altLang="en-US" dirty="0">
              <a:solidFill>
                <a:srgbClr val="000000"/>
              </a:solidFill>
              <a:latin typeface="Lucida Console"/>
              <a:ea typeface="MingLiU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outFile.close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467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5400689" cy="3600461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38323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151448" y="5589184"/>
            <a:ext cx="115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5"/>
            <a:ext cx="0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08973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5400689" cy="3600461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38323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791517" y="5589276"/>
            <a:ext cx="36004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H="1" flipV="1">
            <a:off x="4932046" y="2528885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0828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5400689" cy="3600461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2275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791517" y="5589276"/>
            <a:ext cx="36004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H="1" flipV="1">
            <a:off x="4932046" y="2528885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1342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5400689" cy="3600461"/>
          </a:xfrm>
        </p:spPr>
        <p:txBody>
          <a:bodyPr lIns="36000"/>
          <a:lstStyle/>
          <a:p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it1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::iterator 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it1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 ++it1, ++it3 )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*it3 = *it1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2275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431471" y="5589276"/>
            <a:ext cx="720094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H="1" flipV="1">
            <a:off x="4572000" y="2528885"/>
            <a:ext cx="720092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30645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51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940759" cy="1080139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it2 = op2.integer.begin();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+= *it2;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25011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151563" y="5589278"/>
            <a:ext cx="720092" cy="5400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112069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5472115" y="5589277"/>
            <a:ext cx="540069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6"/>
            <a:ext cx="720092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14017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940759" cy="1080139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it2 = op2.integer.begin();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+= *it2;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95829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151563" y="5589278"/>
            <a:ext cx="720092" cy="54006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112069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5472115" y="5589277"/>
            <a:ext cx="540069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6"/>
            <a:ext cx="720092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03117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940759" cy="1080139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it2 = op2.integer.begin();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+= *it2;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95829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151563" y="5589276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112069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/>
          <p:cNvCxnSpPr>
            <a:endCxn id="45" idx="2"/>
          </p:cNvCxnSpPr>
          <p:nvPr/>
        </p:nvCxnSpPr>
        <p:spPr>
          <a:xfrm flipV="1">
            <a:off x="5472115" y="5589184"/>
            <a:ext cx="179954" cy="54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6"/>
            <a:ext cx="720092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2593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940759" cy="1080139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it2 = op2.integer.begin();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+= *it2;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03177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1151563" y="5589276"/>
            <a:ext cx="360046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112069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/>
          <p:cNvCxnSpPr>
            <a:endCxn id="45" idx="2"/>
          </p:cNvCxnSpPr>
          <p:nvPr/>
        </p:nvCxnSpPr>
        <p:spPr>
          <a:xfrm flipV="1">
            <a:off x="5472115" y="5589184"/>
            <a:ext cx="179954" cy="54016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6"/>
            <a:ext cx="720092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2673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940759" cy="1080139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it2 = op2.integer.begin();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+= *it2;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03177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151448" y="5589184"/>
            <a:ext cx="115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112069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 flipV="1">
            <a:off x="5292093" y="5589276"/>
            <a:ext cx="180022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6"/>
            <a:ext cx="720092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8308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528885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3789046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752023" y="4869184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012184" y="558927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92207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1" name="流程圖: 程序 20"/>
          <p:cNvSpPr/>
          <p:nvPr/>
        </p:nvSpPr>
        <p:spPr>
          <a:xfrm>
            <a:off x="4752023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4" name="流程圖: 程序 23"/>
          <p:cNvSpPr/>
          <p:nvPr/>
        </p:nvSpPr>
        <p:spPr>
          <a:xfrm>
            <a:off x="4932046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932046" y="4329115"/>
            <a:ext cx="1620207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45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940759" cy="1080139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it2 = op2.integer.begin();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+= *it2;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66212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1151448" y="5589184"/>
            <a:ext cx="115" cy="5401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112069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 flipV="1">
            <a:off x="5292093" y="5589276"/>
            <a:ext cx="180022" cy="5400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6"/>
            <a:ext cx="720092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6213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5940759" cy="1080139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Vector::iterator it2 = op2.integer.begin();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it2 != op2.integer.end(); ++it2,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*it3 += *it2;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66212"/>
              </p:ext>
            </p:extLst>
          </p:nvPr>
        </p:nvGraphicFramePr>
        <p:xfrm>
          <a:off x="251448" y="4869184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971540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1517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791517" y="5589276"/>
            <a:ext cx="360047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81706"/>
              </p:ext>
            </p:extLst>
          </p:nvPr>
        </p:nvGraphicFramePr>
        <p:xfrm>
          <a:off x="5112069" y="4869184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112069" y="6309368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it2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 flipV="1">
            <a:off x="4932046" y="5589276"/>
            <a:ext cx="540069" cy="54007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63" name="流程圖: 程序 62"/>
          <p:cNvSpPr/>
          <p:nvPr/>
        </p:nvSpPr>
        <p:spPr>
          <a:xfrm>
            <a:off x="6552253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92322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72345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n2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流程圖: 程序 65"/>
          <p:cNvSpPr/>
          <p:nvPr/>
        </p:nvSpPr>
        <p:spPr>
          <a:xfrm>
            <a:off x="6732276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673227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299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69" name="流程圖: 程序 68"/>
          <p:cNvSpPr/>
          <p:nvPr/>
        </p:nvSpPr>
        <p:spPr>
          <a:xfrm>
            <a:off x="7272345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299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812414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2" name="流程圖: 程序 71"/>
          <p:cNvSpPr/>
          <p:nvPr/>
        </p:nvSpPr>
        <p:spPr>
          <a:xfrm>
            <a:off x="7452368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6192208" y="5409253"/>
            <a:ext cx="900114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0427"/>
              </p:ext>
            </p:extLst>
          </p:nvPr>
        </p:nvGraphicFramePr>
        <p:xfrm>
          <a:off x="4752023" y="1808794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112069" y="2888932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932046" y="3248977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it1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5292092" y="2528886"/>
            <a:ext cx="720092" cy="5400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6" name="流程圖: 程序 95"/>
          <p:cNvSpPr/>
          <p:nvPr/>
        </p:nvSpPr>
        <p:spPr>
          <a:xfrm>
            <a:off x="6552253" y="1088701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7092322" y="1088701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272345" y="548632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6732276" y="1628770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732276" y="180879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12299" y="270890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2" name="流程圖: 程序 101"/>
          <p:cNvSpPr/>
          <p:nvPr/>
        </p:nvSpPr>
        <p:spPr>
          <a:xfrm>
            <a:off x="7272345" y="2708908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12299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4" name="矩形 103"/>
          <p:cNvSpPr/>
          <p:nvPr/>
        </p:nvSpPr>
        <p:spPr>
          <a:xfrm>
            <a:off x="7812414" y="216883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5" name="流程圖: 程序 104"/>
          <p:cNvSpPr/>
          <p:nvPr/>
        </p:nvSpPr>
        <p:spPr>
          <a:xfrm>
            <a:off x="7452368" y="180879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06" name="直線單箭頭接點 105"/>
          <p:cNvCxnSpPr/>
          <p:nvPr/>
        </p:nvCxnSpPr>
        <p:spPr>
          <a:xfrm flipH="1" flipV="1">
            <a:off x="6192207" y="2348863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2411724" y="4149092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51793" y="4149092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31816" y="3609023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流程圖: 程序 109"/>
          <p:cNvSpPr/>
          <p:nvPr/>
        </p:nvSpPr>
        <p:spPr>
          <a:xfrm>
            <a:off x="2591747" y="4689161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1" name="流程圖: 程序 110"/>
          <p:cNvSpPr/>
          <p:nvPr/>
        </p:nvSpPr>
        <p:spPr>
          <a:xfrm>
            <a:off x="2591747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71770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3" name="流程圖: 程序 112"/>
          <p:cNvSpPr/>
          <p:nvPr/>
        </p:nvSpPr>
        <p:spPr>
          <a:xfrm>
            <a:off x="3131816" y="5769299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77177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3671885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331183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2051678" y="5409254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68501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940759" cy="2520322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3545"/>
              </p:ext>
            </p:extLst>
          </p:nvPr>
        </p:nvGraphicFramePr>
        <p:xfrm>
          <a:off x="3851908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752023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0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46" y="5049209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6012184" y="3609023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52253" y="3609023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068954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4149092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223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732276" y="5229230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3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272345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91229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5652138" y="4869185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11012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940759" cy="2520322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79138"/>
              </p:ext>
            </p:extLst>
          </p:nvPr>
        </p:nvGraphicFramePr>
        <p:xfrm>
          <a:off x="3851908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752023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0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46" y="5049209"/>
            <a:ext cx="540069" cy="72009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6012184" y="3609023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52253" y="3609023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068954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4149092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223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732276" y="5229230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3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272345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91229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5652138" y="4869185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155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940759" cy="2520322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79138"/>
              </p:ext>
            </p:extLst>
          </p:nvPr>
        </p:nvGraphicFramePr>
        <p:xfrm>
          <a:off x="3851908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752023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0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46" y="5049208"/>
            <a:ext cx="18002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6012184" y="3609023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52253" y="3609023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068954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4149092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223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732276" y="5229230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3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272345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91229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5652138" y="4869185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53456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940759" cy="2520322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89408"/>
              </p:ext>
            </p:extLst>
          </p:nvPr>
        </p:nvGraphicFramePr>
        <p:xfrm>
          <a:off x="3851908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752023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0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46" y="5049208"/>
            <a:ext cx="180023" cy="720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6012184" y="3609023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52253" y="3609023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068954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4149092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223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732276" y="5229230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3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272345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91229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5652138" y="4869185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59924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940759" cy="2520322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89408"/>
              </p:ext>
            </p:extLst>
          </p:nvPr>
        </p:nvGraphicFramePr>
        <p:xfrm>
          <a:off x="3851908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752023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0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4751908" y="5049115"/>
            <a:ext cx="180138" cy="72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6012184" y="3609023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52253" y="3609023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068954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4149092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223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732276" y="5229230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3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272345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91229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5652138" y="4869185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07962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940759" cy="2520322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87103"/>
              </p:ext>
            </p:extLst>
          </p:nvPr>
        </p:nvGraphicFramePr>
        <p:xfrm>
          <a:off x="3851908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752023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0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>
            <a:endCxn id="19" idx="2"/>
          </p:cNvCxnSpPr>
          <p:nvPr/>
        </p:nvCxnSpPr>
        <p:spPr>
          <a:xfrm flipH="1" flipV="1">
            <a:off x="4751908" y="5049115"/>
            <a:ext cx="180138" cy="72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6012184" y="3609023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52253" y="3609023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068954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4149092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223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732276" y="5229230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3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272345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91229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5652138" y="4869185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3532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940759" cy="2520322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87103"/>
              </p:ext>
            </p:extLst>
          </p:nvPr>
        </p:nvGraphicFramePr>
        <p:xfrm>
          <a:off x="3851908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752023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0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4391978" y="5049207"/>
            <a:ext cx="540068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6012184" y="3609023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52253" y="3609023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068954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4149092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223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732276" y="5229230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3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272345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91229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5652138" y="4869185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92466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940759" cy="2520322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87103"/>
              </p:ext>
            </p:extLst>
          </p:nvPr>
        </p:nvGraphicFramePr>
        <p:xfrm>
          <a:off x="3851908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752023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0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4031931" y="5049207"/>
            <a:ext cx="900115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6012184" y="3609023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52253" y="3609023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068954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4149092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223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732276" y="5229230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3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272345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91229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5652138" y="4869185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192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528885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3789046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77006"/>
              </p:ext>
            </p:extLst>
          </p:nvPr>
        </p:nvGraphicFramePr>
        <p:xfrm>
          <a:off x="7092322" y="5589276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752023" y="4869184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012184" y="558927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92207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21" name="流程圖: 程序 20"/>
          <p:cNvSpPr/>
          <p:nvPr/>
        </p:nvSpPr>
        <p:spPr>
          <a:xfrm>
            <a:off x="4752023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24" name="流程圖: 程序 23"/>
          <p:cNvSpPr/>
          <p:nvPr/>
        </p:nvSpPr>
        <p:spPr>
          <a:xfrm>
            <a:off x="4932046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932046" y="4329115"/>
            <a:ext cx="1620207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372230" y="6129345"/>
            <a:ext cx="72009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9724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1517" y="548632"/>
            <a:ext cx="5940759" cy="2520322"/>
          </a:xfrm>
        </p:spPr>
        <p:txBody>
          <a:bodyPr lIns="36000"/>
          <a:lstStyle/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it3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; it3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- </a:t>
            </a:r>
            <a:r>
              <a:rPr lang="en-US" altLang="zh-TW" dirty="0">
                <a:solidFill>
                  <a:srgbClr val="00B0F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++it3 )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&gt;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*it3 ) -=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it3 + 1 )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*it3 ==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sum.integer.resize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sum;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87103"/>
              </p:ext>
            </p:extLst>
          </p:nvPr>
        </p:nvGraphicFramePr>
        <p:xfrm>
          <a:off x="3851908" y="4329115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0" marR="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4752023" y="5589276"/>
            <a:ext cx="360046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72000" y="5949322"/>
            <a:ext cx="720092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it3</a:t>
            </a:r>
            <a:endParaRPr lang="zh-TW" altLang="en-US" sz="160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4031931" y="5049207"/>
            <a:ext cx="900115" cy="7200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6012184" y="3609023"/>
            <a:ext cx="2340299" cy="2340298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552253" y="3609023"/>
            <a:ext cx="1260161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integer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068954"/>
            <a:ext cx="900115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sum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4149092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2230" y="52292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5</a:t>
            </a:r>
            <a:endParaRPr lang="zh-TW" altLang="en-US" sz="1600" dirty="0"/>
          </a:p>
        </p:txBody>
      </p:sp>
      <p:sp>
        <p:nvSpPr>
          <p:cNvPr id="27" name="流程圖: 程序 26"/>
          <p:cNvSpPr/>
          <p:nvPr/>
        </p:nvSpPr>
        <p:spPr>
          <a:xfrm>
            <a:off x="6732276" y="5229230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2230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272345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91229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 flipH="1" flipV="1">
            <a:off x="5652138" y="4869185"/>
            <a:ext cx="900117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186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528885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3789046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35065"/>
              </p:ext>
            </p:extLst>
          </p:nvPr>
        </p:nvGraphicFramePr>
        <p:xfrm>
          <a:off x="7092322" y="5589276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752023" y="4869184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012184" y="558927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92207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1" name="流程圖: 程序 20"/>
          <p:cNvSpPr/>
          <p:nvPr/>
        </p:nvSpPr>
        <p:spPr>
          <a:xfrm>
            <a:off x="4752023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4" name="流程圖: 程序 23"/>
          <p:cNvSpPr/>
          <p:nvPr/>
        </p:nvSpPr>
        <p:spPr>
          <a:xfrm>
            <a:off x="4932046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932046" y="4329115"/>
            <a:ext cx="1620207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372230" y="6129345"/>
            <a:ext cx="72009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115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528885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3789046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27200"/>
              </p:ext>
            </p:extLst>
          </p:nvPr>
        </p:nvGraphicFramePr>
        <p:xfrm>
          <a:off x="7092322" y="5589276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752023" y="4869184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012184" y="558927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92207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1" name="流程圖: 程序 20"/>
          <p:cNvSpPr/>
          <p:nvPr/>
        </p:nvSpPr>
        <p:spPr>
          <a:xfrm>
            <a:off x="4752023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4" name="流程圖: 程序 23"/>
          <p:cNvSpPr/>
          <p:nvPr/>
        </p:nvSpPr>
        <p:spPr>
          <a:xfrm>
            <a:off x="4932046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932046" y="4329115"/>
            <a:ext cx="1620207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372230" y="6129345"/>
            <a:ext cx="72009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5310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6120782" cy="522066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input(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n1[],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n2[]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"Test cases.txt"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ios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::in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digit;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  <a:ea typeface="MingLiU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 &lt;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MingLiU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MingLiU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MingLiU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vector1, vector2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vector1.push_back(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digit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 ) !=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vector2.push_back( digit -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inFile.get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n1[ i ].convert( vector1 );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n2[ i ].convert( vector2 );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3" name="內容版面配置區 3"/>
          <p:cNvSpPr txBox="1">
            <a:spLocks/>
          </p:cNvSpPr>
          <p:nvPr/>
        </p:nvSpPr>
        <p:spPr>
          <a:xfrm>
            <a:off x="6732276" y="2528885"/>
            <a:ext cx="1800230" cy="1260161"/>
          </a:xfrm>
          <a:prstGeom prst="rect">
            <a:avLst/>
          </a:prstGeom>
          <a:solidFill>
            <a:srgbClr val="66CCFF"/>
          </a:solidFill>
          <a:ln w="19050"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新細明體"/>
                <a:cs typeface="+mn-cs"/>
              </a:rPr>
              <a:t>1758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230" y="3789046"/>
            <a:ext cx="2520322" cy="540069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sz="2000" dirty="0">
                <a:solidFill>
                  <a:prstClr val="black"/>
                </a:solidFill>
                <a:cs typeface="Times New Roman" panose="02020603050405020304" pitchFamily="18" charset="0"/>
              </a:rPr>
              <a:t>Test cases.txt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3170"/>
              </p:ext>
            </p:extLst>
          </p:nvPr>
        </p:nvGraphicFramePr>
        <p:xfrm>
          <a:off x="7092322" y="5589276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752023" y="4869184"/>
            <a:ext cx="1980254" cy="1620207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012184" y="558927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92207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21" name="流程圖: 程序 20"/>
          <p:cNvSpPr/>
          <p:nvPr/>
        </p:nvSpPr>
        <p:spPr>
          <a:xfrm>
            <a:off x="4752023" y="5049207"/>
            <a:ext cx="143997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myCapacity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92207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292092" y="594932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24" name="流程圖: 程序 23"/>
          <p:cNvSpPr/>
          <p:nvPr/>
        </p:nvSpPr>
        <p:spPr>
          <a:xfrm>
            <a:off x="4932046" y="55892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932046" y="4329115"/>
            <a:ext cx="1620207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vector1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372230" y="6129345"/>
            <a:ext cx="72009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0452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540" y="548640"/>
            <a:ext cx="3600459" cy="2340292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Vector::begin()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 Vector::end()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+ size;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9955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5200</Words>
  <Application>Microsoft Office PowerPoint</Application>
  <PresentationFormat>如螢幕大小 (4:3)</PresentationFormat>
  <Paragraphs>1998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0" baseType="lpstr">
      <vt:lpstr>細明體</vt:lpstr>
      <vt:lpstr>細明體</vt:lpstr>
      <vt:lpstr>新細明體</vt:lpstr>
      <vt:lpstr>Arial</vt:lpstr>
      <vt:lpstr>Calibri</vt:lpstr>
      <vt:lpstr>Courier New</vt:lpstr>
      <vt:lpstr>Lucida Console</vt:lpstr>
      <vt:lpstr>Times New Roman</vt:lpstr>
      <vt:lpstr>微軟正黑體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291</cp:revision>
  <dcterms:created xsi:type="dcterms:W3CDTF">2013-03-13T12:22:18Z</dcterms:created>
  <dcterms:modified xsi:type="dcterms:W3CDTF">2018-03-11T09:03:45Z</dcterms:modified>
</cp:coreProperties>
</file>