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313" r:id="rId4"/>
    <p:sldId id="269" r:id="rId5"/>
    <p:sldId id="314" r:id="rId6"/>
    <p:sldId id="300" r:id="rId7"/>
    <p:sldId id="316" r:id="rId8"/>
    <p:sldId id="270" r:id="rId9"/>
    <p:sldId id="320" r:id="rId10"/>
    <p:sldId id="318" r:id="rId11"/>
    <p:sldId id="321" r:id="rId12"/>
    <p:sldId id="319" r:id="rId13"/>
    <p:sldId id="322" r:id="rId14"/>
    <p:sldId id="317" r:id="rId15"/>
    <p:sldId id="306" r:id="rId16"/>
    <p:sldId id="309" r:id="rId17"/>
    <p:sldId id="31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46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2D050"/>
    <a:srgbClr val="96FFFF"/>
    <a:srgbClr val="66CCFF"/>
    <a:srgbClr val="95D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16" y="64"/>
      </p:cViewPr>
      <p:guideLst>
        <p:guide orient="horz" pos="799"/>
        <p:guide pos="46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44018" cy="14401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371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188586"/>
            <a:ext cx="8641080" cy="648082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23"/>
            <a:ext cx="8641080" cy="522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Assignment </a:t>
            </a:r>
            <a:r>
              <a:rPr lang="en-US" altLang="zh-TW" sz="5400" dirty="0" smtClean="0"/>
              <a:t>4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6071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1268730"/>
            <a:ext cx="3312414" cy="288036"/>
          </a:xfrm>
        </p:spPr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97896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g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s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: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6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1268730"/>
            <a:ext cx="3312414" cy="288036"/>
          </a:xfrm>
        </p:spPr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03387"/>
              </p:ext>
            </p:extLst>
          </p:nvPr>
        </p:nvGraphicFramePr>
        <p:xfrm>
          <a:off x="251460" y="2132838"/>
          <a:ext cx="518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81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1268730"/>
            <a:ext cx="3312414" cy="288036"/>
          </a:xfrm>
        </p:spPr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96741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13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1268730"/>
            <a:ext cx="3312414" cy="288036"/>
          </a:xfrm>
        </p:spPr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62223"/>
              </p:ext>
            </p:extLst>
          </p:nvPr>
        </p:nvGraphicFramePr>
        <p:xfrm>
          <a:off x="251460" y="2132838"/>
          <a:ext cx="662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80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1268730"/>
            <a:ext cx="8065008" cy="57608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identifier = sourceLine.delFirstIdentifier() ) != 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null 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identifiers[ numIdentifiers++ ] = identifier;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68795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84859"/>
              </p:ext>
            </p:extLst>
          </p:nvPr>
        </p:nvGraphicFramePr>
        <p:xfrm>
          <a:off x="971550" y="3284982"/>
          <a:ext cx="1872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77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1268730"/>
            <a:ext cx="8065008" cy="57608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identifier = sourceLine.delFirstIdentifier() ) != null )</a:t>
            </a:r>
          </a:p>
          <a:p>
            <a:pPr lvl="0"/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identifiers[ numIdentifiers++ ] = identifier;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46857"/>
              </p:ext>
            </p:extLst>
          </p:nvPr>
        </p:nvGraphicFramePr>
        <p:xfrm>
          <a:off x="251460" y="2132838"/>
          <a:ext cx="74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07356"/>
              </p:ext>
            </p:extLst>
          </p:nvPr>
        </p:nvGraphicFramePr>
        <p:xfrm>
          <a:off x="971550" y="3284982"/>
          <a:ext cx="1872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46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1268730"/>
            <a:ext cx="8065008" cy="57608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identifier = sourceLine.delFirstIdentifier() ) != null )</a:t>
            </a:r>
          </a:p>
          <a:p>
            <a:pPr lvl="0"/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identifiers[ numIdentifiers++ ] = identifier;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43710"/>
              </p:ext>
            </p:extLst>
          </p:nvPr>
        </p:nvGraphicFramePr>
        <p:xfrm>
          <a:off x="251460" y="2132838"/>
          <a:ext cx="432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856718"/>
              </p:ext>
            </p:extLst>
          </p:nvPr>
        </p:nvGraphicFramePr>
        <p:xfrm>
          <a:off x="971550" y="3284982"/>
          <a:ext cx="1872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inetgers1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493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1268730"/>
            <a:ext cx="8065008" cy="57608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identifier = sourceLine.delFirstIdentifier() ) != null )</a:t>
            </a:r>
          </a:p>
          <a:p>
            <a:pPr lvl="0"/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identifiers[ numIdentifiers++ ] = identifier;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42581"/>
              </p:ext>
            </p:extLst>
          </p:nvPr>
        </p:nvGraphicFramePr>
        <p:xfrm>
          <a:off x="251460" y="2132838"/>
          <a:ext cx="57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48570"/>
              </p:ext>
            </p:extLst>
          </p:nvPr>
        </p:nvGraphicFramePr>
        <p:xfrm>
          <a:off x="971550" y="3284982"/>
          <a:ext cx="1872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inetgers1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integers2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03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478" y="404622"/>
            <a:ext cx="8353044" cy="6192774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string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ostream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&amp;operator&lt;&lt;( </a:t>
            </a:r>
            <a:r>
              <a:rPr lang="en-US" altLang="zh-TW" dirty="0" err="1" smtClean="0">
                <a:ea typeface="細明體" panose="02020509000000000000" pitchFamily="49" charset="-120"/>
              </a:rPr>
              <a:t>ostream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&amp;output, string &amp;str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operator==(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string &amp;lhs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string &amp;</a:t>
            </a:r>
            <a:r>
              <a:rPr lang="en-US" altLang="zh-TW" dirty="0" err="1">
                <a:ea typeface="細明體" panose="02020509000000000000" pitchFamily="49" charset="-120"/>
              </a:rPr>
              <a:t>rhs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string &amp;lhs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string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npos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string &amp;str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ea typeface="細明體" panose="02020509000000000000" pitchFamily="49" charset="-120"/>
              </a:rPr>
              <a:t>   string</a:t>
            </a:r>
            <a:r>
              <a:rPr lang="en-US" altLang="zh-TW" dirty="0">
                <a:ea typeface="細明體" panose="02020509000000000000" pitchFamily="49" charset="-120"/>
              </a:rPr>
              <a:t>&amp; operator=(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string &amp;str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end();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size()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 err="1" smtClean="0"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ea typeface="細明體" panose="02020509000000000000" pitchFamily="49" charset="-120"/>
              </a:rPr>
              <a:t>operator[]( </a:t>
            </a:r>
            <a:r>
              <a:rPr lang="en-US" altLang="zh-TW" dirty="0" err="1" smtClean="0"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ea typeface="細明體" panose="02020509000000000000" pitchFamily="49" charset="-120"/>
              </a:rPr>
              <a:t>operator[]( </a:t>
            </a:r>
            <a:r>
              <a:rPr lang="en-US" altLang="zh-TW" dirty="0" err="1" smtClean="0"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erase( </a:t>
            </a:r>
            <a:r>
              <a:rPr lang="en-US" altLang="zh-TW" dirty="0" err="1" smtClean="0"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0, </a:t>
            </a:r>
            <a:r>
              <a:rPr lang="en-US" altLang="zh-TW" dirty="0" err="1" smtClean="0"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len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find(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substr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0, </a:t>
            </a:r>
            <a:r>
              <a:rPr lang="en-US" altLang="zh-TW" dirty="0" err="1" smtClean="0"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compare(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string&amp; str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357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478" y="548640"/>
            <a:ext cx="2736342" cy="244830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Bxty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[ 16 ];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myRes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15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840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478" y="548640"/>
            <a:ext cx="5328666" cy="3888486"/>
          </a:xfrm>
        </p:spPr>
        <p:txBody>
          <a:bodyPr>
            <a:noAutofit/>
          </a:bodyPr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npos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delComments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delStrConst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delCharConst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delFirstIdentifier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075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442" y="548640"/>
            <a:ext cx="8929116" cy="3312414"/>
          </a:xfrm>
        </p:spPr>
        <p:txBody>
          <a:bodyPr>
            <a:noAutofit/>
          </a:bodyPr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Identifier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ea typeface="細明體" panose="02020509000000000000" pitchFamily="49" charset="-120"/>
              </a:rPr>
              <a:t>ostream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&amp;operator&lt;&lt;( </a:t>
            </a:r>
            <a:r>
              <a:rPr lang="en-US" altLang="zh-TW" dirty="0" err="1" smtClean="0">
                <a:ea typeface="細明體" panose="02020509000000000000" pitchFamily="49" charset="-120"/>
              </a:rPr>
              <a:t>ostream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&amp;output, Identifier &amp;id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operator==(</a:t>
            </a:r>
            <a:r>
              <a:rPr lang="en-US" altLang="zh-TW" sz="1200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Identifier</a:t>
            </a:r>
            <a:r>
              <a:rPr lang="en-US" altLang="zh-TW" sz="1200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&amp;lhs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Identifier</a:t>
            </a:r>
            <a:r>
              <a:rPr lang="en-US" altLang="zh-TW" sz="1200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ea typeface="細明體" panose="02020509000000000000" pitchFamily="49" charset="-120"/>
              </a:rPr>
              <a:t>rhs</a:t>
            </a:r>
            <a:r>
              <a:rPr lang="en-US" altLang="zh-TW" sz="1400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Identifier &amp;operator=(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string &amp;right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keyword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35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流程圖: 程序 36"/>
          <p:cNvSpPr/>
          <p:nvPr/>
        </p:nvSpPr>
        <p:spPr>
          <a:xfrm>
            <a:off x="683514" y="1988820"/>
            <a:ext cx="7776972" cy="3168396"/>
          </a:xfrm>
          <a:prstGeom prst="flowChartProcess">
            <a:avLst/>
          </a:prstGeom>
          <a:solidFill>
            <a:srgbClr val="FFC000">
              <a:alpha val="50196"/>
            </a:srgb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827532" y="2132838"/>
            <a:ext cx="1440000" cy="288000"/>
          </a:xfrm>
          <a:prstGeom prst="flowChartProcess">
            <a:avLst/>
          </a:prstGeom>
          <a:solidFill>
            <a:srgbClr val="96FFFF"/>
          </a:solidFill>
          <a:ln w="2540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/>
                <a:ea typeface="微軟正黑體"/>
              </a:rPr>
              <a:t>SourceLine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3563874" y="2132838"/>
            <a:ext cx="1584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delComments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292090" y="2132838"/>
            <a:ext cx="1584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delStrConst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8" name="流程圖: 程序 57"/>
          <p:cNvSpPr/>
          <p:nvPr/>
        </p:nvSpPr>
        <p:spPr>
          <a:xfrm>
            <a:off x="827532" y="2564892"/>
            <a:ext cx="1728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delCharConst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87" name="流程圖: 程序 86"/>
          <p:cNvSpPr/>
          <p:nvPr/>
        </p:nvSpPr>
        <p:spPr>
          <a:xfrm>
            <a:off x="2411730" y="2132838"/>
            <a:ext cx="1008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assign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699766" y="2564892"/>
            <a:ext cx="2448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delFirstIdentifier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419856" y="155676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t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843784" y="3140964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t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3" name="流程圖: 程序 2"/>
          <p:cNvSpPr/>
          <p:nvPr/>
        </p:nvSpPr>
        <p:spPr>
          <a:xfrm>
            <a:off x="827532" y="3573018"/>
            <a:ext cx="7488936" cy="1440180"/>
          </a:xfrm>
          <a:prstGeom prst="flowChartProcess">
            <a:avLst/>
          </a:prstGeom>
          <a:solidFill>
            <a:srgbClr val="92D050">
              <a:alpha val="50196"/>
            </a:srgb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4427982" y="3717036"/>
            <a:ext cx="1152000" cy="288000"/>
          </a:xfrm>
          <a:prstGeom prst="flowChartProcess">
            <a:avLst/>
          </a:prstGeom>
          <a:solidFill>
            <a:srgbClr val="96FFFF"/>
          </a:solidFill>
          <a:ln w="2540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~String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971550" y="3717036"/>
            <a:ext cx="1008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123694" y="3717036"/>
            <a:ext cx="1008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6012180" y="4581144"/>
            <a:ext cx="1008000" cy="288000"/>
          </a:xfrm>
          <a:prstGeom prst="flowChartProcess">
            <a:avLst/>
          </a:prstGeom>
          <a:solidFill>
            <a:srgbClr val="92D050"/>
          </a:solidFill>
          <a:ln w="2540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/>
                <a:ea typeface="微軟正黑體"/>
              </a:rPr>
              <a:t>mySize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707892" y="4149090"/>
            <a:ext cx="1440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7164324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2555748" y="4149090"/>
            <a:ext cx="1008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resize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876288" y="4149090"/>
            <a:ext cx="1008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assign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971550" y="4581144"/>
            <a:ext cx="864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erase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1691640" y="4149090"/>
            <a:ext cx="720000" cy="288000"/>
          </a:xfrm>
          <a:prstGeom prst="flowChartProcess">
            <a:avLst/>
          </a:prstGeom>
          <a:solidFill>
            <a:srgbClr val="96FFFF"/>
          </a:solidFill>
          <a:ln w="2540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size</a:t>
            </a:r>
          </a:p>
        </p:txBody>
      </p:sp>
      <p:sp>
        <p:nvSpPr>
          <p:cNvPr id="33" name="流程圖: 程序 32"/>
          <p:cNvSpPr/>
          <p:nvPr/>
        </p:nvSpPr>
        <p:spPr>
          <a:xfrm>
            <a:off x="1979676" y="4581144"/>
            <a:ext cx="720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find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2843784" y="4581144"/>
            <a:ext cx="1008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substr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292090" y="4581144"/>
            <a:ext cx="576000" cy="288000"/>
          </a:xfrm>
          <a:prstGeom prst="flowChartProcess">
            <a:avLst/>
          </a:prstGeom>
          <a:solidFill>
            <a:srgbClr val="92D050"/>
          </a:solidFill>
          <a:ln w="2540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/>
                <a:ea typeface="微軟正黑體"/>
              </a:rPr>
              <a:t>bx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54" name="流程圖: 程序 53"/>
          <p:cNvSpPr/>
          <p:nvPr/>
        </p:nvSpPr>
        <p:spPr>
          <a:xfrm>
            <a:off x="3275838" y="3717036"/>
            <a:ext cx="1008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5292090" y="4149090"/>
            <a:ext cx="1440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3995928" y="4581144"/>
            <a:ext cx="1152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compare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5724144" y="3717036"/>
            <a:ext cx="1296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7164324" y="3717036"/>
            <a:ext cx="864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971550" y="4149090"/>
            <a:ext cx="576000" cy="288000"/>
          </a:xfrm>
          <a:prstGeom prst="flowChartProcess">
            <a:avLst/>
          </a:prstGeom>
          <a:solidFill>
            <a:srgbClr val="96FFFF"/>
          </a:solidFill>
          <a:ln w="2540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85345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流程圖: 程序 36"/>
          <p:cNvSpPr/>
          <p:nvPr/>
        </p:nvSpPr>
        <p:spPr>
          <a:xfrm>
            <a:off x="683514" y="2132838"/>
            <a:ext cx="7776972" cy="2736342"/>
          </a:xfrm>
          <a:prstGeom prst="flowChartProcess">
            <a:avLst/>
          </a:prstGeom>
          <a:solidFill>
            <a:srgbClr val="FFC000">
              <a:alpha val="50196"/>
            </a:srgb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2411730" y="2276856"/>
            <a:ext cx="1440000" cy="288000"/>
          </a:xfrm>
          <a:prstGeom prst="flowChartProcess">
            <a:avLst/>
          </a:prstGeom>
          <a:solidFill>
            <a:srgbClr val="96FFFF"/>
          </a:solidFill>
          <a:ln w="2540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>
                <a:solidFill>
                  <a:prstClr val="black"/>
                </a:solidFill>
                <a:latin typeface="Lucida Console"/>
                <a:ea typeface="微軟正黑體"/>
              </a:rPr>
              <a:t>Identifier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5580126" y="2276856"/>
            <a:ext cx="1152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keyword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92" name="流程圖: 程序 91"/>
          <p:cNvSpPr/>
          <p:nvPr/>
        </p:nvSpPr>
        <p:spPr>
          <a:xfrm>
            <a:off x="3995928" y="2276856"/>
            <a:ext cx="1440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419856" y="1700784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t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Identifier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19856" y="2852928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t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identifier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827532" y="3284982"/>
            <a:ext cx="7488936" cy="1440180"/>
          </a:xfrm>
          <a:prstGeom prst="flowChartProcess">
            <a:avLst/>
          </a:prstGeom>
          <a:solidFill>
            <a:srgbClr val="92D050">
              <a:alpha val="50196"/>
            </a:srgb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4427982" y="3429000"/>
            <a:ext cx="1152000" cy="288000"/>
          </a:xfrm>
          <a:prstGeom prst="flowChartProcess">
            <a:avLst/>
          </a:prstGeom>
          <a:solidFill>
            <a:srgbClr val="96FFFF"/>
          </a:solidFill>
          <a:ln w="2540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~String</a:t>
            </a:r>
          </a:p>
        </p:txBody>
      </p:sp>
      <p:sp>
        <p:nvSpPr>
          <p:cNvPr id="96" name="流程圖: 程序 95"/>
          <p:cNvSpPr/>
          <p:nvPr/>
        </p:nvSpPr>
        <p:spPr>
          <a:xfrm>
            <a:off x="971550" y="3429000"/>
            <a:ext cx="1008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97" name="流程圖: 程序 96"/>
          <p:cNvSpPr/>
          <p:nvPr/>
        </p:nvSpPr>
        <p:spPr>
          <a:xfrm>
            <a:off x="2123694" y="3429000"/>
            <a:ext cx="1008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98" name="流程圖: 程序 97"/>
          <p:cNvSpPr/>
          <p:nvPr/>
        </p:nvSpPr>
        <p:spPr>
          <a:xfrm>
            <a:off x="6012180" y="4293108"/>
            <a:ext cx="1008000" cy="288000"/>
          </a:xfrm>
          <a:prstGeom prst="flowChartProcess">
            <a:avLst/>
          </a:prstGeom>
          <a:solidFill>
            <a:srgbClr val="92D050"/>
          </a:solidFill>
          <a:ln w="2540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/>
                <a:ea typeface="微軟正黑體"/>
              </a:rPr>
              <a:t>mySize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3707892" y="3861054"/>
            <a:ext cx="1440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7164324" y="4293108"/>
            <a:ext cx="864000" cy="288000"/>
          </a:xfrm>
          <a:prstGeom prst="flowChartProcess">
            <a:avLst/>
          </a:prstGeom>
          <a:solidFill>
            <a:srgbClr val="92D05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2555748" y="3861054"/>
            <a:ext cx="1008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resize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2" name="流程圖: 程序 101"/>
          <p:cNvSpPr/>
          <p:nvPr/>
        </p:nvSpPr>
        <p:spPr>
          <a:xfrm>
            <a:off x="6876288" y="3861054"/>
            <a:ext cx="1008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assign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971550" y="4293108"/>
            <a:ext cx="864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erase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1691640" y="3861054"/>
            <a:ext cx="720000" cy="288000"/>
          </a:xfrm>
          <a:prstGeom prst="flowChartProcess">
            <a:avLst/>
          </a:prstGeom>
          <a:solidFill>
            <a:srgbClr val="96FFFF"/>
          </a:solidFill>
          <a:ln w="2540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size</a:t>
            </a:r>
          </a:p>
        </p:txBody>
      </p:sp>
      <p:sp>
        <p:nvSpPr>
          <p:cNvPr id="105" name="流程圖: 程序 104"/>
          <p:cNvSpPr/>
          <p:nvPr/>
        </p:nvSpPr>
        <p:spPr>
          <a:xfrm>
            <a:off x="1979676" y="4293108"/>
            <a:ext cx="720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find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6" name="流程圖: 程序 105"/>
          <p:cNvSpPr/>
          <p:nvPr/>
        </p:nvSpPr>
        <p:spPr>
          <a:xfrm>
            <a:off x="2843784" y="4293108"/>
            <a:ext cx="1008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substr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7" name="流程圖: 程序 106"/>
          <p:cNvSpPr/>
          <p:nvPr/>
        </p:nvSpPr>
        <p:spPr>
          <a:xfrm>
            <a:off x="5292090" y="4293108"/>
            <a:ext cx="576000" cy="288000"/>
          </a:xfrm>
          <a:prstGeom prst="flowChartProcess">
            <a:avLst/>
          </a:prstGeom>
          <a:solidFill>
            <a:srgbClr val="92D050"/>
          </a:solidFill>
          <a:ln w="2540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/>
                <a:ea typeface="微軟正黑體"/>
              </a:rPr>
              <a:t>bx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3275838" y="3429000"/>
            <a:ext cx="1008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5292090" y="3861054"/>
            <a:ext cx="1440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3995928" y="4293108"/>
            <a:ext cx="1152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compare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5724144" y="3429000"/>
            <a:ext cx="1296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2" name="流程圖: 程序 111"/>
          <p:cNvSpPr/>
          <p:nvPr/>
        </p:nvSpPr>
        <p:spPr>
          <a:xfrm>
            <a:off x="7164324" y="3429000"/>
            <a:ext cx="864000" cy="288000"/>
          </a:xfrm>
          <a:prstGeom prst="flowChartProcess">
            <a:avLst/>
          </a:prstGeom>
          <a:solidFill>
            <a:srgbClr val="96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3" name="流程圖: 程序 112"/>
          <p:cNvSpPr/>
          <p:nvPr/>
        </p:nvSpPr>
        <p:spPr>
          <a:xfrm>
            <a:off x="971550" y="3861054"/>
            <a:ext cx="576000" cy="288000"/>
          </a:xfrm>
          <a:prstGeom prst="flowChartProcess">
            <a:avLst/>
          </a:prstGeom>
          <a:solidFill>
            <a:srgbClr val="96FFFF"/>
          </a:solidFill>
          <a:ln w="2540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97197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1268730"/>
            <a:ext cx="3312414" cy="288036"/>
          </a:xfrm>
        </p:spPr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sourceLine.delComments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48723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v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6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1268730"/>
            <a:ext cx="3312414" cy="288036"/>
          </a:xfrm>
        </p:spPr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sourceLine.delComments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05173"/>
              </p:ext>
            </p:extLst>
          </p:nvPr>
        </p:nvGraphicFramePr>
        <p:xfrm>
          <a:off x="251460" y="2132838"/>
          <a:ext cx="288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15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905</Words>
  <Application>Microsoft Office PowerPoint</Application>
  <PresentationFormat>如螢幕大小 (4:3)</PresentationFormat>
  <Paragraphs>543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細明體</vt:lpstr>
      <vt:lpstr>微軟正黑體</vt:lpstr>
      <vt:lpstr>新細明體</vt:lpstr>
      <vt:lpstr>Arial</vt:lpstr>
      <vt:lpstr>Calibri</vt:lpstr>
      <vt:lpstr>Courier New</vt:lpstr>
      <vt:lpstr>Lucida Console</vt:lpstr>
      <vt:lpstr>Times New Roman</vt:lpstr>
      <vt:lpstr>Office 佈景主題</vt:lpstr>
      <vt:lpstr>Assignment 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 Lin</cp:lastModifiedBy>
  <cp:revision>114</cp:revision>
  <dcterms:created xsi:type="dcterms:W3CDTF">2013-03-13T12:22:18Z</dcterms:created>
  <dcterms:modified xsi:type="dcterms:W3CDTF">2018-03-18T11:18:21Z</dcterms:modified>
</cp:coreProperties>
</file>