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0" r:id="rId7"/>
    <p:sldId id="259" r:id="rId8"/>
    <p:sldId id="261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E0513-37D4-474E-A2A6-7CA922A5F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7957CA-3B73-470B-9944-AD532E72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300674-F4EE-408A-B7F3-18CDB5CB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B480AA-B73E-4E52-9EA8-1CDA4B5D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3071B-2693-4535-9095-EF2D075E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56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CB593-06FC-4C59-8F1A-1D33BBF3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267EEE-6C64-467D-A1C0-AEB6A8E38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DD30BF-30E3-47C3-8950-2D39791A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E2DA93-4528-422E-A3F4-40EFD9A5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55F0E1-48EC-474F-B245-5EEEB717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96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C296EB-1D9E-4291-8052-A420BB621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4539BB-8F04-468A-B5BA-9C609DC1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541B3D-61E4-4159-A26B-F203ADD7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5100B5-0FBD-4ABF-901B-198D93E6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68F0F8-6C89-4A07-B614-786918BF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7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1384E-4FD2-4DCF-8E15-55119353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3A475D-6238-4D5B-9E96-B39828359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47AA05-2CEF-43ED-914D-4750DD96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0EEA4-EBD3-4ECB-8C2A-B73159C2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B7D1D9-9153-44C7-B397-E16D063B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92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4E0AB-0C76-4330-AFD5-4FEE0A58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7FFCA6-B404-43CB-B31E-DFA12D2B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A22991-D008-495A-A0B1-CCDB6059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EAD3DE-4DA4-4A4D-8537-B420FF81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9C2529-EC5C-4A78-9A52-15B89406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17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A657D-BFE7-4017-A23E-E6CFFD58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3CB2E-FD80-4FD8-B65C-F9CEE3D4D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446B0E-278E-4F1E-86D0-DDB8757A8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9AE4BC-B173-4BD5-8518-77F09F4F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24AC72-978D-424D-B94D-C8F56285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82A425-F29A-4D55-9204-4702CBA7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1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15A09-B720-44C1-A3C8-580E38F1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89CC3B-8861-4395-AE30-AF2EF4F37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134BA2-D384-4157-8726-8BE6400F5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FDF808-FC93-4426-B252-D87444981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B98EEE-18E7-478F-AFF5-4602F1111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A35B77-C14C-49D1-82F5-3B0EFD40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EBFF57-943E-436E-A446-4D055D91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760986-E727-4CAD-B952-20C12A8A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6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DFA58-6228-4A75-8F1A-4D03ACFC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7E69B6-DEAF-491E-8E54-1BC048EF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911181-BEC8-463A-A1C5-3A8CA10F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6D871C-B137-4392-A3F8-84B110BE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40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33ACD4-1923-4F31-9E57-D4673C2B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A3F9BD-65D9-4110-A11B-4B583FD2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AF1971-5043-4E64-808D-508847CF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76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D34FD-30EB-47A1-BF21-13D42456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82683-6DDD-4C6A-BF44-E9311C9A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B6CD4A-4977-473C-B04C-85872ECE6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338B27-DB1D-48F1-8E15-09193751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58F2AA-C440-4B2D-B151-A16FA8A4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854E50-8D8E-4B66-9D3F-06B931F6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81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F8ACD-1A96-4246-8E87-B0E246C9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8EC007-0592-4A57-BFF8-0DA8B543F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45C733-2172-4E57-9B03-486DC3C6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9B1258-32FA-47E7-A905-B32E010D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A7170-9B89-4562-ADBF-34D464D6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08BB83-ADA6-44C9-862B-E6BC4D6E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05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50BC10-A8BB-4F23-B44E-047153D2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D06328-E4E8-4E08-8A8D-07C0A4761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94F18-D93C-4343-BBAD-1DB62B44E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3359-6992-4ED6-9E5B-6051EF794C2F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6F2D3-B49A-4D3D-850D-FC796B113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853191-50A8-41AC-98E4-057F2DAFB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50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9702352/django-celery-beat-task-not-working" TargetMode="External"/><Relationship Id="rId2" Type="http://schemas.openxmlformats.org/officeDocument/2006/relationships/hyperlink" Target="https://www.codingforentrepreneurs.com/blog/celery-redis-djang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the-andela-way/timed-periodic-tasks-in-celery-58c99ecf3f80" TargetMode="External"/><Relationship Id="rId4" Type="http://schemas.openxmlformats.org/officeDocument/2006/relationships/hyperlink" Target="https://medium.com/@ksarthak4ever/django-handling-periodic-tasks-with-celery-daaa2a146f1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eleryproject.org/en/latest/userguide/periodic-task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C39F1-593F-4987-AB3A-D41A3EE44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Celery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1B80D-5EBF-4824-9D27-DB08927A1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21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45AF9-6560-41C6-AE91-6FBFC255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724"/>
            <a:ext cx="10515600" cy="543123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django</a:t>
            </a:r>
            <a:r>
              <a:rPr lang="pt-BR" dirty="0"/>
              <a:t>-</a:t>
            </a:r>
            <a:r>
              <a:rPr lang="pt-BR" dirty="0" err="1"/>
              <a:t>celery</a:t>
            </a:r>
            <a:r>
              <a:rPr lang="pt-BR" dirty="0"/>
              <a:t>-beat</a:t>
            </a:r>
          </a:p>
          <a:p>
            <a:pPr marL="0" indent="0">
              <a:buNone/>
            </a:pPr>
            <a:r>
              <a:rPr lang="pt-BR" dirty="0"/>
              <a:t>      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celerybeat_status</a:t>
            </a:r>
            <a:r>
              <a:rPr lang="pt-BR" dirty="0"/>
              <a:t> (</a:t>
            </a:r>
            <a:r>
              <a:rPr lang="pt-BR" dirty="0" err="1"/>
              <a:t>optional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2. </a:t>
            </a:r>
            <a:r>
              <a:rPr lang="en-US" dirty="0"/>
              <a:t>Add new apps to INSTALLED_APPS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3. </a:t>
            </a: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migrate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4. </a:t>
            </a:r>
            <a:r>
              <a:rPr lang="pt-BR" dirty="0" err="1"/>
              <a:t>However</a:t>
            </a:r>
            <a:r>
              <a:rPr lang="pt-BR" dirty="0"/>
              <a:t>, </a:t>
            </a:r>
            <a:r>
              <a:rPr lang="pt-BR" dirty="0" err="1"/>
              <a:t>before</a:t>
            </a:r>
            <a:r>
              <a:rPr lang="pt-BR" dirty="0"/>
              <a:t> it </a:t>
            </a:r>
            <a:r>
              <a:rPr lang="pt-BR" dirty="0" err="1"/>
              <a:t>worked</a:t>
            </a:r>
            <a:r>
              <a:rPr lang="pt-BR" dirty="0"/>
              <a:t>, i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 terminal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command</a:t>
            </a:r>
            <a:r>
              <a:rPr lang="pt-BR" dirty="0"/>
              <a:t>: </a:t>
            </a:r>
          </a:p>
          <a:p>
            <a:pPr marL="0" indent="0" algn="ctr">
              <a:buNone/>
            </a:pPr>
            <a:r>
              <a:rPr lang="pt-BR" dirty="0"/>
              <a:t>	</a:t>
            </a:r>
            <a:r>
              <a:rPr lang="pt-BR" b="1" dirty="0" err="1"/>
              <a:t>celery</a:t>
            </a:r>
            <a:r>
              <a:rPr lang="pt-BR" b="1" dirty="0"/>
              <a:t> -A </a:t>
            </a:r>
            <a:r>
              <a:rPr lang="pt-BR" b="1" dirty="0" err="1"/>
              <a:t>image_par</a:t>
            </a:r>
            <a:r>
              <a:rPr lang="pt-BR" b="1" dirty="0"/>
              <a:t> beat --</a:t>
            </a:r>
            <a:r>
              <a:rPr lang="pt-BR" b="1" dirty="0" err="1"/>
              <a:t>loglevel</a:t>
            </a:r>
            <a:r>
              <a:rPr lang="pt-BR" b="1" dirty="0"/>
              <a:t>=debug --</a:t>
            </a:r>
            <a:r>
              <a:rPr lang="pt-BR" b="1" dirty="0" err="1"/>
              <a:t>scheduler</a:t>
            </a:r>
            <a:r>
              <a:rPr lang="pt-BR" b="1" dirty="0"/>
              <a:t> </a:t>
            </a:r>
            <a:r>
              <a:rPr lang="pt-BR" b="1" dirty="0" err="1"/>
              <a:t>django_celery_beat.schedulers:DatabaseScheduler</a:t>
            </a:r>
            <a:endParaRPr lang="pt-BR" b="1" dirty="0"/>
          </a:p>
          <a:p>
            <a:pPr marL="0" indent="0">
              <a:buNone/>
            </a:pPr>
            <a:r>
              <a:rPr lang="en-US" dirty="0"/>
              <a:t>Visit the Django-Admin interface to set up some periodic tasks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5101F4-B7AB-4A32-9481-DF3776E1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28" y="2112885"/>
            <a:ext cx="6334125" cy="13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4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7A094-1B3F-4E54-90A7-7272FF38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847"/>
            <a:ext cx="10515600" cy="5440116"/>
          </a:xfrm>
        </p:spPr>
        <p:txBody>
          <a:bodyPr/>
          <a:lstStyle/>
          <a:p>
            <a:r>
              <a:rPr lang="pt-BR" dirty="0"/>
              <a:t>No fim, é necessário 3 terminais abertos:</a:t>
            </a:r>
          </a:p>
          <a:p>
            <a:pPr marL="0" indent="0">
              <a:buNone/>
            </a:pPr>
            <a:r>
              <a:rPr lang="pt-BR" dirty="0"/>
              <a:t>1. REDIS SERVER</a:t>
            </a:r>
            <a:br>
              <a:rPr lang="pt-BR" dirty="0"/>
            </a:br>
            <a:r>
              <a:rPr lang="pt-BR" dirty="0"/>
              <a:t>2. CELERY WORKER</a:t>
            </a:r>
            <a:br>
              <a:rPr lang="pt-BR" dirty="0"/>
            </a:br>
            <a:r>
              <a:rPr lang="pt-BR" dirty="0"/>
              <a:t>3. CELERY BEAT</a:t>
            </a:r>
          </a:p>
        </p:txBody>
      </p:sp>
    </p:spTree>
    <p:extLst>
      <p:ext uri="{BB962C8B-B14F-4D97-AF65-F5344CB8AC3E}">
        <p14:creationId xmlns:p14="http://schemas.microsoft.com/office/powerpoint/2010/main" val="118128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09FBD-B8C8-4A7B-851F-9D34A68C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98A14D-A481-4D25-9BBA-D2428B11F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https://stackabuse.com/asynchronous-tasks-in-django-with-redis-and-celery/?__cf_chl_captcha_tk__=0905099b359e9e9d3ccbb17ffd2f706a627b7bf2-1582285181-0-Aflw9ixmixxXPj71p1fgomojEYtXuvssGUzXbhYBj7IlBtg7z9RSyGNHKADOmP_a7WxFpM8YVgEWmo2tmRjMxdQ-7gQknjVCYNfJLZJH3Mfa7FTUAUHPqUsdIj3Mdvo-CYA1BhaMcwHL5BlO9vD_uEWzBgUDe1pp2WV8Y7BMmF1jwi9lY3SQr-mJnG9M2Q03MfYS0Y2rnZBVaYF99a8MYq50vEEo9nKA2sG6xMab3gI2B2BU2m8ZkRFXqsFZDadwhPrEPxQGm1b2_CDhjVRJCbcgqLWKg79ned16Eu4jPWHrErV11cpMEwUht2AeY9vZpcFw-as-rZvI86tQs5KdzniAH776m3jm2F0DVctB8AqG3gsb9FWpzFPB7lINHD2gOVi0cYuG2IowYjfOsu-zoXmC6awpZfFOlK-o8qCYsIc7FdQQqd9TqaLs6AuW-nkt8Q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24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8EE9A-50B7-4F37-AA43-982FC106F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515600" cy="542236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[2] </a:t>
            </a:r>
            <a:r>
              <a:rPr lang="pt-BR" dirty="0">
                <a:hlinkClick r:id="rId2"/>
              </a:rPr>
              <a:t>https://www.codingforentrepreneurs.com/blog/celery-redis-django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In </a:t>
            </a:r>
            <a:r>
              <a:rPr lang="pt-BR" dirty="0" err="1"/>
              <a:t>this</a:t>
            </a:r>
            <a:r>
              <a:rPr lang="pt-BR" dirty="0"/>
              <a:t> link, </a:t>
            </a:r>
            <a:r>
              <a:rPr lang="pt-BR" dirty="0" err="1"/>
              <a:t>they</a:t>
            </a:r>
            <a:r>
              <a:rPr lang="pt-BR" dirty="0"/>
              <a:t> show </a:t>
            </a:r>
            <a:r>
              <a:rPr lang="pt-BR" dirty="0" err="1"/>
              <a:t>tips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use </a:t>
            </a:r>
            <a:r>
              <a:rPr lang="pt-BR" dirty="0" err="1"/>
              <a:t>celery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heroku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[3] </a:t>
            </a:r>
            <a:r>
              <a:rPr lang="pt-BR" dirty="0">
                <a:hlinkClick r:id="rId3"/>
              </a:rPr>
              <a:t>https://stackoverflow.com/questions/49702352/django-celery-beat-task-not-working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[4] </a:t>
            </a:r>
            <a:r>
              <a:rPr lang="pt-BR" dirty="0">
                <a:hlinkClick r:id="rId4"/>
              </a:rPr>
              <a:t>https://medium.com/@ksarthak4ever/django-handling-periodic-tasks-with-celery-daaa2a146f14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[5] </a:t>
            </a:r>
            <a:r>
              <a:rPr lang="pt-BR" dirty="0">
                <a:hlinkClick r:id="rId5"/>
              </a:rPr>
              <a:t>https://medium.com/the-andela-way/timed-periodic-tasks-in-celery-58c99ecf3f80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42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6F7DE-5CD0-409C-BD41-967F4D25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71"/>
            <a:ext cx="10515600" cy="1325563"/>
          </a:xfrm>
        </p:spPr>
        <p:txBody>
          <a:bodyPr/>
          <a:lstStyle/>
          <a:p>
            <a:r>
              <a:rPr lang="pt-BR" dirty="0" err="1"/>
              <a:t>Steps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8CFDF-FB25-4656-B4EC-E9C74EE8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592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Installing Redis on SO</a:t>
            </a:r>
          </a:p>
          <a:p>
            <a:pPr marL="514350" indent="-514350">
              <a:buAutoNum type="arabicPeriod"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virtualenv</a:t>
            </a:r>
            <a:endParaRPr lang="pt-BR" dirty="0"/>
          </a:p>
          <a:p>
            <a:pPr marL="514350" indent="-514350">
              <a:buAutoNum type="arabicPeriod"/>
            </a:pPr>
            <a:r>
              <a:rPr lang="en-US" dirty="0"/>
              <a:t>pip install Django Celery </a:t>
            </a:r>
            <a:r>
              <a:rPr lang="en-US" dirty="0" err="1"/>
              <a:t>redis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Create a project Django and its apps. In this tutorial, the apps are at in project level.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DB28CB-6720-4ACC-BBF3-0E636051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500260"/>
            <a:ext cx="2590800" cy="328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1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00D1B-69D7-4266-B27C-0C3550DB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113"/>
            <a:ext cx="10515600" cy="538685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5. </a:t>
            </a:r>
            <a:r>
              <a:rPr lang="pt-BR" dirty="0" err="1"/>
              <a:t>Create</a:t>
            </a:r>
            <a:r>
              <a:rPr lang="pt-BR" dirty="0"/>
              <a:t> file celery.py in </a:t>
            </a:r>
            <a:r>
              <a:rPr lang="pt-BR" dirty="0" err="1"/>
              <a:t>directory</a:t>
            </a:r>
            <a:r>
              <a:rPr lang="pt-BR" dirty="0"/>
              <a:t>: image_parroter/image_parrroter/celery.py</a:t>
            </a:r>
          </a:p>
          <a:p>
            <a:pPr marL="0" indent="0">
              <a:buNone/>
            </a:pP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may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problems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‘DJANGO_SETTINGS_MODULE’.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yes</a:t>
            </a:r>
            <a:r>
              <a:rPr lang="pt-BR" dirty="0"/>
              <a:t>,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do </a:t>
            </a:r>
            <a:r>
              <a:rPr lang="pt-BR" dirty="0" err="1"/>
              <a:t>this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set DJANGO_SETTINGS_MODULE=</a:t>
            </a:r>
            <a:r>
              <a:rPr lang="pt-BR" dirty="0" err="1"/>
              <a:t>image_par.settings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6. settings.py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0846EA-60A5-4B3B-B547-893A79AFB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050898"/>
            <a:ext cx="3771900" cy="20764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2AD4077-1B3C-44F7-9A82-911EDD3E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7511"/>
            <a:ext cx="38481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2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A45BB4A-1CBF-4AB5-ABB4-B73C5CB94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243" y="0"/>
            <a:ext cx="6881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7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00D1B-69D7-4266-B27C-0C3550DB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113"/>
            <a:ext cx="10515600" cy="538685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7. File __init__.py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8.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tasks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F79B0C6-977D-4AB9-93C0-B0BB8A73C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245"/>
            <a:ext cx="4535657" cy="15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6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084BA3C-2395-4DF3-B281-2F9F07EC0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498" y="0"/>
            <a:ext cx="6109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6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FECCB-83C1-46B3-A727-371FDABED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581"/>
            <a:ext cx="10515600" cy="549338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9. </a:t>
            </a:r>
            <a:r>
              <a:rPr lang="pt-BR" dirty="0" err="1"/>
              <a:t>When</a:t>
            </a:r>
            <a:r>
              <a:rPr lang="pt-BR" dirty="0"/>
              <a:t> it </a:t>
            </a:r>
            <a:r>
              <a:rPr lang="pt-BR" dirty="0" err="1"/>
              <a:t>worked</a:t>
            </a:r>
            <a:r>
              <a:rPr lang="pt-BR" dirty="0"/>
              <a:t>, i </a:t>
            </a:r>
            <a:r>
              <a:rPr lang="pt-BR" dirty="0" err="1"/>
              <a:t>had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terminals</a:t>
            </a:r>
            <a:r>
              <a:rPr lang="pt-BR" dirty="0"/>
              <a:t> open. The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redis server,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b="1" dirty="0" err="1"/>
              <a:t>celery</a:t>
            </a:r>
            <a:r>
              <a:rPr lang="pt-BR" b="1" dirty="0"/>
              <a:t> </a:t>
            </a:r>
            <a:r>
              <a:rPr lang="pt-BR" b="1" dirty="0" err="1"/>
              <a:t>worker</a:t>
            </a:r>
            <a:r>
              <a:rPr lang="pt-BR" b="1" dirty="0"/>
              <a:t> -A </a:t>
            </a:r>
            <a:r>
              <a:rPr lang="pt-BR" b="1" dirty="0" err="1"/>
              <a:t>image_par</a:t>
            </a:r>
            <a:r>
              <a:rPr lang="pt-BR" b="1" dirty="0"/>
              <a:t> --pool=solo --</a:t>
            </a:r>
            <a:r>
              <a:rPr lang="pt-BR" b="1" dirty="0" err="1"/>
              <a:t>loglevel</a:t>
            </a:r>
            <a:r>
              <a:rPr lang="pt-BR" b="1" dirty="0"/>
              <a:t>=</a:t>
            </a:r>
            <a:r>
              <a:rPr lang="pt-BR" b="1" dirty="0" err="1"/>
              <a:t>info</a:t>
            </a: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00B0F0"/>
                </a:solidFill>
                <a:highlight>
                  <a:srgbClr val="FFFF00"/>
                </a:highlight>
              </a:rPr>
              <a:t>------- </a:t>
            </a:r>
            <a:r>
              <a:rPr lang="pt-BR" dirty="0" err="1">
                <a:solidFill>
                  <a:srgbClr val="00B0F0"/>
                </a:solidFill>
                <a:highlight>
                  <a:srgbClr val="FFFF00"/>
                </a:highlight>
              </a:rPr>
              <a:t>And</a:t>
            </a:r>
            <a:r>
              <a:rPr lang="pt-BR" dirty="0">
                <a:solidFill>
                  <a:srgbClr val="00B0F0"/>
                </a:solidFill>
                <a:highlight>
                  <a:srgbClr val="FFFF00"/>
                </a:highlight>
              </a:rPr>
              <a:t> </a:t>
            </a:r>
            <a:r>
              <a:rPr lang="pt-BR" dirty="0" err="1">
                <a:solidFill>
                  <a:srgbClr val="00B0F0"/>
                </a:solidFill>
                <a:highlight>
                  <a:srgbClr val="FFFF00"/>
                </a:highlight>
              </a:rPr>
              <a:t>now</a:t>
            </a:r>
            <a:r>
              <a:rPr lang="pt-BR" dirty="0">
                <a:solidFill>
                  <a:srgbClr val="00B0F0"/>
                </a:solidFill>
                <a:highlight>
                  <a:srgbClr val="FFFF00"/>
                </a:highlight>
              </a:rPr>
              <a:t>, </a:t>
            </a:r>
            <a:r>
              <a:rPr lang="pt-BR" dirty="0" err="1">
                <a:solidFill>
                  <a:srgbClr val="00B0F0"/>
                </a:solidFill>
                <a:highlight>
                  <a:srgbClr val="FFFF00"/>
                </a:highlight>
              </a:rPr>
              <a:t>the</a:t>
            </a:r>
            <a:r>
              <a:rPr lang="pt-BR" dirty="0">
                <a:solidFill>
                  <a:srgbClr val="00B0F0"/>
                </a:solidFill>
                <a:highlight>
                  <a:srgbClr val="FFFF00"/>
                </a:highlight>
              </a:rPr>
              <a:t> </a:t>
            </a:r>
            <a:r>
              <a:rPr lang="pt-BR" dirty="0" err="1">
                <a:solidFill>
                  <a:srgbClr val="00B0F0"/>
                </a:solidFill>
                <a:highlight>
                  <a:srgbClr val="FFFF00"/>
                </a:highlight>
              </a:rPr>
              <a:t>next</a:t>
            </a:r>
            <a:r>
              <a:rPr lang="pt-BR" dirty="0">
                <a:solidFill>
                  <a:srgbClr val="00B0F0"/>
                </a:solidFill>
                <a:highlight>
                  <a:srgbClr val="FFFF00"/>
                </a:highlight>
              </a:rPr>
              <a:t> </a:t>
            </a:r>
            <a:r>
              <a:rPr lang="pt-BR" dirty="0" err="1">
                <a:solidFill>
                  <a:srgbClr val="00B0F0"/>
                </a:solidFill>
                <a:highlight>
                  <a:srgbClr val="FFFF00"/>
                </a:highlight>
              </a:rPr>
              <a:t>steps</a:t>
            </a:r>
            <a:r>
              <a:rPr lang="pt-BR" dirty="0">
                <a:solidFill>
                  <a:srgbClr val="00B0F0"/>
                </a:solidFill>
                <a:highlight>
                  <a:srgbClr val="FFFF00"/>
                </a:highlight>
              </a:rPr>
              <a:t> are for </a:t>
            </a:r>
            <a:r>
              <a:rPr lang="pt-BR" dirty="0" err="1">
                <a:solidFill>
                  <a:srgbClr val="00B0F0"/>
                </a:solidFill>
                <a:highlight>
                  <a:srgbClr val="FFFF00"/>
                </a:highlight>
              </a:rPr>
              <a:t>periodic</a:t>
            </a:r>
            <a:r>
              <a:rPr lang="pt-BR" dirty="0">
                <a:solidFill>
                  <a:srgbClr val="00B0F0"/>
                </a:solidFill>
                <a:highlight>
                  <a:srgbClr val="FFFF00"/>
                </a:highlight>
              </a:rPr>
              <a:t> </a:t>
            </a:r>
            <a:r>
              <a:rPr lang="pt-BR" dirty="0" err="1">
                <a:solidFill>
                  <a:srgbClr val="00B0F0"/>
                </a:solidFill>
                <a:highlight>
                  <a:srgbClr val="FFFF00"/>
                </a:highlight>
              </a:rPr>
              <a:t>tasks</a:t>
            </a:r>
            <a:r>
              <a:rPr lang="pt-BR" dirty="0">
                <a:solidFill>
                  <a:srgbClr val="00B0F0"/>
                </a:solidFill>
                <a:highlight>
                  <a:srgbClr val="FFFF00"/>
                </a:highlight>
              </a:rPr>
              <a:t> -------------------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Documentation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>
                <a:hlinkClick r:id="rId2"/>
              </a:rPr>
              <a:t>https://docs.celeryproject.org/en/latest/userguide/periodic-tasks.html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146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307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Django and Celery</vt:lpstr>
      <vt:lpstr>Links</vt:lpstr>
      <vt:lpstr>Apresentação do PowerPoint</vt:lpstr>
      <vt:lpstr>Steps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and Celery</dc:title>
  <dc:creator>Ian Araújo</dc:creator>
  <cp:lastModifiedBy>Ian Araújo</cp:lastModifiedBy>
  <cp:revision>10</cp:revision>
  <dcterms:created xsi:type="dcterms:W3CDTF">2020-02-26T00:03:31Z</dcterms:created>
  <dcterms:modified xsi:type="dcterms:W3CDTF">2020-02-26T06:00:06Z</dcterms:modified>
</cp:coreProperties>
</file>