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f4e12a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3f4e12a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f4e12a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f4e12a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3f4e12a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3f4e12a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3f4e12a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3f4e12a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3f4e12a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3f4e12a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3f4e12a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3f4e12a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f4e12a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3f4e12a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3f4e12a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3f4e12a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3f4e12a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3f4e12a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06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backend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Empecemos</a:t>
            </a:r>
            <a:r>
              <a:rPr lang="es"/>
              <a:t> con sql…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37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</a:t>
            </a:r>
            <a:r>
              <a:rPr lang="es"/>
              <a:t>qué</a:t>
            </a:r>
            <a:r>
              <a:rPr lang="es"/>
              <a:t> empecé haciendo fue la base de datos,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cual tiene la siguiente estructura, la base de datos 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llama “bbd” y cuenta con sus respectivas tablas,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“dbo.Rutinas” y “dbo.Usuarios” las </a:t>
            </a:r>
            <a:r>
              <a:rPr lang="es"/>
              <a:t>cuáles</a:t>
            </a:r>
            <a:r>
              <a:rPr lang="es"/>
              <a:t>, </a:t>
            </a:r>
            <a:r>
              <a:rPr lang="es"/>
              <a:t>también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cuentan con </a:t>
            </a:r>
            <a:r>
              <a:rPr lang="es"/>
              <a:t>información</a:t>
            </a:r>
            <a:r>
              <a:rPr lang="es"/>
              <a:t> previamente </a:t>
            </a:r>
            <a:r>
              <a:rPr lang="es"/>
              <a:t>cargada</a:t>
            </a:r>
            <a:r>
              <a:rPr lang="es"/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975" y="1152463"/>
            <a:ext cx="25336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estamos manejando?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tabla “dbo.Usuarios” cuenta con la siguiente información: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 la tabla “dbo.Rutinas” cuenta con la siguiente información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5" y="1552563"/>
            <a:ext cx="33909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3430"/>
            <a:ext cx="9143999" cy="84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toma </a:t>
            </a:r>
            <a:r>
              <a:rPr lang="es"/>
              <a:t>el</a:t>
            </a:r>
            <a:r>
              <a:rPr lang="es"/>
              <a:t> proyecto la </a:t>
            </a:r>
            <a:r>
              <a:rPr lang="es"/>
              <a:t>información</a:t>
            </a:r>
            <a:r>
              <a:rPr lang="es"/>
              <a:t> </a:t>
            </a:r>
            <a:r>
              <a:rPr lang="es"/>
              <a:t>qué</a:t>
            </a:r>
            <a:r>
              <a:rPr lang="es"/>
              <a:t> hay en la base de datos?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50050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Eso es simple, dentro de sql existe </a:t>
            </a:r>
            <a:r>
              <a:rPr lang="es"/>
              <a:t>está</a:t>
            </a:r>
            <a:r>
              <a:rPr lang="es"/>
              <a:t> </a:t>
            </a:r>
            <a:r>
              <a:rPr lang="es"/>
              <a:t>sección</a:t>
            </a:r>
            <a:r>
              <a:rPr lang="es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Eso sirve para crear una especie de “cuenta” dentro de la base de datos, y dentro del proyecto existe </a:t>
            </a:r>
            <a:r>
              <a:rPr lang="es" sz="1700"/>
              <a:t>esta</a:t>
            </a:r>
            <a:r>
              <a:rPr lang="es" sz="1700"/>
              <a:t> </a:t>
            </a:r>
            <a:r>
              <a:rPr lang="es" sz="1700"/>
              <a:t>sección</a:t>
            </a:r>
            <a:r>
              <a:rPr lang="es" sz="1700"/>
              <a:t> de </a:t>
            </a:r>
            <a:r>
              <a:rPr lang="es" sz="1700"/>
              <a:t>código</a:t>
            </a:r>
            <a:r>
              <a:rPr lang="es" sz="1700"/>
              <a:t> en la </a:t>
            </a:r>
            <a:r>
              <a:rPr lang="es" sz="1700"/>
              <a:t>qué</a:t>
            </a:r>
            <a:r>
              <a:rPr lang="es" sz="1700"/>
              <a:t> se accede a dicha base de datos: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Ya con </a:t>
            </a:r>
            <a:r>
              <a:rPr lang="es" sz="1700"/>
              <a:t>está</a:t>
            </a:r>
            <a:r>
              <a:rPr lang="es" sz="1700"/>
              <a:t> </a:t>
            </a:r>
            <a:r>
              <a:rPr lang="es" sz="1700"/>
              <a:t>sección</a:t>
            </a:r>
            <a:r>
              <a:rPr lang="es" sz="1700"/>
              <a:t> de </a:t>
            </a:r>
            <a:r>
              <a:rPr lang="es" sz="1700"/>
              <a:t>código</a:t>
            </a:r>
            <a:r>
              <a:rPr lang="es" sz="1700"/>
              <a:t> disponemos de usuario, contraseña, servidor y base de datos </a:t>
            </a:r>
            <a:r>
              <a:rPr lang="es" sz="1700"/>
              <a:t>cómo</a:t>
            </a:r>
            <a:r>
              <a:rPr lang="es" sz="1700"/>
              <a:t> para poder entrar en la base de datos donde se resguardan los datos.</a:t>
            </a:r>
            <a:endParaRPr sz="17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675" y="824388"/>
            <a:ext cx="15430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050" y="2439350"/>
            <a:ext cx="2774950" cy="1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info ya la tenemos pero…. ¿</a:t>
            </a:r>
            <a:r>
              <a:rPr lang="es"/>
              <a:t>Cómo</a:t>
            </a:r>
            <a:r>
              <a:rPr lang="es"/>
              <a:t> hacemos para pasarla de un lado a otro?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Decidimos hacer pedidos a la base de datos directamente desde e</a:t>
            </a:r>
            <a:r>
              <a:rPr lang="es"/>
              <a:t>l</a:t>
            </a:r>
            <a:r>
              <a:rPr lang="es"/>
              <a:t> proyecto en lenguaje sql, </a:t>
            </a:r>
            <a:r>
              <a:rPr lang="es"/>
              <a:t>acá</a:t>
            </a:r>
            <a:r>
              <a:rPr lang="es"/>
              <a:t> les mostramos </a:t>
            </a:r>
            <a:r>
              <a:rPr lang="es"/>
              <a:t>cómo</a:t>
            </a:r>
            <a:r>
              <a:rPr lang="es"/>
              <a:t> nos quedó para recolectar la info de cada tabla, no sin antes, importar la </a:t>
            </a:r>
            <a:r>
              <a:rPr lang="es"/>
              <a:t>conexión</a:t>
            </a:r>
            <a:r>
              <a:rPr lang="es"/>
              <a:t> a la base de datos para hacerlo posible.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8" y="3789845"/>
            <a:ext cx="4877449" cy="135365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244075" y="3024775"/>
            <a:ext cx="351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→ </a:t>
            </a:r>
            <a:r>
              <a:rPr lang="es">
                <a:solidFill>
                  <a:schemeClr val="lt2"/>
                </a:solidFill>
              </a:rPr>
              <a:t>acá</a:t>
            </a:r>
            <a:r>
              <a:rPr lang="es">
                <a:solidFill>
                  <a:schemeClr val="lt2"/>
                </a:solidFill>
              </a:rPr>
              <a:t> trajimos la info de los usuarios</a:t>
            </a:r>
            <a:endParaRPr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5299025" y="4235825"/>
            <a:ext cx="47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→ </a:t>
            </a:r>
            <a:r>
              <a:rPr lang="es">
                <a:solidFill>
                  <a:schemeClr val="lt2"/>
                </a:solidFill>
              </a:rPr>
              <a:t>acá trajimos la info de las rutinas</a:t>
            </a:r>
            <a:endParaRPr sz="1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45" y="2680480"/>
            <a:ext cx="4877426" cy="115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OK pero… ¿A </a:t>
            </a:r>
            <a:r>
              <a:rPr lang="es"/>
              <a:t>dónde</a:t>
            </a:r>
            <a:r>
              <a:rPr lang="es"/>
              <a:t> va a parar toda </a:t>
            </a:r>
            <a:r>
              <a:rPr lang="es"/>
              <a:t>está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</a:t>
            </a:r>
            <a:r>
              <a:rPr lang="es"/>
              <a:t>qué</a:t>
            </a:r>
            <a:r>
              <a:rPr lang="es"/>
              <a:t> hacemos para mostrar </a:t>
            </a:r>
            <a:r>
              <a:rPr lang="es"/>
              <a:t>está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es saber mediante </a:t>
            </a:r>
            <a:r>
              <a:rPr lang="es"/>
              <a:t>qué</a:t>
            </a:r>
            <a:r>
              <a:rPr lang="es"/>
              <a:t> la vamos a mostrar, </a:t>
            </a:r>
            <a:r>
              <a:rPr lang="es"/>
              <a:t>así</a:t>
            </a:r>
            <a:r>
              <a:rPr lang="es"/>
              <a:t> </a:t>
            </a:r>
            <a:r>
              <a:rPr lang="es"/>
              <a:t>qué la vamos a mandar a una api.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fundamental para una api definir su puerto, es lo primero qué hicimos: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la siguientes diapositivas vamos a mostrar a qué rutas del puerto mandamos la información para qué vean cómo nos quedó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2405175"/>
            <a:ext cx="43910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0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Bueno, ya tenemos la info en un puerto, pero …. ¿Fue a parar toda la </a:t>
            </a:r>
            <a:r>
              <a:rPr lang="es"/>
              <a:t>información</a:t>
            </a:r>
            <a:r>
              <a:rPr lang="es"/>
              <a:t> al mismo lugar?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No, separamos la </a:t>
            </a:r>
            <a:r>
              <a:rPr lang="es"/>
              <a:t>información</a:t>
            </a:r>
            <a:r>
              <a:rPr lang="es"/>
              <a:t> en rutas, las </a:t>
            </a:r>
            <a:r>
              <a:rPr lang="es"/>
              <a:t>cuáles</a:t>
            </a:r>
            <a:r>
              <a:rPr lang="es"/>
              <a:t> funcionan justamente para mandar cierta </a:t>
            </a:r>
            <a:r>
              <a:rPr lang="es"/>
              <a:t>información</a:t>
            </a:r>
            <a:r>
              <a:rPr lang="es"/>
              <a:t> </a:t>
            </a:r>
            <a:r>
              <a:rPr lang="es"/>
              <a:t>específica</a:t>
            </a:r>
            <a:r>
              <a:rPr lang="es"/>
              <a:t> a cierto lugar </a:t>
            </a:r>
            <a:r>
              <a:rPr lang="es"/>
              <a:t>específico</a:t>
            </a:r>
            <a:r>
              <a:rPr lang="es"/>
              <a:t> para </a:t>
            </a:r>
            <a:r>
              <a:rPr lang="es"/>
              <a:t>qué</a:t>
            </a:r>
            <a:r>
              <a:rPr lang="es"/>
              <a:t> no se </a:t>
            </a:r>
            <a:r>
              <a:rPr lang="es"/>
              <a:t>mezcle</a:t>
            </a:r>
            <a:r>
              <a:rPr lang="es"/>
              <a:t> toda. En ambos casos hicimos exactamente lo mismo, importamos la </a:t>
            </a:r>
            <a:r>
              <a:rPr lang="es"/>
              <a:t>información</a:t>
            </a:r>
            <a:r>
              <a:rPr lang="es"/>
              <a:t>, la igualamos a una constante para luego enviarla a su respectiva ruta.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0" y="3312875"/>
            <a:ext cx="4492200" cy="11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3312875"/>
            <a:ext cx="4285376" cy="11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310275" y="2955075"/>
            <a:ext cx="73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Ruta para usuarios                                Ruta para Rutinas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quedó la </a:t>
            </a:r>
            <a:r>
              <a:rPr lang="es"/>
              <a:t>información</a:t>
            </a:r>
            <a:r>
              <a:rPr lang="es"/>
              <a:t> subida a la API?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las </a:t>
            </a:r>
            <a:r>
              <a:rPr lang="es"/>
              <a:t>próximas</a:t>
            </a:r>
            <a:r>
              <a:rPr lang="es"/>
              <a:t> 2 diapositivas te mostramos </a:t>
            </a:r>
            <a:r>
              <a:rPr lang="es"/>
              <a:t>cómo</a:t>
            </a:r>
            <a:r>
              <a:rPr lang="es"/>
              <a:t> nos quedaron subidas a la api toda la info 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está</a:t>
            </a:r>
            <a:r>
              <a:rPr lang="es"/>
              <a:t> en las bases de datos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