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sldIdLst>
    <p:sldId id="256" r:id="rId2"/>
    <p:sldId id="281" r:id="rId3"/>
    <p:sldId id="258" r:id="rId4"/>
    <p:sldId id="259" r:id="rId5"/>
    <p:sldId id="261" r:id="rId6"/>
    <p:sldId id="288" r:id="rId7"/>
    <p:sldId id="286" r:id="rId8"/>
    <p:sldId id="264" r:id="rId9"/>
    <p:sldId id="262" r:id="rId10"/>
    <p:sldId id="263" r:id="rId11"/>
    <p:sldId id="287" r:id="rId12"/>
    <p:sldId id="257" r:id="rId13"/>
    <p:sldId id="279" r:id="rId14"/>
    <p:sldId id="289" r:id="rId15"/>
    <p:sldId id="266" r:id="rId16"/>
    <p:sldId id="273" r:id="rId17"/>
    <p:sldId id="267" r:id="rId18"/>
    <p:sldId id="270" r:id="rId19"/>
    <p:sldId id="272" r:id="rId20"/>
    <p:sldId id="291" r:id="rId21"/>
    <p:sldId id="268" r:id="rId22"/>
    <p:sldId id="269" r:id="rId23"/>
    <p:sldId id="274" r:id="rId24"/>
    <p:sldId id="275" r:id="rId25"/>
    <p:sldId id="276" r:id="rId26"/>
    <p:sldId id="293" r:id="rId27"/>
    <p:sldId id="294" r:id="rId28"/>
    <p:sldId id="285" r:id="rId29"/>
    <p:sldId id="280" r:id="rId30"/>
    <p:sldId id="292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17F05-0D06-421A-9064-C98014BB7B7C}" v="2" dt="2019-11-25T01:47:4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3"/>
    <p:restoredTop sz="70869" autoAdjust="0"/>
  </p:normalViewPr>
  <p:slideViewPr>
    <p:cSldViewPr snapToGrid="0">
      <p:cViewPr varScale="1">
        <p:scale>
          <a:sx n="70" d="100"/>
          <a:sy n="70" d="100"/>
        </p:scale>
        <p:origin x="21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hen" userId="75ddab413f1ff54f" providerId="LiveId" clId="{14A17F05-0D06-421A-9064-C98014BB7B7C}"/>
    <pc:docChg chg="undo custSel addSld delSld modSld">
      <pc:chgData name="Ian Chen" userId="75ddab413f1ff54f" providerId="LiveId" clId="{14A17F05-0D06-421A-9064-C98014BB7B7C}" dt="2019-10-30T08:30:08.873" v="129" actId="20577"/>
      <pc:docMkLst>
        <pc:docMk/>
      </pc:docMkLst>
      <pc:sldChg chg="del">
        <pc:chgData name="Ian Chen" userId="75ddab413f1ff54f" providerId="LiveId" clId="{14A17F05-0D06-421A-9064-C98014BB7B7C}" dt="2019-10-30T08:26:45.312" v="84" actId="47"/>
        <pc:sldMkLst>
          <pc:docMk/>
          <pc:sldMk cId="2949179803" sldId="271"/>
        </pc:sldMkLst>
      </pc:sldChg>
      <pc:sldChg chg="modSp add">
        <pc:chgData name="Ian Chen" userId="75ddab413f1ff54f" providerId="LiveId" clId="{14A17F05-0D06-421A-9064-C98014BB7B7C}" dt="2019-10-30T08:30:08.873" v="129" actId="20577"/>
        <pc:sldMkLst>
          <pc:docMk/>
          <pc:sldMk cId="3147516630" sldId="277"/>
        </pc:sldMkLst>
        <pc:spChg chg="mod">
          <ac:chgData name="Ian Chen" userId="75ddab413f1ff54f" providerId="LiveId" clId="{14A17F05-0D06-421A-9064-C98014BB7B7C}" dt="2019-10-30T08:30:08.873" v="129" actId="20577"/>
          <ac:spMkLst>
            <pc:docMk/>
            <pc:sldMk cId="3147516630" sldId="277"/>
            <ac:spMk id="3" creationId="{00B4796E-C1F3-4F9D-93AD-313D23A64442}"/>
          </ac:spMkLst>
        </pc:spChg>
        <pc:spChg chg="mod">
          <ac:chgData name="Ian Chen" userId="75ddab413f1ff54f" providerId="LiveId" clId="{14A17F05-0D06-421A-9064-C98014BB7B7C}" dt="2019-10-30T08:23:07.881" v="78" actId="20577"/>
          <ac:spMkLst>
            <pc:docMk/>
            <pc:sldMk cId="3147516630" sldId="277"/>
            <ac:spMk id="4" creationId="{1DAC28A9-62AF-4F0C-8DAB-265610947762}"/>
          </ac:spMkLst>
        </pc:spChg>
      </pc:sldChg>
      <pc:sldChg chg="addSp delSp modSp add">
        <pc:chgData name="Ian Chen" userId="75ddab413f1ff54f" providerId="LiveId" clId="{14A17F05-0D06-421A-9064-C98014BB7B7C}" dt="2019-10-30T08:26:54.922" v="97" actId="20577"/>
        <pc:sldMkLst>
          <pc:docMk/>
          <pc:sldMk cId="1109128274" sldId="278"/>
        </pc:sldMkLst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2" creationId="{46E243F9-9053-422D-A5F0-5706C9FCB5C5}"/>
          </ac:spMkLst>
        </pc:spChg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3" creationId="{AC7A25DF-0DA6-4FEC-9A81-D80803750CCE}"/>
          </ac:spMkLst>
        </pc:spChg>
        <pc:spChg chg="del">
          <ac:chgData name="Ian Chen" userId="75ddab413f1ff54f" providerId="LiveId" clId="{14A17F05-0D06-421A-9064-C98014BB7B7C}" dt="2019-10-30T08:25:11.479" v="80"/>
          <ac:spMkLst>
            <pc:docMk/>
            <pc:sldMk cId="1109128274" sldId="278"/>
            <ac:spMk id="4" creationId="{BE6B551B-8310-440D-B52D-45C0AD0149D6}"/>
          </ac:spMkLst>
        </pc:spChg>
        <pc:spChg chg="add mod">
          <ac:chgData name="Ian Chen" userId="75ddab413f1ff54f" providerId="LiveId" clId="{14A17F05-0D06-421A-9064-C98014BB7B7C}" dt="2019-10-30T08:26:54.922" v="97" actId="20577"/>
          <ac:spMkLst>
            <pc:docMk/>
            <pc:sldMk cId="1109128274" sldId="278"/>
            <ac:spMk id="5" creationId="{6DE43D7B-6366-4809-AE06-75DB92E73D5F}"/>
          </ac:spMkLst>
        </pc:spChg>
      </pc:sldChg>
    </pc:docChg>
  </pc:docChgLst>
  <pc:docChgLst>
    <pc:chgData name="Ian Chen" userId="75ddab413f1ff54f" providerId="LiveId" clId="{3B5AB7EA-BB26-4F35-8291-33A2B255CB17}"/>
    <pc:docChg chg="undo custSel addSld delSld modSld sldOrd">
      <pc:chgData name="Ian Chen" userId="75ddab413f1ff54f" providerId="LiveId" clId="{3B5AB7EA-BB26-4F35-8291-33A2B255CB17}" dt="2019-11-04T03:58:55.583" v="248" actId="20577"/>
      <pc:docMkLst>
        <pc:docMk/>
      </pc:docMkLst>
      <pc:sldChg chg="modSp">
        <pc:chgData name="Ian Chen" userId="75ddab413f1ff54f" providerId="LiveId" clId="{3B5AB7EA-BB26-4F35-8291-33A2B255CB17}" dt="2019-11-04T02:21:28.067" v="13" actId="6549"/>
        <pc:sldMkLst>
          <pc:docMk/>
          <pc:sldMk cId="4169375951" sldId="259"/>
        </pc:sldMkLst>
        <pc:spChg chg="mod">
          <ac:chgData name="Ian Chen" userId="75ddab413f1ff54f" providerId="LiveId" clId="{3B5AB7EA-BB26-4F35-8291-33A2B255CB17}" dt="2019-11-04T02:21:28.067" v="13" actId="6549"/>
          <ac:spMkLst>
            <pc:docMk/>
            <pc:sldMk cId="4169375951" sldId="259"/>
            <ac:spMk id="5" creationId="{10BE77DE-3151-4076-9B51-4FA906764557}"/>
          </ac:spMkLst>
        </pc:spChg>
      </pc:sldChg>
      <pc:sldChg chg="delSp modSp">
        <pc:chgData name="Ian Chen" userId="75ddab413f1ff54f" providerId="LiveId" clId="{3B5AB7EA-BB26-4F35-8291-33A2B255CB17}" dt="2019-11-04T02:28:27.638" v="20" actId="478"/>
        <pc:sldMkLst>
          <pc:docMk/>
          <pc:sldMk cId="2547297327" sldId="261"/>
        </pc:sldMkLst>
        <pc:spChg chg="mod">
          <ac:chgData name="Ian Chen" userId="75ddab413f1ff54f" providerId="LiveId" clId="{3B5AB7EA-BB26-4F35-8291-33A2B255CB17}" dt="2019-11-04T02:21:25.221" v="12" actId="14"/>
          <ac:spMkLst>
            <pc:docMk/>
            <pc:sldMk cId="2547297327" sldId="261"/>
            <ac:spMk id="5" creationId="{10BE77DE-3151-4076-9B51-4FA906764557}"/>
          </ac:spMkLst>
        </pc:spChg>
        <pc:spChg chg="del mod">
          <ac:chgData name="Ian Chen" userId="75ddab413f1ff54f" providerId="LiveId" clId="{3B5AB7EA-BB26-4F35-8291-33A2B255CB17}" dt="2019-11-04T02:28:27.638" v="20" actId="478"/>
          <ac:spMkLst>
            <pc:docMk/>
            <pc:sldMk cId="2547297327" sldId="261"/>
            <ac:spMk id="12" creationId="{3DD85DEE-2A9C-48FD-8861-1E062DD27902}"/>
          </ac:spMkLst>
        </pc:spChg>
      </pc:sldChg>
      <pc:sldChg chg="modSp">
        <pc:chgData name="Ian Chen" userId="75ddab413f1ff54f" providerId="LiveId" clId="{3B5AB7EA-BB26-4F35-8291-33A2B255CB17}" dt="2019-11-04T03:58:55.583" v="248" actId="20577"/>
        <pc:sldMkLst>
          <pc:docMk/>
          <pc:sldMk cId="489328392" sldId="276"/>
        </pc:sldMkLst>
        <pc:spChg chg="mod">
          <ac:chgData name="Ian Chen" userId="75ddab413f1ff54f" providerId="LiveId" clId="{3B5AB7EA-BB26-4F35-8291-33A2B255CB17}" dt="2019-11-04T03:58:55.583" v="248" actId="20577"/>
          <ac:spMkLst>
            <pc:docMk/>
            <pc:sldMk cId="489328392" sldId="276"/>
            <ac:spMk id="7" creationId="{365EEEA3-CEDE-49E9-800B-97F13E4F4127}"/>
          </ac:spMkLst>
        </pc:spChg>
      </pc:sldChg>
      <pc:sldChg chg="modSp modNotesTx">
        <pc:chgData name="Ian Chen" userId="75ddab413f1ff54f" providerId="LiveId" clId="{3B5AB7EA-BB26-4F35-8291-33A2B255CB17}" dt="2019-11-04T03:47:24.291" v="240" actId="20577"/>
        <pc:sldMkLst>
          <pc:docMk/>
          <pc:sldMk cId="4248591065" sldId="279"/>
        </pc:sldMkLst>
        <pc:spChg chg="mod">
          <ac:chgData name="Ian Chen" userId="75ddab413f1ff54f" providerId="LiveId" clId="{3B5AB7EA-BB26-4F35-8291-33A2B255CB17}" dt="2019-11-04T03:47:11.719" v="224" actId="20577"/>
          <ac:spMkLst>
            <pc:docMk/>
            <pc:sldMk cId="4248591065" sldId="279"/>
            <ac:spMk id="5" creationId="{10BE77DE-3151-4076-9B51-4FA906764557}"/>
          </ac:spMkLst>
        </pc:spChg>
      </pc:sldChg>
      <pc:sldChg chg="modNotesTx">
        <pc:chgData name="Ian Chen" userId="75ddab413f1ff54f" providerId="LiveId" clId="{3B5AB7EA-BB26-4F35-8291-33A2B255CB17}" dt="2019-11-04T02:45:57.523" v="107" actId="20577"/>
        <pc:sldMkLst>
          <pc:docMk/>
          <pc:sldMk cId="230307792" sldId="286"/>
        </pc:sldMkLst>
      </pc:sldChg>
      <pc:sldChg chg="modNotesTx">
        <pc:chgData name="Ian Chen" userId="75ddab413f1ff54f" providerId="LiveId" clId="{3B5AB7EA-BB26-4F35-8291-33A2B255CB17}" dt="2019-11-04T03:06:39.771" v="194" actId="6549"/>
        <pc:sldMkLst>
          <pc:docMk/>
          <pc:sldMk cId="1840608625" sldId="287"/>
        </pc:sldMkLst>
      </pc:sldChg>
      <pc:sldChg chg="modSp ord">
        <pc:chgData name="Ian Chen" userId="75ddab413f1ff54f" providerId="LiveId" clId="{3B5AB7EA-BB26-4F35-8291-33A2B255CB17}" dt="2019-11-04T02:28:17.006" v="19" actId="12"/>
        <pc:sldMkLst>
          <pc:docMk/>
          <pc:sldMk cId="4237816944" sldId="288"/>
        </pc:sldMkLst>
        <pc:spChg chg="mod">
          <ac:chgData name="Ian Chen" userId="75ddab413f1ff54f" providerId="LiveId" clId="{3B5AB7EA-BB26-4F35-8291-33A2B255CB17}" dt="2019-11-04T02:28:17.006" v="19" actId="12"/>
          <ac:spMkLst>
            <pc:docMk/>
            <pc:sldMk cId="4237816944" sldId="288"/>
            <ac:spMk id="5" creationId="{10BE77DE-3151-4076-9B51-4FA906764557}"/>
          </ac:spMkLst>
        </pc:spChg>
      </pc:sldChg>
      <pc:sldChg chg="add del">
        <pc:chgData name="Ian Chen" userId="75ddab413f1ff54f" providerId="LiveId" clId="{3B5AB7EA-BB26-4F35-8291-33A2B255CB17}" dt="2019-11-04T02:28:09.104" v="18"/>
        <pc:sldMkLst>
          <pc:docMk/>
          <pc:sldMk cId="1421914656" sldId="293"/>
        </pc:sldMkLst>
      </pc:sldChg>
    </pc:docChg>
  </pc:docChgLst>
  <pc:docChgLst>
    <pc:chgData name="Ian Chen" userId="75ddab413f1ff54f" providerId="LiveId" clId="{06065B74-EA26-48C5-BF7F-C6A490825646}"/>
    <pc:docChg chg="undo custSel addSld delSld modSld sldOrd">
      <pc:chgData name="Ian Chen" userId="75ddab413f1ff54f" providerId="LiveId" clId="{06065B74-EA26-48C5-BF7F-C6A490825646}" dt="2019-11-03T10:33:58.422" v="5039" actId="20577"/>
      <pc:docMkLst>
        <pc:docMk/>
      </pc:docMkLst>
      <pc:sldChg chg="modSp add">
        <pc:chgData name="Ian Chen" userId="75ddab413f1ff54f" providerId="LiveId" clId="{06065B74-EA26-48C5-BF7F-C6A490825646}" dt="2019-10-29T09:32:32.860" v="96" actId="20577"/>
        <pc:sldMkLst>
          <pc:docMk/>
          <pc:sldMk cId="4168903749" sldId="256"/>
        </pc:sldMkLst>
        <pc:spChg chg="mod">
          <ac:chgData name="Ian Chen" userId="75ddab413f1ff54f" providerId="LiveId" clId="{06065B74-EA26-48C5-BF7F-C6A490825646}" dt="2019-10-29T09:32:19.106" v="67" actId="122"/>
          <ac:spMkLst>
            <pc:docMk/>
            <pc:sldMk cId="4168903749" sldId="256"/>
            <ac:spMk id="2" creationId="{7E870B08-8F54-45E8-A1F7-B7A65868A994}"/>
          </ac:spMkLst>
        </pc:spChg>
        <pc:spChg chg="mod">
          <ac:chgData name="Ian Chen" userId="75ddab413f1ff54f" providerId="LiveId" clId="{06065B74-EA26-48C5-BF7F-C6A490825646}" dt="2019-10-29T09:32:32.860" v="96" actId="20577"/>
          <ac:spMkLst>
            <pc:docMk/>
            <pc:sldMk cId="4168903749" sldId="256"/>
            <ac:spMk id="3" creationId="{15B11BAB-FE3C-484D-A66F-375F641DA72E}"/>
          </ac:spMkLst>
        </pc:spChg>
      </pc:sldChg>
      <pc:sldChg chg="addSp delSp modSp add ord modNotesTx">
        <pc:chgData name="Ian Chen" userId="75ddab413f1ff54f" providerId="LiveId" clId="{06065B74-EA26-48C5-BF7F-C6A490825646}" dt="2019-10-29T12:32:18.121" v="1494"/>
        <pc:sldMkLst>
          <pc:docMk/>
          <pc:sldMk cId="4023525829" sldId="257"/>
        </pc:sldMkLst>
        <pc:spChg chg="del">
          <ac:chgData name="Ian Chen" userId="75ddab413f1ff54f" providerId="LiveId" clId="{06065B74-EA26-48C5-BF7F-C6A490825646}" dt="2019-10-29T09:32:46.554" v="98"/>
          <ac:spMkLst>
            <pc:docMk/>
            <pc:sldMk cId="4023525829" sldId="257"/>
            <ac:spMk id="2" creationId="{31BCB928-DB7B-4F8A-BDBB-B47D4828A9BF}"/>
          </ac:spMkLst>
        </pc:spChg>
        <pc:spChg chg="del">
          <ac:chgData name="Ian Chen" userId="75ddab413f1ff54f" providerId="LiveId" clId="{06065B74-EA26-48C5-BF7F-C6A490825646}" dt="2019-10-29T09:32:46.554" v="98"/>
          <ac:spMkLst>
            <pc:docMk/>
            <pc:sldMk cId="4023525829" sldId="257"/>
            <ac:spMk id="3" creationId="{8886DA34-EE21-4CAE-85A3-FBE931B2CB54}"/>
          </ac:spMkLst>
        </pc:spChg>
        <pc:spChg chg="add mod">
          <ac:chgData name="Ian Chen" userId="75ddab413f1ff54f" providerId="LiveId" clId="{06065B74-EA26-48C5-BF7F-C6A490825646}" dt="2019-10-29T11:16:20.805" v="248" actId="113"/>
          <ac:spMkLst>
            <pc:docMk/>
            <pc:sldMk cId="4023525829" sldId="257"/>
            <ac:spMk id="4" creationId="{430D8292-30CA-4A81-A91E-D14C89D77810}"/>
          </ac:spMkLst>
        </pc:spChg>
        <pc:spChg chg="add mod">
          <ac:chgData name="Ian Chen" userId="75ddab413f1ff54f" providerId="LiveId" clId="{06065B74-EA26-48C5-BF7F-C6A490825646}" dt="2019-10-29T09:40:23.317" v="247"/>
          <ac:spMkLst>
            <pc:docMk/>
            <pc:sldMk cId="4023525829" sldId="257"/>
            <ac:spMk id="5" creationId="{15DB0B23-B127-4F0D-897E-DD5E9BA85295}"/>
          </ac:spMkLst>
        </pc:spChg>
      </pc:sldChg>
      <pc:sldChg chg="modSp add modNotesTx">
        <pc:chgData name="Ian Chen" userId="75ddab413f1ff54f" providerId="LiveId" clId="{06065B74-EA26-48C5-BF7F-C6A490825646}" dt="2019-10-29T11:59:42.428" v="954" actId="20577"/>
        <pc:sldMkLst>
          <pc:docMk/>
          <pc:sldMk cId="1302641728" sldId="258"/>
        </pc:sldMkLst>
        <pc:spChg chg="mod">
          <ac:chgData name="Ian Chen" userId="75ddab413f1ff54f" providerId="LiveId" clId="{06065B74-EA26-48C5-BF7F-C6A490825646}" dt="2019-10-29T11:23:47.504" v="334" actId="1036"/>
          <ac:spMkLst>
            <pc:docMk/>
            <pc:sldMk cId="1302641728" sldId="258"/>
            <ac:spMk id="2" creationId="{39C1F7AF-2B34-46B3-B7F9-3D83626D79E0}"/>
          </ac:spMkLst>
        </pc:spChg>
        <pc:spChg chg="mod">
          <ac:chgData name="Ian Chen" userId="75ddab413f1ff54f" providerId="LiveId" clId="{06065B74-EA26-48C5-BF7F-C6A490825646}" dt="2019-10-29T09:40:11.487" v="242"/>
          <ac:spMkLst>
            <pc:docMk/>
            <pc:sldMk cId="1302641728" sldId="258"/>
            <ac:spMk id="3" creationId="{348F2174-2A88-4878-A15A-B6C97A114E72}"/>
          </ac:spMkLst>
        </pc:spChg>
      </pc:sldChg>
      <pc:sldChg chg="addSp delSp modSp add modNotesTx">
        <pc:chgData name="Ian Chen" userId="75ddab413f1ff54f" providerId="LiveId" clId="{06065B74-EA26-48C5-BF7F-C6A490825646}" dt="2019-10-31T12:38:40.238" v="3009" actId="20577"/>
        <pc:sldMkLst>
          <pc:docMk/>
          <pc:sldMk cId="4169375951" sldId="259"/>
        </pc:sldMkLst>
        <pc:spChg chg="del">
          <ac:chgData name="Ian Chen" userId="75ddab413f1ff54f" providerId="LiveId" clId="{06065B74-EA26-48C5-BF7F-C6A490825646}" dt="2019-10-29T11:21:32.223" v="296"/>
          <ac:spMkLst>
            <pc:docMk/>
            <pc:sldMk cId="4169375951" sldId="259"/>
            <ac:spMk id="2" creationId="{3C37270E-EC5C-4FC7-9089-0C23ED0C8243}"/>
          </ac:spMkLst>
        </pc:spChg>
        <pc:spChg chg="del">
          <ac:chgData name="Ian Chen" userId="75ddab413f1ff54f" providerId="LiveId" clId="{06065B74-EA26-48C5-BF7F-C6A490825646}" dt="2019-10-29T11:21:32.223" v="296"/>
          <ac:spMkLst>
            <pc:docMk/>
            <pc:sldMk cId="4169375951" sldId="259"/>
            <ac:spMk id="3" creationId="{51F8BAD8-84A7-493B-B476-FA1E3C583F40}"/>
          </ac:spMkLst>
        </pc:spChg>
        <pc:spChg chg="add mod">
          <ac:chgData name="Ian Chen" userId="75ddab413f1ff54f" providerId="LiveId" clId="{06065B74-EA26-48C5-BF7F-C6A490825646}" dt="2019-10-29T11:21:36.110" v="310" actId="20577"/>
          <ac:spMkLst>
            <pc:docMk/>
            <pc:sldMk cId="4169375951" sldId="259"/>
            <ac:spMk id="4" creationId="{3D7ACD70-0545-4368-9231-1DE89127B166}"/>
          </ac:spMkLst>
        </pc:spChg>
        <pc:spChg chg="add mod">
          <ac:chgData name="Ian Chen" userId="75ddab413f1ff54f" providerId="LiveId" clId="{06065B74-EA26-48C5-BF7F-C6A490825646}" dt="2019-10-31T12:38:40.238" v="3009" actId="20577"/>
          <ac:spMkLst>
            <pc:docMk/>
            <pc:sldMk cId="4169375951" sldId="259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29T11:32:15.264" v="492"/>
          <ac:spMkLst>
            <pc:docMk/>
            <pc:sldMk cId="4169375951" sldId="259"/>
            <ac:spMk id="6" creationId="{9EAB8130-1E8F-42E4-ACBE-10989AADDEDA}"/>
          </ac:spMkLst>
        </pc:spChg>
        <pc:spChg chg="add mod">
          <ac:chgData name="Ian Chen" userId="75ddab413f1ff54f" providerId="LiveId" clId="{06065B74-EA26-48C5-BF7F-C6A490825646}" dt="2019-10-29T12:09:55.473" v="1304" actId="20577"/>
          <ac:spMkLst>
            <pc:docMk/>
            <pc:sldMk cId="4169375951" sldId="259"/>
            <ac:spMk id="7" creationId="{365EEEA3-CEDE-49E9-800B-97F13E4F4127}"/>
          </ac:spMkLst>
        </pc:spChg>
        <pc:spChg chg="add mod">
          <ac:chgData name="Ian Chen" userId="75ddab413f1ff54f" providerId="LiveId" clId="{06065B74-EA26-48C5-BF7F-C6A490825646}" dt="2019-10-29T11:38:20.028" v="669" actId="20577"/>
          <ac:spMkLst>
            <pc:docMk/>
            <pc:sldMk cId="4169375951" sldId="259"/>
            <ac:spMk id="8" creationId="{E874C300-DECD-4DE7-812C-2B20604B6EB9}"/>
          </ac:spMkLst>
        </pc:spChg>
      </pc:sldChg>
      <pc:sldChg chg="modSp add del">
        <pc:chgData name="Ian Chen" userId="75ddab413f1ff54f" providerId="LiveId" clId="{06065B74-EA26-48C5-BF7F-C6A490825646}" dt="2019-10-29T11:52:35.124" v="681" actId="2696"/>
        <pc:sldMkLst>
          <pc:docMk/>
          <pc:sldMk cId="2811113147" sldId="260"/>
        </pc:sldMkLst>
        <pc:spChg chg="mod">
          <ac:chgData name="Ian Chen" userId="75ddab413f1ff54f" providerId="LiveId" clId="{06065B74-EA26-48C5-BF7F-C6A490825646}" dt="2019-10-29T11:52:25.446" v="679" actId="20577"/>
          <ac:spMkLst>
            <pc:docMk/>
            <pc:sldMk cId="2811113147" sldId="260"/>
            <ac:spMk id="2" creationId="{E37FA8D7-847A-4AF6-B991-FCA62642F044}"/>
          </ac:spMkLst>
        </pc:spChg>
      </pc:sldChg>
      <pc:sldChg chg="addSp delSp modSp add ord modNotesTx">
        <pc:chgData name="Ian Chen" userId="75ddab413f1ff54f" providerId="LiveId" clId="{06065B74-EA26-48C5-BF7F-C6A490825646}" dt="2019-10-31T13:18:07.186" v="3708" actId="20577"/>
        <pc:sldMkLst>
          <pc:docMk/>
          <pc:sldMk cId="2547297327" sldId="261"/>
        </pc:sldMkLst>
        <pc:spChg chg="add del mod">
          <ac:chgData name="Ian Chen" userId="75ddab413f1ff54f" providerId="LiveId" clId="{06065B74-EA26-48C5-BF7F-C6A490825646}" dt="2019-10-31T13:17:45.307" v="3695" actId="478"/>
          <ac:spMkLst>
            <pc:docMk/>
            <pc:sldMk cId="2547297327" sldId="261"/>
            <ac:spMk id="3" creationId="{0DF0BD43-9397-4E90-9518-8DA9BCDF8ED3}"/>
          </ac:spMkLst>
        </pc:spChg>
        <pc:spChg chg="add del mod">
          <ac:chgData name="Ian Chen" userId="75ddab413f1ff54f" providerId="LiveId" clId="{06065B74-EA26-48C5-BF7F-C6A490825646}" dt="2019-10-29T11:55:00.563" v="720" actId="478"/>
          <ac:spMkLst>
            <pc:docMk/>
            <pc:sldMk cId="2547297327" sldId="261"/>
            <ac:spMk id="3" creationId="{3C259A27-A3C8-4A2A-B16F-4D3F7DE2C15A}"/>
          </ac:spMkLst>
        </pc:spChg>
        <pc:spChg chg="add del mod">
          <ac:chgData name="Ian Chen" userId="75ddab413f1ff54f" providerId="LiveId" clId="{06065B74-EA26-48C5-BF7F-C6A490825646}" dt="2019-10-31T13:17:51.992" v="3697" actId="20577"/>
          <ac:spMkLst>
            <pc:docMk/>
            <pc:sldMk cId="2547297327" sldId="261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6" creationId="{3D4C331D-5C84-41B5-92DA-A9B96B451D61}"/>
          </ac:spMkLst>
        </pc:spChg>
        <pc:spChg chg="mod">
          <ac:chgData name="Ian Chen" userId="75ddab413f1ff54f" providerId="LiveId" clId="{06065B74-EA26-48C5-BF7F-C6A490825646}" dt="2019-10-29T11:54:29.614" v="717" actId="1076"/>
          <ac:spMkLst>
            <pc:docMk/>
            <pc:sldMk cId="2547297327" sldId="261"/>
            <ac:spMk id="7" creationId="{365EEEA3-CEDE-49E9-800B-97F13E4F4127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8" creationId="{DA351F88-326E-445E-AEE1-C44E48289FF2}"/>
          </ac:spMkLst>
        </pc:spChg>
        <pc:spChg chg="del">
          <ac:chgData name="Ian Chen" userId="75ddab413f1ff54f" providerId="LiveId" clId="{06065B74-EA26-48C5-BF7F-C6A490825646}" dt="2019-10-29T11:54:52.341" v="718" actId="478"/>
          <ac:spMkLst>
            <pc:docMk/>
            <pc:sldMk cId="2547297327" sldId="261"/>
            <ac:spMk id="8" creationId="{E874C300-DECD-4DE7-812C-2B20604B6EB9}"/>
          </ac:spMkLst>
        </pc:spChg>
        <pc:spChg chg="add del mod">
          <ac:chgData name="Ian Chen" userId="75ddab413f1ff54f" providerId="LiveId" clId="{06065B74-EA26-48C5-BF7F-C6A490825646}" dt="2019-10-31T13:17:57.791" v="3699"/>
          <ac:spMkLst>
            <pc:docMk/>
            <pc:sldMk cId="2547297327" sldId="261"/>
            <ac:spMk id="9" creationId="{E786B537-640D-4282-93B2-399F1C14BD94}"/>
          </ac:spMkLst>
        </pc:spChg>
        <pc:spChg chg="add del mod">
          <ac:chgData name="Ian Chen" userId="75ddab413f1ff54f" providerId="LiveId" clId="{06065B74-EA26-48C5-BF7F-C6A490825646}" dt="2019-10-31T13:18:02.086" v="3700"/>
          <ac:spMkLst>
            <pc:docMk/>
            <pc:sldMk cId="2547297327" sldId="261"/>
            <ac:spMk id="10" creationId="{0004F07A-4A32-4F3B-953A-0E8E212FD42D}"/>
          </ac:spMkLst>
        </pc:spChg>
        <pc:spChg chg="add del mod">
          <ac:chgData name="Ian Chen" userId="75ddab413f1ff54f" providerId="LiveId" clId="{06065B74-EA26-48C5-BF7F-C6A490825646}" dt="2019-10-31T13:18:02.086" v="3700"/>
          <ac:spMkLst>
            <pc:docMk/>
            <pc:sldMk cId="2547297327" sldId="261"/>
            <ac:spMk id="11" creationId="{2C83D3AC-3051-4E10-B62E-52B2BB31DA47}"/>
          </ac:spMkLst>
        </pc:spChg>
        <pc:spChg chg="add mod">
          <ac:chgData name="Ian Chen" userId="75ddab413f1ff54f" providerId="LiveId" clId="{06065B74-EA26-48C5-BF7F-C6A490825646}" dt="2019-10-31T13:18:07.186" v="3708" actId="20577"/>
          <ac:spMkLst>
            <pc:docMk/>
            <pc:sldMk cId="2547297327" sldId="261"/>
            <ac:spMk id="12" creationId="{3DD85DEE-2A9C-48FD-8861-1E062DD27902}"/>
          </ac:spMkLst>
        </pc:spChg>
      </pc:sldChg>
      <pc:sldChg chg="modSp add ord modNotesTx">
        <pc:chgData name="Ian Chen" userId="75ddab413f1ff54f" providerId="LiveId" clId="{06065B74-EA26-48C5-BF7F-C6A490825646}" dt="2019-11-03T07:52:15.127" v="3916" actId="20577"/>
        <pc:sldMkLst>
          <pc:docMk/>
          <pc:sldMk cId="1714534222" sldId="262"/>
        </pc:sldMkLst>
        <pc:spChg chg="mod">
          <ac:chgData name="Ian Chen" userId="75ddab413f1ff54f" providerId="LiveId" clId="{06065B74-EA26-48C5-BF7F-C6A490825646}" dt="2019-10-29T11:59:06.693" v="949"/>
          <ac:spMkLst>
            <pc:docMk/>
            <pc:sldMk cId="1714534222" sldId="262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5.127" v="3916" actId="20577"/>
          <ac:spMkLst>
            <pc:docMk/>
            <pc:sldMk cId="1714534222" sldId="262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7:56:52.849" v="3921" actId="20577"/>
        <pc:sldMkLst>
          <pc:docMk/>
          <pc:sldMk cId="104520562" sldId="263"/>
        </pc:sldMkLst>
        <pc:spChg chg="mod">
          <ac:chgData name="Ian Chen" userId="75ddab413f1ff54f" providerId="LiveId" clId="{06065B74-EA26-48C5-BF7F-C6A490825646}" dt="2019-11-03T07:39:10.616" v="3823"/>
          <ac:spMkLst>
            <pc:docMk/>
            <pc:sldMk cId="104520562" sldId="263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8.990" v="3918" actId="20577"/>
          <ac:spMkLst>
            <pc:docMk/>
            <pc:sldMk cId="104520562" sldId="263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0-31T13:37:38.566" v="3777" actId="20577"/>
        <pc:sldMkLst>
          <pc:docMk/>
          <pc:sldMk cId="2009487573" sldId="264"/>
        </pc:sldMkLst>
        <pc:spChg chg="mod">
          <ac:chgData name="Ian Chen" userId="75ddab413f1ff54f" providerId="LiveId" clId="{06065B74-EA26-48C5-BF7F-C6A490825646}" dt="2019-10-31T13:37:38.566" v="3777" actId="20577"/>
          <ac:spMkLst>
            <pc:docMk/>
            <pc:sldMk cId="2009487573" sldId="264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0-31T13:32:23.125" v="3748"/>
          <ac:spMkLst>
            <pc:docMk/>
            <pc:sldMk cId="2009487573" sldId="264"/>
            <ac:spMk id="7" creationId="{365EEEA3-CEDE-49E9-800B-97F13E4F4127}"/>
          </ac:spMkLst>
        </pc:spChg>
      </pc:sldChg>
      <pc:sldChg chg="modSp add del modNotesTx">
        <pc:chgData name="Ian Chen" userId="75ddab413f1ff54f" providerId="LiveId" clId="{06065B74-EA26-48C5-BF7F-C6A490825646}" dt="2019-10-31T12:39:04.940" v="3024" actId="2696"/>
        <pc:sldMkLst>
          <pc:docMk/>
          <pc:sldMk cId="4062372471" sldId="265"/>
        </pc:sldMkLst>
        <pc:spChg chg="mod">
          <ac:chgData name="Ian Chen" userId="75ddab413f1ff54f" providerId="LiveId" clId="{06065B74-EA26-48C5-BF7F-C6A490825646}" dt="2019-10-29T12:33:33.284" v="1496"/>
          <ac:spMkLst>
            <pc:docMk/>
            <pc:sldMk cId="4062372471" sldId="265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0-31T12:39:03.240" v="3023"/>
          <ac:spMkLst>
            <pc:docMk/>
            <pc:sldMk cId="4062372471" sldId="265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0-29T12:35:01.795" v="1595" actId="20577"/>
          <ac:spMkLst>
            <pc:docMk/>
            <pc:sldMk cId="4062372471" sldId="265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9:20:17.190" v="4361" actId="20577"/>
        <pc:sldMkLst>
          <pc:docMk/>
          <pc:sldMk cId="529523080" sldId="266"/>
        </pc:sldMkLst>
        <pc:spChg chg="mod">
          <ac:chgData name="Ian Chen" userId="75ddab413f1ff54f" providerId="LiveId" clId="{06065B74-EA26-48C5-BF7F-C6A490825646}" dt="2019-11-03T08:43:05.851" v="4327" actId="20577"/>
          <ac:spMkLst>
            <pc:docMk/>
            <pc:sldMk cId="529523080" sldId="266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43:01.033" v="4322" actId="20577"/>
          <ac:spMkLst>
            <pc:docMk/>
            <pc:sldMk cId="529523080" sldId="266"/>
            <ac:spMk id="7" creationId="{365EEEA3-CEDE-49E9-800B-97F13E4F4127}"/>
          </ac:spMkLst>
        </pc:spChg>
      </pc:sldChg>
      <pc:sldChg chg="add del">
        <pc:chgData name="Ian Chen" userId="75ddab413f1ff54f" providerId="LiveId" clId="{06065B74-EA26-48C5-BF7F-C6A490825646}" dt="2019-10-29T12:36:51.317" v="1654" actId="2696"/>
        <pc:sldMkLst>
          <pc:docMk/>
          <pc:sldMk cId="2697245156" sldId="266"/>
        </pc:sldMkLst>
      </pc:sldChg>
      <pc:sldChg chg="modSp add modNotesTx">
        <pc:chgData name="Ian Chen" userId="75ddab413f1ff54f" providerId="LiveId" clId="{06065B74-EA26-48C5-BF7F-C6A490825646}" dt="2019-11-03T10:03:17.204" v="4754" actId="20577"/>
        <pc:sldMkLst>
          <pc:docMk/>
          <pc:sldMk cId="1325133318" sldId="267"/>
        </pc:sldMkLst>
        <pc:spChg chg="mod">
          <ac:chgData name="Ian Chen" userId="75ddab413f1ff54f" providerId="LiveId" clId="{06065B74-EA26-48C5-BF7F-C6A490825646}" dt="2019-10-29T12:50:49.116" v="1851" actId="20577"/>
          <ac:spMkLst>
            <pc:docMk/>
            <pc:sldMk cId="1325133318" sldId="267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3:17.204" v="4754" actId="20577"/>
          <ac:spMkLst>
            <pc:docMk/>
            <pc:sldMk cId="1325133318" sldId="267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10:28:27.256" v="4948" actId="20577"/>
        <pc:sldMkLst>
          <pc:docMk/>
          <pc:sldMk cId="1487778667" sldId="268"/>
        </pc:sldMkLst>
        <pc:spChg chg="mod">
          <ac:chgData name="Ian Chen" userId="75ddab413f1ff54f" providerId="LiveId" clId="{06065B74-EA26-48C5-BF7F-C6A490825646}" dt="2019-10-29T13:33:55.562" v="2530" actId="14"/>
          <ac:spMkLst>
            <pc:docMk/>
            <pc:sldMk cId="1487778667" sldId="268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8:27.256" v="4948" actId="20577"/>
          <ac:spMkLst>
            <pc:docMk/>
            <pc:sldMk cId="1487778667" sldId="268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10:28:31.133" v="4954" actId="20577"/>
        <pc:sldMkLst>
          <pc:docMk/>
          <pc:sldMk cId="2792001352" sldId="269"/>
        </pc:sldMkLst>
        <pc:spChg chg="mod">
          <ac:chgData name="Ian Chen" userId="75ddab413f1ff54f" providerId="LiveId" clId="{06065B74-EA26-48C5-BF7F-C6A490825646}" dt="2019-10-29T13:34:04.602" v="2551" actId="14"/>
          <ac:spMkLst>
            <pc:docMk/>
            <pc:sldMk cId="2792001352" sldId="26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8:31.133" v="4954" actId="20577"/>
          <ac:spMkLst>
            <pc:docMk/>
            <pc:sldMk cId="2792001352" sldId="269"/>
            <ac:spMk id="7" creationId="{365EEEA3-CEDE-49E9-800B-97F13E4F4127}"/>
          </ac:spMkLst>
        </pc:spChg>
      </pc:sldChg>
      <pc:sldChg chg="addSp delSp modSp add modNotesTx">
        <pc:chgData name="Ian Chen" userId="75ddab413f1ff54f" providerId="LiveId" clId="{06065B74-EA26-48C5-BF7F-C6A490825646}" dt="2019-11-03T10:11:56.459" v="4815" actId="20577"/>
        <pc:sldMkLst>
          <pc:docMk/>
          <pc:sldMk cId="2700265989" sldId="270"/>
        </pc:sldMkLst>
        <pc:spChg chg="add del mod">
          <ac:chgData name="Ian Chen" userId="75ddab413f1ff54f" providerId="LiveId" clId="{06065B74-EA26-48C5-BF7F-C6A490825646}" dt="2019-10-29T13:15:31.675" v="2163"/>
          <ac:spMkLst>
            <pc:docMk/>
            <pc:sldMk cId="2700265989" sldId="270"/>
            <ac:spMk id="2" creationId="{2CA9D649-973E-4E7D-9943-C13389DB5139}"/>
          </ac:spMkLst>
        </pc:spChg>
        <pc:spChg chg="add del mod">
          <ac:chgData name="Ian Chen" userId="75ddab413f1ff54f" providerId="LiveId" clId="{06065B74-EA26-48C5-BF7F-C6A490825646}" dt="2019-10-29T13:15:31.675" v="2163"/>
          <ac:spMkLst>
            <pc:docMk/>
            <pc:sldMk cId="2700265989" sldId="270"/>
            <ac:spMk id="3" creationId="{24C9D5DB-8D39-4696-939E-3079468D119A}"/>
          </ac:spMkLst>
        </pc:spChg>
        <pc:spChg chg="mod">
          <ac:chgData name="Ian Chen" userId="75ddab413f1ff54f" providerId="LiveId" clId="{06065B74-EA26-48C5-BF7F-C6A490825646}" dt="2019-10-29T13:16:37.567" v="2257" actId="20577"/>
          <ac:spMkLst>
            <pc:docMk/>
            <pc:sldMk cId="2700265989" sldId="270"/>
            <ac:spMk id="4" creationId="{3D7ACD70-0545-4368-9231-1DE89127B166}"/>
          </ac:spMkLst>
        </pc:spChg>
        <pc:spChg chg="del mod">
          <ac:chgData name="Ian Chen" userId="75ddab413f1ff54f" providerId="LiveId" clId="{06065B74-EA26-48C5-BF7F-C6A490825646}" dt="2019-10-29T13:15:29.589" v="2162"/>
          <ac:spMkLst>
            <pc:docMk/>
            <pc:sldMk cId="2700265989" sldId="270"/>
            <ac:spMk id="5" creationId="{10BE77DE-3151-4076-9B51-4FA906764557}"/>
          </ac:spMkLst>
        </pc:spChg>
        <pc:spChg chg="add del mod">
          <ac:chgData name="Ian Chen" userId="75ddab413f1ff54f" providerId="LiveId" clId="{06065B74-EA26-48C5-BF7F-C6A490825646}" dt="2019-10-29T13:15:37.553" v="2164"/>
          <ac:spMkLst>
            <pc:docMk/>
            <pc:sldMk cId="2700265989" sldId="270"/>
            <ac:spMk id="6" creationId="{75C962F8-417C-450C-89B8-7CD520FD5AF7}"/>
          </ac:spMkLst>
        </pc:spChg>
        <pc:spChg chg="mod">
          <ac:chgData name="Ian Chen" userId="75ddab413f1ff54f" providerId="LiveId" clId="{06065B74-EA26-48C5-BF7F-C6A490825646}" dt="2019-11-03T10:05:09.371" v="4757" actId="20577"/>
          <ac:spMkLst>
            <pc:docMk/>
            <pc:sldMk cId="2700265989" sldId="270"/>
            <ac:spMk id="7" creationId="{365EEEA3-CEDE-49E9-800B-97F13E4F4127}"/>
          </ac:spMkLst>
        </pc:spChg>
        <pc:spChg chg="add del mod">
          <ac:chgData name="Ian Chen" userId="75ddab413f1ff54f" providerId="LiveId" clId="{06065B74-EA26-48C5-BF7F-C6A490825646}" dt="2019-10-29T13:15:44.258" v="2165"/>
          <ac:spMkLst>
            <pc:docMk/>
            <pc:sldMk cId="2700265989" sldId="270"/>
            <ac:spMk id="8" creationId="{9E93C5BD-FD01-4B13-B0B7-E8101F6850BD}"/>
          </ac:spMkLst>
        </pc:spChg>
        <pc:spChg chg="add del mod">
          <ac:chgData name="Ian Chen" userId="75ddab413f1ff54f" providerId="LiveId" clId="{06065B74-EA26-48C5-BF7F-C6A490825646}" dt="2019-10-29T13:15:44.258" v="2165"/>
          <ac:spMkLst>
            <pc:docMk/>
            <pc:sldMk cId="2700265989" sldId="270"/>
            <ac:spMk id="9" creationId="{ED53D564-1858-4B32-A984-332A8AEDF19A}"/>
          </ac:spMkLst>
        </pc:spChg>
        <pc:spChg chg="add del mod">
          <ac:chgData name="Ian Chen" userId="75ddab413f1ff54f" providerId="LiveId" clId="{06065B74-EA26-48C5-BF7F-C6A490825646}" dt="2019-10-29T13:15:46.857" v="2166"/>
          <ac:spMkLst>
            <pc:docMk/>
            <pc:sldMk cId="2700265989" sldId="270"/>
            <ac:spMk id="10" creationId="{14FB1577-00FB-44CA-9B14-87C5D07BFFBD}"/>
          </ac:spMkLst>
        </pc:spChg>
        <pc:spChg chg="add del mod">
          <ac:chgData name="Ian Chen" userId="75ddab413f1ff54f" providerId="LiveId" clId="{06065B74-EA26-48C5-BF7F-C6A490825646}" dt="2019-10-29T13:15:53.844" v="2167"/>
          <ac:spMkLst>
            <pc:docMk/>
            <pc:sldMk cId="2700265989" sldId="270"/>
            <ac:spMk id="11" creationId="{914976A9-6F6D-4CAC-8E8B-4F06E9EF917E}"/>
          </ac:spMkLst>
        </pc:spChg>
        <pc:spChg chg="add del mod">
          <ac:chgData name="Ian Chen" userId="75ddab413f1ff54f" providerId="LiveId" clId="{06065B74-EA26-48C5-BF7F-C6A490825646}" dt="2019-10-29T13:16:00.639" v="2168"/>
          <ac:spMkLst>
            <pc:docMk/>
            <pc:sldMk cId="2700265989" sldId="270"/>
            <ac:spMk id="12" creationId="{C8E3C32B-711A-4B6E-BE56-1C56A3518BC5}"/>
          </ac:spMkLst>
        </pc:spChg>
        <pc:spChg chg="add del mod">
          <ac:chgData name="Ian Chen" userId="75ddab413f1ff54f" providerId="LiveId" clId="{06065B74-EA26-48C5-BF7F-C6A490825646}" dt="2019-10-29T13:16:00.639" v="2168"/>
          <ac:spMkLst>
            <pc:docMk/>
            <pc:sldMk cId="2700265989" sldId="270"/>
            <ac:spMk id="13" creationId="{79EF6F2C-9C2F-42A4-A6E0-C874A385A2B7}"/>
          </ac:spMkLst>
        </pc:spChg>
      </pc:sldChg>
      <pc:sldChg chg="add ord">
        <pc:chgData name="Ian Chen" userId="75ddab413f1ff54f" providerId="LiveId" clId="{06065B74-EA26-48C5-BF7F-C6A490825646}" dt="2019-10-29T13:11:40.244" v="2160"/>
        <pc:sldMkLst>
          <pc:docMk/>
          <pc:sldMk cId="2949179803" sldId="271"/>
        </pc:sldMkLst>
      </pc:sldChg>
      <pc:sldChg chg="modSp add modNotesTx">
        <pc:chgData name="Ian Chen" userId="75ddab413f1ff54f" providerId="LiveId" clId="{06065B74-EA26-48C5-BF7F-C6A490825646}" dt="2019-11-03T10:24:45.211" v="4906" actId="20577"/>
        <pc:sldMkLst>
          <pc:docMk/>
          <pc:sldMk cId="1347931431" sldId="272"/>
        </pc:sldMkLst>
        <pc:spChg chg="mod">
          <ac:chgData name="Ian Chen" userId="75ddab413f1ff54f" providerId="LiveId" clId="{06065B74-EA26-48C5-BF7F-C6A490825646}" dt="2019-11-03T10:24:21.758" v="4871"/>
          <ac:spMkLst>
            <pc:docMk/>
            <pc:sldMk cId="1347931431" sldId="272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5:34.613" v="4760" actId="20577"/>
          <ac:spMkLst>
            <pc:docMk/>
            <pc:sldMk cId="1347931431" sldId="272"/>
            <ac:spMk id="7" creationId="{365EEEA3-CEDE-49E9-800B-97F13E4F4127}"/>
          </ac:spMkLst>
        </pc:spChg>
      </pc:sldChg>
      <pc:sldChg chg="modSp add ord modNotesTx">
        <pc:chgData name="Ian Chen" userId="75ddab413f1ff54f" providerId="LiveId" clId="{06065B74-EA26-48C5-BF7F-C6A490825646}" dt="2019-11-03T10:03:14.075" v="4752" actId="20577"/>
        <pc:sldMkLst>
          <pc:docMk/>
          <pc:sldMk cId="1977832848" sldId="273"/>
        </pc:sldMkLst>
        <pc:spChg chg="mod">
          <ac:chgData name="Ian Chen" userId="75ddab413f1ff54f" providerId="LiveId" clId="{06065B74-EA26-48C5-BF7F-C6A490825646}" dt="2019-10-29T13:55:36.237" v="2590"/>
          <ac:spMkLst>
            <pc:docMk/>
            <pc:sldMk cId="1977832848" sldId="273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1-03T09:57:21.143" v="4412"/>
          <ac:spMkLst>
            <pc:docMk/>
            <pc:sldMk cId="1977832848" sldId="273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03:14.075" v="4752" actId="20577"/>
          <ac:spMkLst>
            <pc:docMk/>
            <pc:sldMk cId="1977832848" sldId="273"/>
            <ac:spMk id="7" creationId="{365EEEA3-CEDE-49E9-800B-97F13E4F4127}"/>
          </ac:spMkLst>
        </pc:spChg>
      </pc:sldChg>
      <pc:sldChg chg="delSp modSp add modNotesTx">
        <pc:chgData name="Ian Chen" userId="75ddab413f1ff54f" providerId="LiveId" clId="{06065B74-EA26-48C5-BF7F-C6A490825646}" dt="2019-11-03T10:28:40.746" v="4957"/>
        <pc:sldMkLst>
          <pc:docMk/>
          <pc:sldMk cId="3700800865" sldId="274"/>
        </pc:sldMkLst>
        <pc:spChg chg="mod">
          <ac:chgData name="Ian Chen" userId="75ddab413f1ff54f" providerId="LiveId" clId="{06065B74-EA26-48C5-BF7F-C6A490825646}" dt="2019-10-29T14:02:31.085" v="2669"/>
          <ac:spMkLst>
            <pc:docMk/>
            <pc:sldMk cId="3700800865" sldId="274"/>
            <ac:spMk id="4" creationId="{3D7ACD70-0545-4368-9231-1DE89127B166}"/>
          </ac:spMkLst>
        </pc:spChg>
        <pc:spChg chg="mod">
          <ac:chgData name="Ian Chen" userId="75ddab413f1ff54f" providerId="LiveId" clId="{06065B74-EA26-48C5-BF7F-C6A490825646}" dt="2019-10-29T14:02:03.452" v="2643" actId="27636"/>
          <ac:spMkLst>
            <pc:docMk/>
            <pc:sldMk cId="3700800865" sldId="274"/>
            <ac:spMk id="5" creationId="{10BE77DE-3151-4076-9B51-4FA906764557}"/>
          </ac:spMkLst>
        </pc:spChg>
        <pc:spChg chg="del mod">
          <ac:chgData name="Ian Chen" userId="75ddab413f1ff54f" providerId="LiveId" clId="{06065B74-EA26-48C5-BF7F-C6A490825646}" dt="2019-11-03T10:28:40.746" v="4957"/>
          <ac:spMkLst>
            <pc:docMk/>
            <pc:sldMk cId="3700800865" sldId="274"/>
            <ac:spMk id="7" creationId="{365EEEA3-CEDE-49E9-800B-97F13E4F4127}"/>
          </ac:spMkLst>
        </pc:spChg>
      </pc:sldChg>
      <pc:sldChg chg="addSp delSp modSp add">
        <pc:chgData name="Ian Chen" userId="75ddab413f1ff54f" providerId="LiveId" clId="{06065B74-EA26-48C5-BF7F-C6A490825646}" dt="2019-11-03T10:32:08.294" v="4964"/>
        <pc:sldMkLst>
          <pc:docMk/>
          <pc:sldMk cId="3401484042" sldId="275"/>
        </pc:sldMkLst>
        <pc:spChg chg="add del">
          <ac:chgData name="Ian Chen" userId="75ddab413f1ff54f" providerId="LiveId" clId="{06065B74-EA26-48C5-BF7F-C6A490825646}" dt="2019-11-03T10:32:00.864" v="4961"/>
          <ac:spMkLst>
            <pc:docMk/>
            <pc:sldMk cId="3401484042" sldId="275"/>
            <ac:spMk id="2" creationId="{65751749-A7BE-4C75-9CC0-71755E3FDC4C}"/>
          </ac:spMkLst>
        </pc:spChg>
        <pc:spChg chg="add del">
          <ac:chgData name="Ian Chen" userId="75ddab413f1ff54f" providerId="LiveId" clId="{06065B74-EA26-48C5-BF7F-C6A490825646}" dt="2019-11-03T10:32:00.493" v="4960"/>
          <ac:spMkLst>
            <pc:docMk/>
            <pc:sldMk cId="3401484042" sldId="275"/>
            <ac:spMk id="3" creationId="{83255988-1423-40A5-B49D-A4BB063F1C8E}"/>
          </ac:spMkLst>
        </pc:spChg>
        <pc:spChg chg="mod">
          <ac:chgData name="Ian Chen" userId="75ddab413f1ff54f" providerId="LiveId" clId="{06065B74-EA26-48C5-BF7F-C6A490825646}" dt="2019-10-29T14:08:40.545" v="2977"/>
          <ac:spMkLst>
            <pc:docMk/>
            <pc:sldMk cId="3401484042" sldId="275"/>
            <ac:spMk id="4" creationId="{3D7ACD70-0545-4368-9231-1DE89127B166}"/>
          </ac:spMkLst>
        </pc:spChg>
        <pc:spChg chg="del mod">
          <ac:chgData name="Ian Chen" userId="75ddab413f1ff54f" providerId="LiveId" clId="{06065B74-EA26-48C5-BF7F-C6A490825646}" dt="2019-10-29T14:08:05.635" v="2909" actId="478"/>
          <ac:spMkLst>
            <pc:docMk/>
            <pc:sldMk cId="3401484042" sldId="275"/>
            <ac:spMk id="5" creationId="{10BE77DE-3151-4076-9B51-4FA906764557}"/>
          </ac:spMkLst>
        </pc:spChg>
        <pc:spChg chg="add del">
          <ac:chgData name="Ian Chen" userId="75ddab413f1ff54f" providerId="LiveId" clId="{06065B74-EA26-48C5-BF7F-C6A490825646}" dt="2019-11-03T10:32:02.863" v="4963"/>
          <ac:spMkLst>
            <pc:docMk/>
            <pc:sldMk cId="3401484042" sldId="275"/>
            <ac:spMk id="5" creationId="{EC2DFFF1-4D14-48AD-9F8D-B251BFBC180E}"/>
          </ac:spMkLst>
        </pc:spChg>
        <pc:spChg chg="mod">
          <ac:chgData name="Ian Chen" userId="75ddab413f1ff54f" providerId="LiveId" clId="{06065B74-EA26-48C5-BF7F-C6A490825646}" dt="2019-11-03T10:32:08.294" v="4964"/>
          <ac:spMkLst>
            <pc:docMk/>
            <pc:sldMk cId="3401484042" sldId="275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0-29T14:08:48.446" v="2998"/>
        <pc:sldMkLst>
          <pc:docMk/>
          <pc:sldMk cId="489328392" sldId="276"/>
        </pc:sldMkLst>
        <pc:spChg chg="mod">
          <ac:chgData name="Ian Chen" userId="75ddab413f1ff54f" providerId="LiveId" clId="{06065B74-EA26-48C5-BF7F-C6A490825646}" dt="2019-10-29T14:08:48.446" v="2998"/>
          <ac:spMkLst>
            <pc:docMk/>
            <pc:sldMk cId="489328392" sldId="276"/>
            <ac:spMk id="5" creationId="{10BE77DE-3151-4076-9B51-4FA906764557}"/>
          </ac:spMkLst>
        </pc:spChg>
      </pc:sldChg>
      <pc:sldChg chg="modSp del">
        <pc:chgData name="Ian Chen" userId="75ddab413f1ff54f" providerId="LiveId" clId="{06065B74-EA26-48C5-BF7F-C6A490825646}" dt="2019-10-31T12:56:08.972" v="3273" actId="2696"/>
        <pc:sldMkLst>
          <pc:docMk/>
          <pc:sldMk cId="3147516630" sldId="277"/>
        </pc:sldMkLst>
        <pc:spChg chg="mod">
          <ac:chgData name="Ian Chen" userId="75ddab413f1ff54f" providerId="LiveId" clId="{06065B74-EA26-48C5-BF7F-C6A490825646}" dt="2019-10-31T12:39:45.849" v="3052" actId="20577"/>
          <ac:spMkLst>
            <pc:docMk/>
            <pc:sldMk cId="3147516630" sldId="277"/>
            <ac:spMk id="3" creationId="{00B4796E-C1F3-4F9D-93AD-313D23A64442}"/>
          </ac:spMkLst>
        </pc:spChg>
        <pc:spChg chg="mod">
          <ac:chgData name="Ian Chen" userId="75ddab413f1ff54f" providerId="LiveId" clId="{06065B74-EA26-48C5-BF7F-C6A490825646}" dt="2019-10-31T12:41:02.639" v="3131"/>
          <ac:spMkLst>
            <pc:docMk/>
            <pc:sldMk cId="3147516630" sldId="277"/>
            <ac:spMk id="4" creationId="{1DAC28A9-62AF-4F0C-8DAB-265610947762}"/>
          </ac:spMkLst>
        </pc:spChg>
      </pc:sldChg>
      <pc:sldChg chg="modSp del modNotesTx">
        <pc:chgData name="Ian Chen" userId="75ddab413f1ff54f" providerId="LiveId" clId="{06065B74-EA26-48C5-BF7F-C6A490825646}" dt="2019-11-03T08:37:17.037" v="4319" actId="2696"/>
        <pc:sldMkLst>
          <pc:docMk/>
          <pc:sldMk cId="1109128274" sldId="278"/>
        </pc:sldMkLst>
        <pc:spChg chg="mod">
          <ac:chgData name="Ian Chen" userId="75ddab413f1ff54f" providerId="LiveId" clId="{06065B74-EA26-48C5-BF7F-C6A490825646}" dt="2019-11-03T08:06:45.856" v="4167"/>
          <ac:spMkLst>
            <pc:docMk/>
            <pc:sldMk cId="1109128274" sldId="278"/>
            <ac:spMk id="5" creationId="{6DE43D7B-6366-4809-AE06-75DB92E73D5F}"/>
          </ac:spMkLst>
        </pc:spChg>
      </pc:sldChg>
      <pc:sldChg chg="modSp add">
        <pc:chgData name="Ian Chen" userId="75ddab413f1ff54f" providerId="LiveId" clId="{06065B74-EA26-48C5-BF7F-C6A490825646}" dt="2019-11-03T08:30:25.504" v="4309" actId="20577"/>
        <pc:sldMkLst>
          <pc:docMk/>
          <pc:sldMk cId="4248591065" sldId="279"/>
        </pc:sldMkLst>
        <pc:spChg chg="mod">
          <ac:chgData name="Ian Chen" userId="75ddab413f1ff54f" providerId="LiveId" clId="{06065B74-EA26-48C5-BF7F-C6A490825646}" dt="2019-10-31T12:39:10.394" v="3028" actId="20577"/>
          <ac:spMkLst>
            <pc:docMk/>
            <pc:sldMk cId="4248591065" sldId="27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30:25.504" v="4309" actId="20577"/>
          <ac:spMkLst>
            <pc:docMk/>
            <pc:sldMk cId="4248591065" sldId="279"/>
            <ac:spMk id="7" creationId="{365EEEA3-CEDE-49E9-800B-97F13E4F4127}"/>
          </ac:spMkLst>
        </pc:spChg>
      </pc:sldChg>
      <pc:sldChg chg="addSp delSp modSp add ord">
        <pc:chgData name="Ian Chen" userId="75ddab413f1ff54f" providerId="LiveId" clId="{06065B74-EA26-48C5-BF7F-C6A490825646}" dt="2019-10-31T12:40:59.759" v="3130" actId="20577"/>
        <pc:sldMkLst>
          <pc:docMk/>
          <pc:sldMk cId="266536735" sldId="280"/>
        </pc:sldMkLst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2" creationId="{FC819824-89B6-4362-AB49-D75EC0F1A66D}"/>
          </ac:spMkLst>
        </pc:spChg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3" creationId="{B9C564D7-7D0F-4DD8-8CD8-2559E0919257}"/>
          </ac:spMkLst>
        </pc:spChg>
        <pc:spChg chg="del">
          <ac:chgData name="Ian Chen" userId="75ddab413f1ff54f" providerId="LiveId" clId="{06065B74-EA26-48C5-BF7F-C6A490825646}" dt="2019-10-31T12:40:02.009" v="3054"/>
          <ac:spMkLst>
            <pc:docMk/>
            <pc:sldMk cId="266536735" sldId="280"/>
            <ac:spMk id="4" creationId="{C7CEE965-A3AB-4E68-A220-C1F164F5BA23}"/>
          </ac:spMkLst>
        </pc:spChg>
        <pc:spChg chg="add mod">
          <ac:chgData name="Ian Chen" userId="75ddab413f1ff54f" providerId="LiveId" clId="{06065B74-EA26-48C5-BF7F-C6A490825646}" dt="2019-10-31T12:40:59.759" v="3130" actId="20577"/>
          <ac:spMkLst>
            <pc:docMk/>
            <pc:sldMk cId="266536735" sldId="280"/>
            <ac:spMk id="5" creationId="{52DD3EDC-1F62-45B3-912F-CED16695C8C9}"/>
          </ac:spMkLst>
        </pc:spChg>
        <pc:spChg chg="add mod">
          <ac:chgData name="Ian Chen" userId="75ddab413f1ff54f" providerId="LiveId" clId="{06065B74-EA26-48C5-BF7F-C6A490825646}" dt="2019-10-31T12:40:52.250" v="3123"/>
          <ac:spMkLst>
            <pc:docMk/>
            <pc:sldMk cId="266536735" sldId="280"/>
            <ac:spMk id="6" creationId="{573FB38E-D772-4F80-AF8A-99E24956122B}"/>
          </ac:spMkLst>
        </pc:spChg>
      </pc:sldChg>
      <pc:sldChg chg="addSp modSp add modNotesTx">
        <pc:chgData name="Ian Chen" userId="75ddab413f1ff54f" providerId="LiveId" clId="{06065B74-EA26-48C5-BF7F-C6A490825646}" dt="2019-10-31T12:59:54.590" v="3661" actId="20577"/>
        <pc:sldMkLst>
          <pc:docMk/>
          <pc:sldMk cId="1641171204" sldId="281"/>
        </pc:sldMkLst>
        <pc:spChg chg="mod">
          <ac:chgData name="Ian Chen" userId="75ddab413f1ff54f" providerId="LiveId" clId="{06065B74-EA26-48C5-BF7F-C6A490825646}" dt="2019-10-31T12:41:26.830" v="3159"/>
          <ac:spMkLst>
            <pc:docMk/>
            <pc:sldMk cId="1641171204" sldId="281"/>
            <ac:spMk id="2" creationId="{AF4DE50B-6CE3-4D37-967C-FC715B033FDA}"/>
          </ac:spMkLst>
        </pc:spChg>
        <pc:spChg chg="mod">
          <ac:chgData name="Ian Chen" userId="75ddab413f1ff54f" providerId="LiveId" clId="{06065B74-EA26-48C5-BF7F-C6A490825646}" dt="2019-10-31T12:58:52.361" v="3592" actId="14"/>
          <ac:spMkLst>
            <pc:docMk/>
            <pc:sldMk cId="1641171204" sldId="281"/>
            <ac:spMk id="3" creationId="{E3C1EFD8-DD83-4385-9ABD-47D06A5EFB64}"/>
          </ac:spMkLst>
        </pc:spChg>
        <pc:spChg chg="add mod">
          <ac:chgData name="Ian Chen" userId="75ddab413f1ff54f" providerId="LiveId" clId="{06065B74-EA26-48C5-BF7F-C6A490825646}" dt="2019-10-31T12:53:31.191" v="3231"/>
          <ac:spMkLst>
            <pc:docMk/>
            <pc:sldMk cId="1641171204" sldId="281"/>
            <ac:spMk id="4" creationId="{89FC45D2-FF3C-4A78-9E44-0F12D07E57CD}"/>
          </ac:spMkLst>
        </pc:spChg>
      </pc:sldChg>
      <pc:sldChg chg="addSp delSp modSp add">
        <pc:chgData name="Ian Chen" userId="75ddab413f1ff54f" providerId="LiveId" clId="{06065B74-EA26-48C5-BF7F-C6A490825646}" dt="2019-10-31T12:56:51.435" v="3283" actId="20577"/>
        <pc:sldMkLst>
          <pc:docMk/>
          <pc:sldMk cId="1574757858" sldId="282"/>
        </pc:sldMkLst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2" creationId="{F0F79224-541E-4EB0-8357-234B39A72F62}"/>
          </ac:spMkLst>
        </pc:spChg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3" creationId="{D68904CD-A9A8-475E-8F99-E0358E552846}"/>
          </ac:spMkLst>
        </pc:spChg>
        <pc:spChg chg="add del">
          <ac:chgData name="Ian Chen" userId="75ddab413f1ff54f" providerId="LiveId" clId="{06065B74-EA26-48C5-BF7F-C6A490825646}" dt="2019-10-31T12:54:15.577" v="3239"/>
          <ac:spMkLst>
            <pc:docMk/>
            <pc:sldMk cId="1574757858" sldId="282"/>
            <ac:spMk id="4" creationId="{85DD8A19-0956-4A82-8F20-1E1785F37E30}"/>
          </ac:spMkLst>
        </pc:spChg>
        <pc:spChg chg="add del mod">
          <ac:chgData name="Ian Chen" userId="75ddab413f1ff54f" providerId="LiveId" clId="{06065B74-EA26-48C5-BF7F-C6A490825646}" dt="2019-10-31T12:54:11.354" v="3238"/>
          <ac:spMkLst>
            <pc:docMk/>
            <pc:sldMk cId="1574757858" sldId="282"/>
            <ac:spMk id="5" creationId="{13D2F25F-2CA7-4F06-942D-4AD74D143D36}"/>
          </ac:spMkLst>
        </pc:spChg>
        <pc:spChg chg="add del mod">
          <ac:chgData name="Ian Chen" userId="75ddab413f1ff54f" providerId="LiveId" clId="{06065B74-EA26-48C5-BF7F-C6A490825646}" dt="2019-10-31T12:54:11.354" v="3238"/>
          <ac:spMkLst>
            <pc:docMk/>
            <pc:sldMk cId="1574757858" sldId="282"/>
            <ac:spMk id="6" creationId="{961ABA62-E889-421B-8FFF-027BDB23FCBE}"/>
          </ac:spMkLst>
        </pc:spChg>
        <pc:spChg chg="add mod">
          <ac:chgData name="Ian Chen" userId="75ddab413f1ff54f" providerId="LiveId" clId="{06065B74-EA26-48C5-BF7F-C6A490825646}" dt="2019-10-31T12:56:51.435" v="3283" actId="20577"/>
          <ac:spMkLst>
            <pc:docMk/>
            <pc:sldMk cId="1574757858" sldId="282"/>
            <ac:spMk id="7" creationId="{E625635B-2FE3-4FFC-84DD-6F012BE15E24}"/>
          </ac:spMkLst>
        </pc:spChg>
        <pc:spChg chg="add mod">
          <ac:chgData name="Ian Chen" userId="75ddab413f1ff54f" providerId="LiveId" clId="{06065B74-EA26-48C5-BF7F-C6A490825646}" dt="2019-10-31T12:54:21.003" v="3243"/>
          <ac:spMkLst>
            <pc:docMk/>
            <pc:sldMk cId="1574757858" sldId="282"/>
            <ac:spMk id="8" creationId="{6307368C-F5EB-48B2-B485-6E5B9EB0FDF2}"/>
          </ac:spMkLst>
        </pc:spChg>
      </pc:sldChg>
      <pc:sldChg chg="modSp add">
        <pc:chgData name="Ian Chen" userId="75ddab413f1ff54f" providerId="LiveId" clId="{06065B74-EA26-48C5-BF7F-C6A490825646}" dt="2019-10-31T12:56:56.933" v="3294" actId="20577"/>
        <pc:sldMkLst>
          <pc:docMk/>
          <pc:sldMk cId="1921027392" sldId="283"/>
        </pc:sldMkLst>
        <pc:spChg chg="mod">
          <ac:chgData name="Ian Chen" userId="75ddab413f1ff54f" providerId="LiveId" clId="{06065B74-EA26-48C5-BF7F-C6A490825646}" dt="2019-10-31T12:56:56.933" v="3294" actId="20577"/>
          <ac:spMkLst>
            <pc:docMk/>
            <pc:sldMk cId="1921027392" sldId="283"/>
            <ac:spMk id="2" creationId="{94178D1B-A6AF-4125-B414-7F95AE9ED279}"/>
          </ac:spMkLst>
        </pc:spChg>
        <pc:spChg chg="mod">
          <ac:chgData name="Ian Chen" userId="75ddab413f1ff54f" providerId="LiveId" clId="{06065B74-EA26-48C5-BF7F-C6A490825646}" dt="2019-10-31T12:54:56.312" v="3248" actId="20577"/>
          <ac:spMkLst>
            <pc:docMk/>
            <pc:sldMk cId="1921027392" sldId="283"/>
            <ac:spMk id="3" creationId="{597F95D6-49AE-4799-B471-BDB63806BB4A}"/>
          </ac:spMkLst>
        </pc:spChg>
      </pc:sldChg>
      <pc:sldChg chg="addSp delSp modSp add">
        <pc:chgData name="Ian Chen" userId="75ddab413f1ff54f" providerId="LiveId" clId="{06065B74-EA26-48C5-BF7F-C6A490825646}" dt="2019-10-31T12:55:33.961" v="3259" actId="20577"/>
        <pc:sldMkLst>
          <pc:docMk/>
          <pc:sldMk cId="1359257216" sldId="284"/>
        </pc:sldMkLst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2" creationId="{27D6CD7C-4ADC-43EA-8DBB-593AF7BDF0C6}"/>
          </ac:spMkLst>
        </pc:spChg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3" creationId="{CA9B19C0-0CFE-48EC-BFBF-720366F01011}"/>
          </ac:spMkLst>
        </pc:spChg>
        <pc:spChg chg="del">
          <ac:chgData name="Ian Chen" userId="75ddab413f1ff54f" providerId="LiveId" clId="{06065B74-EA26-48C5-BF7F-C6A490825646}" dt="2019-10-31T12:55:30.099" v="3255"/>
          <ac:spMkLst>
            <pc:docMk/>
            <pc:sldMk cId="1359257216" sldId="284"/>
            <ac:spMk id="4" creationId="{586625DE-F35A-4EDA-9A7B-9A27E1364B40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5" creationId="{A0B13B41-AB86-41DE-83D2-E7519F2FCB34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6" creationId="{754D0218-5F52-46F7-AC8C-FC24D5912B5C}"/>
          </ac:spMkLst>
        </pc:spChg>
        <pc:spChg chg="add del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7" creationId="{0D8744A9-4BFD-4B66-9874-31B52418E645}"/>
          </ac:spMkLst>
        </pc:spChg>
        <pc:spChg chg="add mod">
          <ac:chgData name="Ian Chen" userId="75ddab413f1ff54f" providerId="LiveId" clId="{06065B74-EA26-48C5-BF7F-C6A490825646}" dt="2019-10-31T12:55:33.961" v="3259" actId="20577"/>
          <ac:spMkLst>
            <pc:docMk/>
            <pc:sldMk cId="1359257216" sldId="284"/>
            <ac:spMk id="8" creationId="{BD76B04D-56A6-46C5-B219-ED939D789505}"/>
          </ac:spMkLst>
        </pc:spChg>
        <pc:spChg chg="add mod">
          <ac:chgData name="Ian Chen" userId="75ddab413f1ff54f" providerId="LiveId" clId="{06065B74-EA26-48C5-BF7F-C6A490825646}" dt="2019-10-31T12:55:32.710" v="3256"/>
          <ac:spMkLst>
            <pc:docMk/>
            <pc:sldMk cId="1359257216" sldId="284"/>
            <ac:spMk id="9" creationId="{3E859BED-F947-42BD-88D3-1B333AAB2344}"/>
          </ac:spMkLst>
        </pc:spChg>
      </pc:sldChg>
      <pc:sldChg chg="addSp delSp modSp add ord">
        <pc:chgData name="Ian Chen" userId="75ddab413f1ff54f" providerId="LiveId" clId="{06065B74-EA26-48C5-BF7F-C6A490825646}" dt="2019-10-31T12:56:07.816" v="3272"/>
        <pc:sldMkLst>
          <pc:docMk/>
          <pc:sldMk cId="2117938193" sldId="285"/>
        </pc:sldMkLst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2" creationId="{5F8C4E71-8305-4391-BB3F-98F0D3B1DE9D}"/>
          </ac:spMkLst>
        </pc:spChg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3" creationId="{E79FE48E-A3CF-4E9E-A4C2-C7010C20ACB3}"/>
          </ac:spMkLst>
        </pc:spChg>
        <pc:spChg chg="del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4" creationId="{7F57B598-AE22-41C3-94F3-72B883FC95A1}"/>
          </ac:spMkLst>
        </pc:spChg>
        <pc:spChg chg="add mod">
          <ac:chgData name="Ian Chen" userId="75ddab413f1ff54f" providerId="LiveId" clId="{06065B74-EA26-48C5-BF7F-C6A490825646}" dt="2019-10-31T12:56:00.684" v="3271" actId="2711"/>
          <ac:spMkLst>
            <pc:docMk/>
            <pc:sldMk cId="2117938193" sldId="285"/>
            <ac:spMk id="5" creationId="{942B5522-2709-411E-A49D-DEF44102D055}"/>
          </ac:spMkLst>
        </pc:spChg>
        <pc:spChg chg="add mod">
          <ac:chgData name="Ian Chen" userId="75ddab413f1ff54f" providerId="LiveId" clId="{06065B74-EA26-48C5-BF7F-C6A490825646}" dt="2019-10-31T12:55:51.628" v="3261"/>
          <ac:spMkLst>
            <pc:docMk/>
            <pc:sldMk cId="2117938193" sldId="285"/>
            <ac:spMk id="6" creationId="{323968E7-241C-4CB2-91FF-B0ECC5610961}"/>
          </ac:spMkLst>
        </pc:spChg>
      </pc:sldChg>
      <pc:sldChg chg="modSp add ord">
        <pc:chgData name="Ian Chen" userId="75ddab413f1ff54f" providerId="LiveId" clId="{06065B74-EA26-48C5-BF7F-C6A490825646}" dt="2019-10-31T13:24:39.585" v="3743" actId="20577"/>
        <pc:sldMkLst>
          <pc:docMk/>
          <pc:sldMk cId="230307792" sldId="286"/>
        </pc:sldMkLst>
        <pc:spChg chg="mod">
          <ac:chgData name="Ian Chen" userId="75ddab413f1ff54f" providerId="LiveId" clId="{06065B74-EA26-48C5-BF7F-C6A490825646}" dt="2019-10-31T13:24:39.585" v="3743" actId="20577"/>
          <ac:spMkLst>
            <pc:docMk/>
            <pc:sldMk cId="230307792" sldId="286"/>
            <ac:spMk id="5" creationId="{10BE77DE-3151-4076-9B51-4FA906764557}"/>
          </ac:spMkLst>
        </pc:spChg>
      </pc:sldChg>
      <pc:sldChg chg="addSp delSp modSp add del">
        <pc:chgData name="Ian Chen" userId="75ddab413f1ff54f" providerId="LiveId" clId="{06065B74-EA26-48C5-BF7F-C6A490825646}" dt="2019-10-31T13:40:11.907" v="3812" actId="2696"/>
        <pc:sldMkLst>
          <pc:docMk/>
          <pc:sldMk cId="1284756698" sldId="287"/>
        </pc:sldMkLst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2" creationId="{E5301861-4793-4E70-84E0-2746A7016B24}"/>
          </ac:spMkLst>
        </pc:spChg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3" creationId="{055A9065-B725-4290-B002-C5C084DED009}"/>
          </ac:spMkLst>
        </pc:spChg>
        <pc:spChg chg="del">
          <ac:chgData name="Ian Chen" userId="75ddab413f1ff54f" providerId="LiveId" clId="{06065B74-EA26-48C5-BF7F-C6A490825646}" dt="2019-10-31T13:39:49.628" v="3779"/>
          <ac:spMkLst>
            <pc:docMk/>
            <pc:sldMk cId="1284756698" sldId="287"/>
            <ac:spMk id="4" creationId="{D5B7FB48-630B-424A-9A86-AEDE92308C8F}"/>
          </ac:spMkLst>
        </pc:spChg>
        <pc:spChg chg="add del mod">
          <ac:chgData name="Ian Chen" userId="75ddab413f1ff54f" providerId="LiveId" clId="{06065B74-EA26-48C5-BF7F-C6A490825646}" dt="2019-10-31T13:39:52.414" v="3780"/>
          <ac:spMkLst>
            <pc:docMk/>
            <pc:sldMk cId="1284756698" sldId="287"/>
            <ac:spMk id="5" creationId="{8288FEF7-D8FD-47D0-987A-D7577FB7B474}"/>
          </ac:spMkLst>
        </pc:spChg>
        <pc:spChg chg="add del mod">
          <ac:chgData name="Ian Chen" userId="75ddab413f1ff54f" providerId="LiveId" clId="{06065B74-EA26-48C5-BF7F-C6A490825646}" dt="2019-10-31T13:39:52.414" v="3780"/>
          <ac:spMkLst>
            <pc:docMk/>
            <pc:sldMk cId="1284756698" sldId="287"/>
            <ac:spMk id="6" creationId="{B9E8D92E-A62B-4B61-8B15-CD953621E4AB}"/>
          </ac:spMkLst>
        </pc:spChg>
        <pc:spChg chg="add mod">
          <ac:chgData name="Ian Chen" userId="75ddab413f1ff54f" providerId="LiveId" clId="{06065B74-EA26-48C5-BF7F-C6A490825646}" dt="2019-10-31T13:40:10.130" v="3811" actId="20577"/>
          <ac:spMkLst>
            <pc:docMk/>
            <pc:sldMk cId="1284756698" sldId="287"/>
            <ac:spMk id="7" creationId="{1D877B74-399C-4111-8260-A3D695889241}"/>
          </ac:spMkLst>
        </pc:spChg>
      </pc:sldChg>
      <pc:sldChg chg="modSp add modNotesTx">
        <pc:chgData name="Ian Chen" userId="75ddab413f1ff54f" providerId="LiveId" clId="{06065B74-EA26-48C5-BF7F-C6A490825646}" dt="2019-11-03T07:57:02.989" v="3936" actId="20577"/>
        <pc:sldMkLst>
          <pc:docMk/>
          <pc:sldMk cId="1840608625" sldId="287"/>
        </pc:sldMkLst>
        <pc:spChg chg="mod">
          <ac:chgData name="Ian Chen" userId="75ddab413f1ff54f" providerId="LiveId" clId="{06065B74-EA26-48C5-BF7F-C6A490825646}" dt="2019-11-03T07:39:34.498" v="3824"/>
          <ac:spMkLst>
            <pc:docMk/>
            <pc:sldMk cId="1840608625" sldId="287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22.383" v="3920" actId="20577"/>
          <ac:spMkLst>
            <pc:docMk/>
            <pc:sldMk cId="1840608625" sldId="287"/>
            <ac:spMk id="7" creationId="{365EEEA3-CEDE-49E9-800B-97F13E4F4127}"/>
          </ac:spMkLst>
        </pc:spChg>
      </pc:sldChg>
      <pc:sldChg chg="modSp add modNotesTx">
        <pc:chgData name="Ian Chen" userId="75ddab413f1ff54f" providerId="LiveId" clId="{06065B74-EA26-48C5-BF7F-C6A490825646}" dt="2019-11-03T07:57:34.664" v="4019" actId="20577"/>
        <pc:sldMkLst>
          <pc:docMk/>
          <pc:sldMk cId="4237816944" sldId="288"/>
        </pc:sldMkLst>
        <pc:spChg chg="mod">
          <ac:chgData name="Ian Chen" userId="75ddab413f1ff54f" providerId="LiveId" clId="{06065B74-EA26-48C5-BF7F-C6A490825646}" dt="2019-11-03T07:51:00.387" v="3908" actId="20577"/>
          <ac:spMkLst>
            <pc:docMk/>
            <pc:sldMk cId="4237816944" sldId="288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7:52:12.128" v="3914" actId="20577"/>
          <ac:spMkLst>
            <pc:docMk/>
            <pc:sldMk cId="4237816944" sldId="288"/>
            <ac:spMk id="7" creationId="{365EEEA3-CEDE-49E9-800B-97F13E4F4127}"/>
          </ac:spMkLst>
        </pc:spChg>
      </pc:sldChg>
      <pc:sldChg chg="addSp delSp modSp add modNotesTx">
        <pc:chgData name="Ian Chen" userId="75ddab413f1ff54f" providerId="LiveId" clId="{06065B74-EA26-48C5-BF7F-C6A490825646}" dt="2019-11-03T09:19:40.555" v="4328" actId="6549"/>
        <pc:sldMkLst>
          <pc:docMk/>
          <pc:sldMk cId="4148228933" sldId="289"/>
        </pc:sldMkLst>
        <pc:spChg chg="add del mod">
          <ac:chgData name="Ian Chen" userId="75ddab413f1ff54f" providerId="LiveId" clId="{06065B74-EA26-48C5-BF7F-C6A490825646}" dt="2019-11-03T08:25:22.431" v="4189" actId="478"/>
          <ac:spMkLst>
            <pc:docMk/>
            <pc:sldMk cId="4148228933" sldId="289"/>
            <ac:spMk id="3" creationId="{93232EB3-DC5B-4E96-94E9-23F30D715700}"/>
          </ac:spMkLst>
        </pc:spChg>
        <pc:spChg chg="mod">
          <ac:chgData name="Ian Chen" userId="75ddab413f1ff54f" providerId="LiveId" clId="{06065B74-EA26-48C5-BF7F-C6A490825646}" dt="2019-11-03T09:19:40.555" v="4328" actId="6549"/>
          <ac:spMkLst>
            <pc:docMk/>
            <pc:sldMk cId="4148228933" sldId="289"/>
            <ac:spMk id="4" creationId="{3D7ACD70-0545-4368-9231-1DE89127B166}"/>
          </ac:spMkLst>
        </pc:spChg>
        <pc:spChg chg="del">
          <ac:chgData name="Ian Chen" userId="75ddab413f1ff54f" providerId="LiveId" clId="{06065B74-EA26-48C5-BF7F-C6A490825646}" dt="2019-11-03T08:07:43.937" v="4183" actId="478"/>
          <ac:spMkLst>
            <pc:docMk/>
            <pc:sldMk cId="4148228933" sldId="289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8:30:32.184" v="4315" actId="20577"/>
          <ac:spMkLst>
            <pc:docMk/>
            <pc:sldMk cId="4148228933" sldId="289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1-03T09:23:33.542" v="4381" actId="20577"/>
        <pc:sldMkLst>
          <pc:docMk/>
          <pc:sldMk cId="1678946719" sldId="290"/>
        </pc:sldMkLst>
        <pc:spChg chg="mod">
          <ac:chgData name="Ian Chen" userId="75ddab413f1ff54f" providerId="LiveId" clId="{06065B74-EA26-48C5-BF7F-C6A490825646}" dt="2019-11-03T09:23:33.542" v="4381" actId="20577"/>
          <ac:spMkLst>
            <pc:docMk/>
            <pc:sldMk cId="1678946719" sldId="290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09:20:56.829" v="4372" actId="20577"/>
          <ac:spMkLst>
            <pc:docMk/>
            <pc:sldMk cId="1678946719" sldId="290"/>
            <ac:spMk id="7" creationId="{365EEEA3-CEDE-49E9-800B-97F13E4F4127}"/>
          </ac:spMkLst>
        </pc:spChg>
      </pc:sldChg>
      <pc:sldChg chg="add del">
        <pc:chgData name="Ian Chen" userId="75ddab413f1ff54f" providerId="LiveId" clId="{06065B74-EA26-48C5-BF7F-C6A490825646}" dt="2019-11-03T09:20:33.187" v="4363" actId="2696"/>
        <pc:sldMkLst>
          <pc:docMk/>
          <pc:sldMk cId="3971549278" sldId="290"/>
        </pc:sldMkLst>
      </pc:sldChg>
      <pc:sldChg chg="modSp add modNotesTx">
        <pc:chgData name="Ian Chen" userId="75ddab413f1ff54f" providerId="LiveId" clId="{06065B74-EA26-48C5-BF7F-C6A490825646}" dt="2019-11-03T10:24:15.645" v="4859" actId="20577"/>
        <pc:sldMkLst>
          <pc:docMk/>
          <pc:sldMk cId="561184686" sldId="291"/>
        </pc:sldMkLst>
        <pc:spChg chg="mod">
          <ac:chgData name="Ian Chen" userId="75ddab413f1ff54f" providerId="LiveId" clId="{06065B74-EA26-48C5-BF7F-C6A490825646}" dt="2019-11-03T10:19:42.667" v="4847"/>
          <ac:spMkLst>
            <pc:docMk/>
            <pc:sldMk cId="561184686" sldId="291"/>
            <ac:spMk id="5" creationId="{10BE77DE-3151-4076-9B51-4FA906764557}"/>
          </ac:spMkLst>
        </pc:spChg>
        <pc:spChg chg="mod">
          <ac:chgData name="Ian Chen" userId="75ddab413f1ff54f" providerId="LiveId" clId="{06065B74-EA26-48C5-BF7F-C6A490825646}" dt="2019-11-03T10:24:15.645" v="4859" actId="20577"/>
          <ac:spMkLst>
            <pc:docMk/>
            <pc:sldMk cId="561184686" sldId="291"/>
            <ac:spMk id="7" creationId="{365EEEA3-CEDE-49E9-800B-97F13E4F4127}"/>
          </ac:spMkLst>
        </pc:spChg>
      </pc:sldChg>
      <pc:sldChg chg="modSp add">
        <pc:chgData name="Ian Chen" userId="75ddab413f1ff54f" providerId="LiveId" clId="{06065B74-EA26-48C5-BF7F-C6A490825646}" dt="2019-11-03T10:33:58.422" v="5039" actId="20577"/>
        <pc:sldMkLst>
          <pc:docMk/>
          <pc:sldMk cId="2578535719" sldId="292"/>
        </pc:sldMkLst>
        <pc:spChg chg="mod">
          <ac:chgData name="Ian Chen" userId="75ddab413f1ff54f" providerId="LiveId" clId="{06065B74-EA26-48C5-BF7F-C6A490825646}" dt="2019-11-03T10:33:58.422" v="5039" actId="20577"/>
          <ac:spMkLst>
            <pc:docMk/>
            <pc:sldMk cId="2578535719" sldId="292"/>
            <ac:spMk id="5" creationId="{52DD3EDC-1F62-45B3-912F-CED16695C8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556A3-32EB-498D-80A1-1513083E0ADD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9EB41-956D-441D-81DF-9F4DC6CFA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0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兩種</a:t>
            </a:r>
            <a:r>
              <a:rPr lang="en-US" altLang="zh-TW"/>
              <a:t>type</a:t>
            </a:r>
            <a:r>
              <a:rPr lang="zh-TW" altLang="en-US"/>
              <a:t>差異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Primitive</a:t>
            </a:r>
            <a:r>
              <a:rPr lang="zh-TW" altLang="en-US"/>
              <a:t>兩種寫法差異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 err="1"/>
              <a:t>Ctor</a:t>
            </a:r>
            <a:r>
              <a:rPr lang="en-US" altLang="zh-TW"/>
              <a:t> </a:t>
            </a:r>
            <a:r>
              <a:rPr lang="zh-TW" altLang="en-US"/>
              <a:t>執行流程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Field </a:t>
            </a:r>
            <a:r>
              <a:rPr lang="zh-TW" altLang="en-US"/>
              <a:t>執行流程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Property</a:t>
            </a:r>
            <a:r>
              <a:rPr lang="zh-TW" altLang="en-US"/>
              <a:t>反編譯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Const</a:t>
            </a:r>
            <a:r>
              <a:rPr lang="zh-TW" altLang="en-US"/>
              <a:t>反編譯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Method</a:t>
            </a:r>
            <a:r>
              <a:rPr lang="zh-TW" altLang="en-US"/>
              <a:t>呼叫、傳值、方法簽章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Indexer</a:t>
            </a:r>
            <a:r>
              <a:rPr lang="zh-TW" altLang="en-US"/>
              <a:t>使用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Nested Type </a:t>
            </a:r>
            <a:r>
              <a:rPr lang="zh-TW" altLang="en-US"/>
              <a:t>使用以及建議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7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/>
              <a:t>interface &gt; method</a:t>
            </a:r>
          </a:p>
          <a:p>
            <a:pPr marL="228600" indent="-228600">
              <a:buAutoNum type="arabicPeriod"/>
            </a:pPr>
            <a:r>
              <a:rPr lang="en-US" altLang="zh-TW" dirty="0"/>
              <a:t>class &gt; method</a:t>
            </a:r>
          </a:p>
          <a:p>
            <a:pPr marL="685800" lvl="1" indent="-228600">
              <a:buAutoNum type="arabicPeriod"/>
            </a:pPr>
            <a:r>
              <a:rPr lang="zh-TW" altLang="en-US" dirty="0"/>
              <a:t>怎麼做才能呼叫？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4DC9B0"/>
                </a:solidFill>
                <a:effectLst/>
              </a:rPr>
              <a:t>InterfaceExercise</a:t>
            </a:r>
            <a:endParaRPr lang="en-US" altLang="zh-TW" dirty="0">
              <a:solidFill>
                <a:srgbClr val="DCDCDC"/>
              </a:solidFill>
              <a:effectLst/>
            </a:endParaRPr>
          </a:p>
          <a:p>
            <a:pPr marL="228600" lvl="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99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6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基本的繼承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 class</a:t>
            </a:r>
            <a:r>
              <a:rPr lang="zh-TW" altLang="en-US" dirty="0"/>
              <a:t>擁有的</a:t>
            </a:r>
            <a:r>
              <a:rPr lang="en-US" altLang="zh-TW" dirty="0"/>
              <a:t>member</a:t>
            </a:r>
          </a:p>
          <a:p>
            <a:pPr marL="228600" indent="-228600">
              <a:buAutoNum type="arabicPeriod"/>
            </a:pPr>
            <a:r>
              <a:rPr lang="en-US" altLang="zh-TW" dirty="0"/>
              <a:t>protected</a:t>
            </a:r>
            <a:r>
              <a:rPr lang="zh-TW" altLang="en-US" dirty="0"/>
              <a:t>存取修飾詞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818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簡述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ToString</a:t>
            </a:r>
            <a:endParaRPr lang="en-US" altLang="zh-TW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GetType</a:t>
            </a:r>
            <a:endParaRPr lang="en-US" altLang="zh-TW" dirty="0">
              <a:effectLst/>
            </a:endParaRPr>
          </a:p>
          <a:p>
            <a:pPr marL="228600" indent="-228600">
              <a:buAutoNum type="arabicPeriod"/>
            </a:pPr>
            <a:r>
              <a:rPr lang="en-US" altLang="zh-TW" dirty="0"/>
              <a:t>Equals</a:t>
            </a:r>
          </a:p>
          <a:p>
            <a:pPr marL="228600" indent="-228600">
              <a:buAutoNum type="arabicPeriod"/>
            </a:pPr>
            <a:r>
              <a:rPr lang="en-US" altLang="zh-TW" dirty="0" err="1">
                <a:effectLst/>
              </a:rPr>
              <a:t>GetHashCode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繼承鏈上的執行流程</a:t>
            </a:r>
            <a:r>
              <a:rPr lang="en-US" altLang="zh-TW"/>
              <a:t>(</a:t>
            </a:r>
            <a:r>
              <a:rPr lang="zh-TW" altLang="en-US"/>
              <a:t>無</a:t>
            </a:r>
            <a:r>
              <a:rPr lang="en-US" altLang="zh-TW"/>
              <a:t>base)</a:t>
            </a:r>
          </a:p>
          <a:p>
            <a:pPr marL="228600" indent="-228600">
              <a:buAutoNum type="arabicPeriod"/>
            </a:pPr>
            <a:r>
              <a:rPr lang="zh-TW" altLang="en-US"/>
              <a:t>帶入</a:t>
            </a:r>
            <a:r>
              <a:rPr lang="en-US" altLang="zh-TW"/>
              <a:t>base()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89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可以指派給</a:t>
            </a:r>
            <a:r>
              <a:rPr lang="en-US" altLang="zh-TW" dirty="0"/>
              <a:t>base</a:t>
            </a:r>
            <a:r>
              <a:rPr lang="zh-TW" altLang="en-US" dirty="0"/>
              <a:t>變數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可以傳入給</a:t>
            </a:r>
            <a:r>
              <a:rPr lang="en-US" altLang="zh-TW" dirty="0"/>
              <a:t>base</a:t>
            </a:r>
            <a:r>
              <a:rPr lang="zh-TW" altLang="en-US" dirty="0"/>
              <a:t>參數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可以用</a:t>
            </a:r>
            <a:r>
              <a:rPr lang="en-US" altLang="zh-TW" dirty="0"/>
              <a:t>base type</a:t>
            </a:r>
            <a:r>
              <a:rPr lang="zh-TW" altLang="en-US" dirty="0"/>
              <a:t>傳出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derived</a:t>
            </a:r>
            <a:r>
              <a:rPr lang="zh-TW" altLang="en-US" dirty="0"/>
              <a:t>不可指派給另一個</a:t>
            </a:r>
            <a:r>
              <a:rPr lang="en-US" altLang="zh-TW" dirty="0"/>
              <a:t>derived type</a:t>
            </a:r>
          </a:p>
          <a:p>
            <a:pPr marL="228600" indent="-228600">
              <a:buAutoNum type="arabicPeriod"/>
            </a:pPr>
            <a:r>
              <a:rPr lang="zh-TW" altLang="en-US" dirty="0"/>
              <a:t>多型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652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基本的覆寫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方法簽章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en-US" altLang="zh-TW"/>
              <a:t>base.&lt;Member&gt;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11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TW"/>
              <a:t>derived class for variable</a:t>
            </a:r>
          </a:p>
          <a:p>
            <a:pPr marL="228600" indent="-228600">
              <a:buAutoNum type="arabicPeriod"/>
            </a:pPr>
            <a:r>
              <a:rPr lang="en-US" altLang="zh-TW"/>
              <a:t>base class for variable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6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隱藏</a:t>
            </a:r>
            <a:r>
              <a:rPr lang="en-US" altLang="zh-TW"/>
              <a:t>base</a:t>
            </a:r>
            <a:r>
              <a:rPr lang="zh-TW" altLang="en-US"/>
              <a:t>的</a:t>
            </a:r>
            <a:r>
              <a:rPr lang="en-US" altLang="zh-TW"/>
              <a:t>member</a:t>
            </a:r>
          </a:p>
          <a:p>
            <a:pPr marL="228600" indent="-228600">
              <a:buAutoNum type="arabicPeriod"/>
            </a:pPr>
            <a:r>
              <a:rPr lang="zh-TW" altLang="en-US"/>
              <a:t>使用的特性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3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方法簽章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84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916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抽象類別</a:t>
            </a:r>
            <a:r>
              <a:rPr lang="en-US" altLang="zh-TW" dirty="0"/>
              <a:t>/</a:t>
            </a:r>
            <a:r>
              <a:rPr lang="zh-TW" altLang="en-US" dirty="0"/>
              <a:t>方法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隱含</a:t>
            </a:r>
            <a:r>
              <a:rPr lang="en-US" altLang="zh-TW" dirty="0"/>
              <a:t>virtual</a:t>
            </a:r>
          </a:p>
          <a:p>
            <a:pPr marL="228600" indent="-228600">
              <a:buAutoNum type="arabicPeriod"/>
            </a:pPr>
            <a:r>
              <a:rPr lang="zh-TW" altLang="en-US" dirty="0"/>
              <a:t>不可實體化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46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同時要包含</a:t>
            </a:r>
            <a:r>
              <a:rPr lang="en-US" altLang="zh-TW" dirty="0"/>
              <a:t>override(Method)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method</a:t>
            </a:r>
            <a:r>
              <a:rPr lang="zh-TW" altLang="en-US" dirty="0"/>
              <a:t>上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class</a:t>
            </a:r>
            <a:r>
              <a:rPr lang="zh-TW" altLang="en-US" dirty="0"/>
              <a:t>上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dirty="0" err="1">
                <a:solidFill>
                  <a:srgbClr val="4DC9B0"/>
                </a:solidFill>
                <a:effectLst/>
              </a:rPr>
              <a:t>AbstractExercise</a:t>
            </a:r>
            <a:endParaRPr lang="en-US" altLang="zh-TW">
              <a:solidFill>
                <a:srgbClr val="DCDCDC"/>
              </a:solidFill>
              <a:effectLst/>
            </a:endParaRPr>
          </a:p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5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855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1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23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45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22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2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可擁有的</a:t>
            </a:r>
            <a:r>
              <a:rPr lang="en-US" altLang="zh-TW"/>
              <a:t>member</a:t>
            </a:r>
          </a:p>
          <a:p>
            <a:pPr marL="228600" indent="-228600">
              <a:buAutoNum type="arabicPeriod"/>
            </a:pPr>
            <a:r>
              <a:rPr lang="zh-TW" altLang="en-US"/>
              <a:t>存取修飾詞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命名規則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01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實作≠繼承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62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介面中定義</a:t>
            </a:r>
            <a:r>
              <a:rPr lang="en-US" altLang="zh-TW"/>
              <a:t>get</a:t>
            </a:r>
            <a:r>
              <a:rPr lang="zh-TW" altLang="en-US"/>
              <a:t>和</a:t>
            </a:r>
            <a:r>
              <a:rPr lang="en-US" altLang="zh-TW"/>
              <a:t>set</a:t>
            </a:r>
            <a:r>
              <a:rPr lang="zh-TW" altLang="en-US"/>
              <a:t>，以及只有</a:t>
            </a:r>
            <a:r>
              <a:rPr lang="en-US" altLang="zh-TW"/>
              <a:t>get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32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多型</a:t>
            </a:r>
            <a:endParaRPr lang="en-US" altLang="zh-TW"/>
          </a:p>
          <a:p>
            <a:pPr marL="685800" lvl="1" indent="-228600">
              <a:buAutoNum type="arabicPeriod"/>
            </a:pPr>
            <a:r>
              <a:rPr lang="en-US" altLang="zh-TW"/>
              <a:t>runtime</a:t>
            </a:r>
            <a:r>
              <a:rPr lang="zh-TW" altLang="en-US"/>
              <a:t>時期可替換</a:t>
            </a:r>
            <a:r>
              <a:rPr lang="en-US" altLang="zh-TW"/>
              <a:t>instance</a:t>
            </a:r>
            <a:r>
              <a:rPr lang="zh-TW" altLang="en-US"/>
              <a:t>，導致行為改變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5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46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/>
              <a:t>在介面中的作法</a:t>
            </a:r>
            <a:endParaRPr lang="en-US" altLang="zh-TW"/>
          </a:p>
          <a:p>
            <a:pPr marL="228600" indent="-22860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class</a:t>
            </a:r>
            <a:r>
              <a:rPr lang="zh-TW" altLang="en-US"/>
              <a:t>中的實做方式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9EB41-956D-441D-81DF-9F4DC6CFA52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4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73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55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750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75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31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43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37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5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4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028D-89B4-4DE9-864B-1C2C10EA3375}" type="datetimeFigureOut">
              <a:rPr lang="zh-TW" altLang="en-US" smtClean="0"/>
              <a:t>2024/12/31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BBA1CF-1F77-43C5-BA0E-A77AD011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0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70B08-8F54-45E8-A1F7-B7A65868A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</a:t>
            </a:r>
            <a:r>
              <a:rPr lang="zh-TW" altLang="en-US" dirty="0"/>
              <a:t>＃</a:t>
            </a:r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B11BAB-FE3C-484D-A66F-375F641DA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Ian Chen</a:t>
            </a:r>
          </a:p>
          <a:p>
            <a:r>
              <a:rPr lang="en-US" altLang="zh-TW" dirty="0"/>
              <a:t>2024/12/30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0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明確實做</a:t>
            </a:r>
            <a:endParaRPr lang="en-US" altLang="zh-TW"/>
          </a:p>
          <a:p>
            <a:pPr lvl="1"/>
            <a:r>
              <a:rPr lang="en-US" altLang="zh-TW"/>
              <a:t>in interface</a:t>
            </a:r>
          </a:p>
          <a:p>
            <a:pPr lvl="1"/>
            <a:r>
              <a:rPr lang="en-US" altLang="zh-TW"/>
              <a:t>in class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明確實做</a:t>
            </a:r>
            <a:endParaRPr lang="en-US" altLang="zh-TW"/>
          </a:p>
          <a:p>
            <a:pPr lvl="1"/>
            <a:r>
              <a:rPr lang="en-US" altLang="zh-TW"/>
              <a:t>how to use?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60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30D8292-30CA-4A81-A91E-D14C89D7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DB0B23-B127-4F0D-897E-DD5E9BA85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</p:spTree>
    <p:extLst>
      <p:ext uri="{BB962C8B-B14F-4D97-AF65-F5344CB8AC3E}">
        <p14:creationId xmlns:p14="http://schemas.microsoft.com/office/powerpoint/2010/main" val="402352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base class</a:t>
            </a:r>
          </a:p>
          <a:p>
            <a:pPr lvl="1"/>
            <a:r>
              <a:rPr lang="zh-TW" altLang="en-US" dirty="0"/>
              <a:t>基底類別</a:t>
            </a:r>
            <a:endParaRPr lang="en-US" altLang="zh-TW" dirty="0"/>
          </a:p>
          <a:p>
            <a:r>
              <a:rPr lang="en-US" altLang="zh-TW" dirty="0"/>
              <a:t>derived class</a:t>
            </a:r>
          </a:p>
          <a:p>
            <a:pPr lvl="1"/>
            <a:r>
              <a:rPr lang="zh-TW" altLang="en-US" dirty="0"/>
              <a:t>衍生類別</a:t>
            </a:r>
            <a:endParaRPr lang="en-US" altLang="zh-TW" dirty="0"/>
          </a:p>
          <a:p>
            <a:r>
              <a:rPr lang="en-US" altLang="zh-TW" dirty="0"/>
              <a:t>is-a</a:t>
            </a:r>
          </a:p>
          <a:p>
            <a:r>
              <a:rPr lang="en-US" altLang="zh-TW" dirty="0"/>
              <a:t>protected</a:t>
            </a:r>
          </a:p>
          <a:p>
            <a:pPr lvl="1"/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</a:t>
            </a:r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8CBF9C-8FDC-C741-85B7-89C16334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1930400"/>
            <a:ext cx="6750065" cy="3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9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一個自定義的</a:t>
            </a:r>
            <a:r>
              <a:rPr lang="en-US" altLang="zh-TW"/>
              <a:t>class</a:t>
            </a:r>
            <a:r>
              <a:rPr lang="zh-TW" altLang="en-US"/>
              <a:t>有</a:t>
            </a:r>
            <a:r>
              <a:rPr lang="en-US" altLang="zh-TW"/>
              <a:t>default</a:t>
            </a:r>
            <a:r>
              <a:rPr lang="zh-TW" altLang="en-US"/>
              <a:t>的繼承嗎？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2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Constructor</a:t>
            </a:r>
          </a:p>
          <a:p>
            <a:r>
              <a:rPr lang="en-US" altLang="zh-TW"/>
              <a:t>base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2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變數賦值</a:t>
            </a:r>
            <a:endParaRPr lang="en-US" altLang="zh-TW" dirty="0"/>
          </a:p>
          <a:p>
            <a:r>
              <a:rPr lang="zh-TW" altLang="en-US" dirty="0"/>
              <a:t>多型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方法呼叫</a:t>
            </a:r>
            <a:endParaRPr lang="en-US" altLang="zh-TW" dirty="0"/>
          </a:p>
          <a:p>
            <a:r>
              <a:rPr lang="zh-TW" altLang="en-US" dirty="0"/>
              <a:t>方法返回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3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virtual</a:t>
            </a:r>
          </a:p>
          <a:p>
            <a:r>
              <a:rPr lang="en-US" altLang="zh-TW"/>
              <a:t>override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3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如果不寫</a:t>
            </a:r>
            <a:r>
              <a:rPr lang="en-US" altLang="zh-TW"/>
              <a:t>override?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InheritanceSample_7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6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new</a:t>
            </a:r>
            <a:r>
              <a:rPr lang="zh-TW" altLang="en-US"/>
              <a:t>修飾詞</a:t>
            </a:r>
            <a:endParaRPr lang="en-US" altLang="zh-TW"/>
          </a:p>
          <a:p>
            <a:pPr lvl="1"/>
            <a:r>
              <a:rPr lang="zh-TW" altLang="en-US"/>
              <a:t>特性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InheritanceSample_8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3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E50B-6CE3-4D37-967C-FC715B03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前次回顧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1EFD8-DD83-4385-9ABD-47D06A5EFB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Type</a:t>
            </a:r>
          </a:p>
          <a:p>
            <a:pPr lvl="1"/>
            <a:r>
              <a:rPr lang="en-US" altLang="zh-TW"/>
              <a:t>Reference type</a:t>
            </a:r>
          </a:p>
          <a:p>
            <a:pPr lvl="1"/>
            <a:r>
              <a:rPr lang="en-US" altLang="zh-TW"/>
              <a:t>Value type</a:t>
            </a:r>
          </a:p>
          <a:p>
            <a:r>
              <a:rPr lang="en-US" altLang="zh-TW"/>
              <a:t>Primitive</a:t>
            </a:r>
          </a:p>
          <a:p>
            <a:r>
              <a:rPr lang="en-US" altLang="zh-TW"/>
              <a:t>Access Modifiers</a:t>
            </a:r>
          </a:p>
          <a:p>
            <a:r>
              <a:rPr lang="en-US" altLang="zh-TW"/>
              <a:t>static class</a:t>
            </a:r>
          </a:p>
          <a:p>
            <a:pPr lvl="1"/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FC45D2-FF3C-4A78-9E44-0F12D07E5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Constructor</a:t>
            </a:r>
          </a:p>
          <a:p>
            <a:pPr lvl="1"/>
            <a:r>
              <a:rPr lang="en-US" altLang="zh-TW" dirty="0"/>
              <a:t>Field</a:t>
            </a:r>
          </a:p>
          <a:p>
            <a:pPr lvl="1"/>
            <a:r>
              <a:rPr lang="en-US" altLang="zh-TW" dirty="0"/>
              <a:t>Property</a:t>
            </a:r>
          </a:p>
          <a:p>
            <a:pPr lvl="1"/>
            <a:r>
              <a:rPr lang="en-US" altLang="zh-TW" dirty="0"/>
              <a:t>Constants</a:t>
            </a:r>
          </a:p>
          <a:p>
            <a:pPr lvl="1"/>
            <a:r>
              <a:rPr lang="en-US" altLang="zh-TW" dirty="0"/>
              <a:t>Method</a:t>
            </a:r>
          </a:p>
          <a:p>
            <a:pPr lvl="1"/>
            <a:r>
              <a:rPr lang="en-US" altLang="zh-TW" dirty="0"/>
              <a:t>Indexer</a:t>
            </a:r>
          </a:p>
          <a:p>
            <a:pPr lvl="1"/>
            <a:r>
              <a:rPr lang="en-US" altLang="zh-TW" dirty="0"/>
              <a:t>Nested Class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117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new</a:t>
            </a:r>
            <a:r>
              <a:rPr lang="zh-TW" altLang="en-US"/>
              <a:t>修飾詞</a:t>
            </a:r>
            <a:endParaRPr lang="en-US" altLang="zh-TW"/>
          </a:p>
          <a:p>
            <a:pPr lvl="1"/>
            <a:r>
              <a:rPr lang="zh-TW" altLang="en-US"/>
              <a:t>方法簽章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18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abstract(</a:t>
            </a:r>
            <a:r>
              <a:rPr lang="zh-TW" altLang="en-US" dirty="0"/>
              <a:t>抽象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method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778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Inheritance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sealed(</a:t>
            </a:r>
            <a:r>
              <a:rPr lang="zh-TW" altLang="en-US" dirty="0"/>
              <a:t>密封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class</a:t>
            </a:r>
          </a:p>
          <a:p>
            <a:pPr lvl="1"/>
            <a:r>
              <a:rPr lang="en-US" altLang="zh-TW" dirty="0"/>
              <a:t>method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InheritanceSample_11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0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0800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“</a:t>
            </a:r>
            <a:r>
              <a:rPr lang="zh-TW" altLang="en-US"/>
              <a:t>明確轉換</a:t>
            </a:r>
            <a:r>
              <a:rPr lang="en-US" altLang="zh-TW"/>
              <a:t>” </a:t>
            </a:r>
            <a:r>
              <a:rPr lang="zh-TW" altLang="en-US"/>
              <a:t>和 </a:t>
            </a:r>
            <a:r>
              <a:rPr lang="en-US" altLang="zh-TW"/>
              <a:t>“as</a:t>
            </a:r>
            <a:r>
              <a:rPr lang="zh-TW" altLang="en-US"/>
              <a:t>關鍵字</a:t>
            </a:r>
            <a:r>
              <a:rPr lang="en-US" altLang="zh-TW"/>
              <a:t>”</a:t>
            </a:r>
            <a:r>
              <a:rPr lang="zh-TW" altLang="en-US"/>
              <a:t>有什麼差異點？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TypeConvertSample_1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48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as </a:t>
            </a:r>
            <a:r>
              <a:rPr lang="zh-TW" altLang="en-US"/>
              <a:t>關鍵字</a:t>
            </a:r>
            <a:endParaRPr lang="en-US" altLang="zh-TW"/>
          </a:p>
          <a:p>
            <a:r>
              <a:rPr lang="en-US" altLang="zh-TW"/>
              <a:t>is </a:t>
            </a:r>
            <a:r>
              <a:rPr lang="zh-TW" altLang="en-US"/>
              <a:t>關鍵字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TypeConvertSample_2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32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如何應用？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TypeConvertSample_3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812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類型轉換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套用</a:t>
            </a:r>
            <a:r>
              <a:rPr lang="en-US" altLang="zh-TW" dirty="0"/>
              <a:t>C# 8.0</a:t>
            </a:r>
            <a:r>
              <a:rPr lang="zh-TW" altLang="en-US" dirty="0"/>
              <a:t>的模式比對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93138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TypeConvertSample_4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331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42B5522-2709-411E-A49D-DEF44102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23968E7-241C-4CB2-91FF-B0ECC5610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938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 </a:t>
            </a:r>
            <a:r>
              <a:rPr lang="en-US" altLang="zh-TW"/>
              <a:t>vs </a:t>
            </a:r>
            <a:r>
              <a:rPr lang="zh-TW" altLang="en-US"/>
              <a:t>介面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665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1F7AF-2B34-46B3-B7F9-3D83626D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720963"/>
            <a:ext cx="8596668" cy="1826581"/>
          </a:xfrm>
        </p:spPr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8F2174-2A88-4878-A15A-B6C97A114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</p:spTree>
    <p:extLst>
      <p:ext uri="{BB962C8B-B14F-4D97-AF65-F5344CB8AC3E}">
        <p14:creationId xmlns:p14="http://schemas.microsoft.com/office/powerpoint/2010/main" val="1302641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2DD3EDC-1F62-45B3-912F-CED16695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明確轉換 </a:t>
            </a:r>
            <a:r>
              <a:rPr lang="en-US" altLang="zh-TW"/>
              <a:t>vs “as”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3FB38E-D772-4F80-AF8A-99E2495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什麼情境下適合用哪個？</a:t>
            </a:r>
          </a:p>
        </p:txBody>
      </p:sp>
    </p:spTree>
    <p:extLst>
      <p:ext uri="{BB962C8B-B14F-4D97-AF65-F5344CB8AC3E}">
        <p14:creationId xmlns:p14="http://schemas.microsoft.com/office/powerpoint/2010/main" val="2578535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D76B04D-56A6-46C5-B219-ED939D78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End</a:t>
            </a:r>
            <a:endParaRPr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E859BED-F947-42BD-88D3-1B333AAB2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2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Member</a:t>
            </a:r>
          </a:p>
          <a:p>
            <a:pPr lvl="1"/>
            <a:r>
              <a:rPr lang="en-US" altLang="zh-TW"/>
              <a:t>Method</a:t>
            </a:r>
          </a:p>
          <a:p>
            <a:pPr lvl="1"/>
            <a:r>
              <a:rPr lang="en-US" altLang="zh-TW"/>
              <a:t>Property</a:t>
            </a:r>
          </a:p>
          <a:p>
            <a:pPr lvl="1"/>
            <a:r>
              <a:rPr lang="en-US" altLang="zh-TW"/>
              <a:t>Event</a:t>
            </a:r>
          </a:p>
          <a:p>
            <a:pPr lvl="1"/>
            <a:r>
              <a:rPr lang="en-US" altLang="zh-TW"/>
              <a:t>Indexer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74C300-DECD-4DE7-812C-2B20604B6E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/>
              <a:t>存取修飾詞</a:t>
            </a:r>
            <a:endParaRPr lang="en-US" altLang="zh-TW"/>
          </a:p>
          <a:p>
            <a:pPr lvl="1"/>
            <a:r>
              <a:rPr lang="en-US" altLang="zh-TW"/>
              <a:t>Member</a:t>
            </a:r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33614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37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implementation</a:t>
            </a:r>
          </a:p>
          <a:p>
            <a:pPr lvl="1"/>
            <a:r>
              <a:rPr lang="zh-TW" altLang="en-US"/>
              <a:t>實做</a:t>
            </a:r>
            <a:endParaRPr lang="en-US" altLang="zh-TW"/>
          </a:p>
          <a:p>
            <a:r>
              <a:rPr lang="en-US" altLang="zh-TW"/>
              <a:t>Has-a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InterfaceSample_2</a:t>
            </a:r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3C4D554-08CD-844C-A857-44706943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229" y="1947953"/>
            <a:ext cx="5380773" cy="407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/>
              <a:t>Property in interface.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InterfaceSample_5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8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變數賦值</a:t>
            </a:r>
            <a:endParaRPr lang="en-US" altLang="zh-TW"/>
          </a:p>
          <a:p>
            <a:r>
              <a:rPr lang="zh-TW" altLang="en-US"/>
              <a:t>多型</a:t>
            </a:r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InterfaceSample_3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方法參數</a:t>
            </a:r>
            <a:endParaRPr lang="en-US" altLang="zh-TW"/>
          </a:p>
          <a:p>
            <a:r>
              <a:rPr lang="zh-TW" altLang="en-US"/>
              <a:t>方法回傳值</a:t>
            </a:r>
            <a:endParaRPr lang="en-US" altLang="zh-TW"/>
          </a:p>
          <a:p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InterfaceSample_4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48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7ACD70-0545-4368-9231-1DE89127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BE77DE-3151-4076-9B51-4FA906764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/>
              <a:t>不可具現化</a:t>
            </a:r>
            <a:endParaRPr lang="en-US" altLang="zh-TW"/>
          </a:p>
          <a:p>
            <a:r>
              <a:rPr lang="zh-TW" altLang="en-US"/>
              <a:t>不可方法的實做</a:t>
            </a:r>
            <a:r>
              <a:rPr lang="en-US" altLang="zh-TW"/>
              <a:t>(C# 8.0</a:t>
            </a:r>
            <a:r>
              <a:rPr lang="zh-TW" altLang="en-US"/>
              <a:t>前</a:t>
            </a:r>
            <a:r>
              <a:rPr lang="en-US" altLang="zh-TW"/>
              <a:t>)</a:t>
            </a:r>
          </a:p>
          <a:p>
            <a:r>
              <a:rPr lang="zh-TW" altLang="en-US"/>
              <a:t>實做多個介面</a:t>
            </a:r>
            <a:endParaRPr lang="en-US" altLang="zh-TW"/>
          </a:p>
          <a:p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5EEEA3-CEDE-49E9-800B-97F13E4F4127}"/>
              </a:ext>
            </a:extLst>
          </p:cNvPr>
          <p:cNvSpPr txBox="1"/>
          <p:nvPr/>
        </p:nvSpPr>
        <p:spPr>
          <a:xfrm>
            <a:off x="7181987" y="6041361"/>
            <a:ext cx="31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InterfaceSample_6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5342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1207</TotalTime>
  <Words>528</Words>
  <Application>Microsoft Office PowerPoint</Application>
  <PresentationFormat>寬螢幕</PresentationFormat>
  <Paragraphs>206</Paragraphs>
  <Slides>31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多面向</vt:lpstr>
      <vt:lpstr>C＃Inheritance</vt:lpstr>
      <vt:lpstr>前次回顧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Inheritance</vt:lpstr>
      <vt:lpstr>Inheritance</vt:lpstr>
      <vt:lpstr>一個自定義的class有default的繼承嗎？</vt:lpstr>
      <vt:lpstr>Inheritance</vt:lpstr>
      <vt:lpstr>Inheritance</vt:lpstr>
      <vt:lpstr>Inheritance</vt:lpstr>
      <vt:lpstr>如果不寫override?</vt:lpstr>
      <vt:lpstr>Inheritance</vt:lpstr>
      <vt:lpstr>Inheritance</vt:lpstr>
      <vt:lpstr>Inheritance</vt:lpstr>
      <vt:lpstr>Inheritance</vt:lpstr>
      <vt:lpstr>類型轉換</vt:lpstr>
      <vt:lpstr>“明確轉換” 和 “as關鍵字”有什麼差異點？</vt:lpstr>
      <vt:lpstr>類型轉換</vt:lpstr>
      <vt:lpstr>類型轉換</vt:lpstr>
      <vt:lpstr>類型轉換</vt:lpstr>
      <vt:lpstr>Q&amp;A</vt:lpstr>
      <vt:lpstr>繼承 vs 介面</vt:lpstr>
      <vt:lpstr>明確轉換 vs “as”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C＃ 繼承、介面</dc:title>
  <dc:creator>陳毅豪</dc:creator>
  <cp:lastModifiedBy>Ian Chen</cp:lastModifiedBy>
  <cp:revision>13</cp:revision>
  <dcterms:created xsi:type="dcterms:W3CDTF">2019-10-29T09:27:48Z</dcterms:created>
  <dcterms:modified xsi:type="dcterms:W3CDTF">2024-12-31T03:47:52Z</dcterms:modified>
</cp:coreProperties>
</file>