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0" r:id="rId3"/>
    <p:sldId id="292" r:id="rId4"/>
    <p:sldId id="293" r:id="rId5"/>
    <p:sldId id="300" r:id="rId6"/>
    <p:sldId id="307" r:id="rId7"/>
    <p:sldId id="305" r:id="rId8"/>
    <p:sldId id="323" r:id="rId9"/>
    <p:sldId id="308" r:id="rId10"/>
    <p:sldId id="316" r:id="rId11"/>
    <p:sldId id="317" r:id="rId12"/>
    <p:sldId id="318" r:id="rId13"/>
    <p:sldId id="298" r:id="rId14"/>
    <p:sldId id="301" r:id="rId15"/>
    <p:sldId id="310" r:id="rId16"/>
    <p:sldId id="309" r:id="rId17"/>
    <p:sldId id="302" r:id="rId18"/>
    <p:sldId id="304" r:id="rId19"/>
    <p:sldId id="324" r:id="rId20"/>
    <p:sldId id="313" r:id="rId21"/>
    <p:sldId id="311" r:id="rId22"/>
    <p:sldId id="315" r:id="rId23"/>
    <p:sldId id="322" r:id="rId24"/>
    <p:sldId id="319" r:id="rId25"/>
    <p:sldId id="325" r:id="rId26"/>
    <p:sldId id="32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529C9-BF16-4100-B846-1F540F1E6B19}" v="314" dt="2019-11-24T14:11:10.359"/>
    <p1510:client id="{A173E41B-F355-46FA-AFE4-168400FB913A}" v="60" dt="2019-11-25T03:55:03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/>
    <p:restoredTop sz="83530" autoAdjust="0"/>
  </p:normalViewPr>
  <p:slideViewPr>
    <p:cSldViewPr snapToGrid="0">
      <p:cViewPr varScale="1">
        <p:scale>
          <a:sx n="136" d="100"/>
          <a:sy n="13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en" userId="75ddab413f1ff54f" providerId="LiveId" clId="{A173E41B-F355-46FA-AFE4-168400FB913A}"/>
    <pc:docChg chg="undo custSel addSld delSld modSld sldOrd">
      <pc:chgData name="Ian Chen" userId="75ddab413f1ff54f" providerId="LiveId" clId="{A173E41B-F355-46FA-AFE4-168400FB913A}" dt="2019-11-25T03:55:08.560" v="1826" actId="20577"/>
      <pc:docMkLst>
        <pc:docMk/>
      </pc:docMkLst>
      <pc:sldChg chg="addSp delSp modSp modNotesTx">
        <pc:chgData name="Ian Chen" userId="75ddab413f1ff54f" providerId="LiveId" clId="{A173E41B-F355-46FA-AFE4-168400FB913A}" dt="2019-11-16T14:32:25.310" v="1334" actId="20577"/>
        <pc:sldMkLst>
          <pc:docMk/>
          <pc:sldMk cId="1050774561" sldId="296"/>
        </pc:sldMkLst>
        <pc:spChg chg="del">
          <ac:chgData name="Ian Chen" userId="75ddab413f1ff54f" providerId="LiveId" clId="{A173E41B-F355-46FA-AFE4-168400FB913A}" dt="2019-11-16T14:31:38.643" v="1305"/>
          <ac:spMkLst>
            <pc:docMk/>
            <pc:sldMk cId="1050774561" sldId="296"/>
            <ac:spMk id="3" creationId="{7467E32A-E302-401F-A84B-B6842F2EC954}"/>
          </ac:spMkLst>
        </pc:spChg>
        <pc:picChg chg="add mod">
          <ac:chgData name="Ian Chen" userId="75ddab413f1ff54f" providerId="LiveId" clId="{A173E41B-F355-46FA-AFE4-168400FB913A}" dt="2019-11-16T14:31:49.220" v="1308" actId="1076"/>
          <ac:picMkLst>
            <pc:docMk/>
            <pc:sldMk cId="1050774561" sldId="296"/>
            <ac:picMk id="4" creationId="{645C6796-62EC-49D4-98C3-5227D686D481}"/>
          </ac:picMkLst>
        </pc:picChg>
      </pc:sldChg>
      <pc:sldChg chg="addSp delSp modSp modNotesTx">
        <pc:chgData name="Ian Chen" userId="75ddab413f1ff54f" providerId="LiveId" clId="{A173E41B-F355-46FA-AFE4-168400FB913A}" dt="2019-11-16T14:14:51.132" v="541" actId="20577"/>
        <pc:sldMkLst>
          <pc:docMk/>
          <pc:sldMk cId="3805626618" sldId="298"/>
        </pc:sldMkLst>
        <pc:spChg chg="mod">
          <ac:chgData name="Ian Chen" userId="75ddab413f1ff54f" providerId="LiveId" clId="{A173E41B-F355-46FA-AFE4-168400FB913A}" dt="2019-11-16T14:14:47.929" v="540" actId="15"/>
          <ac:spMkLst>
            <pc:docMk/>
            <pc:sldMk cId="3805626618" sldId="298"/>
            <ac:spMk id="3" creationId="{7467E32A-E302-401F-A84B-B6842F2EC954}"/>
          </ac:spMkLst>
        </pc:spChg>
        <pc:spChg chg="add del mod">
          <ac:chgData name="Ian Chen" userId="75ddab413f1ff54f" providerId="LiveId" clId="{A173E41B-F355-46FA-AFE4-168400FB913A}" dt="2019-11-16T14:10:53.146" v="521"/>
          <ac:spMkLst>
            <pc:docMk/>
            <pc:sldMk cId="3805626618" sldId="298"/>
            <ac:spMk id="4" creationId="{23FDE2CC-18B4-452E-9981-4F5E227E25F3}"/>
          </ac:spMkLst>
        </pc:spChg>
      </pc:sldChg>
      <pc:sldChg chg="addSp delSp modSp modNotesTx">
        <pc:chgData name="Ian Chen" userId="75ddab413f1ff54f" providerId="LiveId" clId="{A173E41B-F355-46FA-AFE4-168400FB913A}" dt="2019-11-16T14:30:34.882" v="1301" actId="20577"/>
        <pc:sldMkLst>
          <pc:docMk/>
          <pc:sldMk cId="780586375" sldId="299"/>
        </pc:sldMkLst>
        <pc:spChg chg="del mod">
          <ac:chgData name="Ian Chen" userId="75ddab413f1ff54f" providerId="LiveId" clId="{A173E41B-F355-46FA-AFE4-168400FB913A}" dt="2019-11-16T14:29:29.773" v="1235"/>
          <ac:spMkLst>
            <pc:docMk/>
            <pc:sldMk cId="780586375" sldId="299"/>
            <ac:spMk id="3" creationId="{7467E32A-E302-401F-A84B-B6842F2EC954}"/>
          </ac:spMkLst>
        </pc:spChg>
        <pc:picChg chg="add mod">
          <ac:chgData name="Ian Chen" userId="75ddab413f1ff54f" providerId="LiveId" clId="{A173E41B-F355-46FA-AFE4-168400FB913A}" dt="2019-11-16T14:29:55.669" v="1239" actId="1076"/>
          <ac:picMkLst>
            <pc:docMk/>
            <pc:sldMk cId="780586375" sldId="299"/>
            <ac:picMk id="4" creationId="{9171901A-93ED-40F5-A478-961AB7426917}"/>
          </ac:picMkLst>
        </pc:picChg>
      </pc:sldChg>
      <pc:sldChg chg="modSp ord modNotesTx">
        <pc:chgData name="Ian Chen" userId="75ddab413f1ff54f" providerId="LiveId" clId="{A173E41B-F355-46FA-AFE4-168400FB913A}" dt="2019-11-25T02:34:19.735" v="1475" actId="20577"/>
        <pc:sldMkLst>
          <pc:docMk/>
          <pc:sldMk cId="724643835" sldId="300"/>
        </pc:sldMkLst>
        <pc:spChg chg="mod">
          <ac:chgData name="Ian Chen" userId="75ddab413f1ff54f" providerId="LiveId" clId="{A173E41B-F355-46FA-AFE4-168400FB913A}" dt="2019-11-16T13:58:31.294" v="54"/>
          <ac:spMkLst>
            <pc:docMk/>
            <pc:sldMk cId="724643835" sldId="300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3:58:33.383" v="55" actId="20577"/>
          <ac:spMkLst>
            <pc:docMk/>
            <pc:sldMk cId="724643835" sldId="300"/>
            <ac:spMk id="3" creationId="{7467E32A-E302-401F-A84B-B6842F2EC954}"/>
          </ac:spMkLst>
        </pc:spChg>
      </pc:sldChg>
      <pc:sldChg chg="modSp modNotesTx">
        <pc:chgData name="Ian Chen" userId="75ddab413f1ff54f" providerId="LiveId" clId="{A173E41B-F355-46FA-AFE4-168400FB913A}" dt="2019-11-16T14:18:48.447" v="707" actId="20577"/>
        <pc:sldMkLst>
          <pc:docMk/>
          <pc:sldMk cId="2354601846" sldId="301"/>
        </pc:sldMkLst>
        <pc:spChg chg="mod">
          <ac:chgData name="Ian Chen" userId="75ddab413f1ff54f" providerId="LiveId" clId="{A173E41B-F355-46FA-AFE4-168400FB913A}" dt="2019-11-16T14:15:31.773" v="591" actId="20577"/>
          <ac:spMkLst>
            <pc:docMk/>
            <pc:sldMk cId="2354601846" sldId="301"/>
            <ac:spMk id="3" creationId="{7467E32A-E302-401F-A84B-B6842F2EC954}"/>
          </ac:spMkLst>
        </pc:spChg>
      </pc:sldChg>
      <pc:sldChg chg="modSp modNotesTx">
        <pc:chgData name="Ian Chen" userId="75ddab413f1ff54f" providerId="LiveId" clId="{A173E41B-F355-46FA-AFE4-168400FB913A}" dt="2019-11-25T03:24:44.242" v="1654" actId="20577"/>
        <pc:sldMkLst>
          <pc:docMk/>
          <pc:sldMk cId="1264265781" sldId="302"/>
        </pc:sldMkLst>
        <pc:spChg chg="mod">
          <ac:chgData name="Ian Chen" userId="75ddab413f1ff54f" providerId="LiveId" clId="{A173E41B-F355-46FA-AFE4-168400FB913A}" dt="2019-11-16T14:20:50.418" v="864" actId="20577"/>
          <ac:spMkLst>
            <pc:docMk/>
            <pc:sldMk cId="1264265781" sldId="302"/>
            <ac:spMk id="3" creationId="{7467E32A-E302-401F-A84B-B6842F2EC954}"/>
          </ac:spMkLst>
        </pc:spChg>
      </pc:sldChg>
      <pc:sldChg chg="del">
        <pc:chgData name="Ian Chen" userId="75ddab413f1ff54f" providerId="LiveId" clId="{A173E41B-F355-46FA-AFE4-168400FB913A}" dt="2019-11-14T03:06:19.601" v="1" actId="47"/>
        <pc:sldMkLst>
          <pc:docMk/>
          <pc:sldMk cId="3668894276" sldId="303"/>
        </pc:sldMkLst>
      </pc:sldChg>
      <pc:sldChg chg="addSp modSp ord modNotesTx">
        <pc:chgData name="Ian Chen" userId="75ddab413f1ff54f" providerId="LiveId" clId="{A173E41B-F355-46FA-AFE4-168400FB913A}" dt="2019-11-25T03:39:14.774" v="1747" actId="14100"/>
        <pc:sldMkLst>
          <pc:docMk/>
          <pc:sldMk cId="2090021945" sldId="304"/>
        </pc:sldMkLst>
        <pc:spChg chg="mod">
          <ac:chgData name="Ian Chen" userId="75ddab413f1ff54f" providerId="LiveId" clId="{A173E41B-F355-46FA-AFE4-168400FB913A}" dt="2019-11-25T03:38:48.433" v="1740" actId="5793"/>
          <ac:spMkLst>
            <pc:docMk/>
            <pc:sldMk cId="2090021945" sldId="304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25T03:27:53.264" v="1659"/>
          <ac:spMkLst>
            <pc:docMk/>
            <pc:sldMk cId="2090021945" sldId="304"/>
            <ac:spMk id="3" creationId="{7467E32A-E302-401F-A84B-B6842F2EC954}"/>
          </ac:spMkLst>
        </pc:spChg>
        <pc:spChg chg="add mod">
          <ac:chgData name="Ian Chen" userId="75ddab413f1ff54f" providerId="LiveId" clId="{A173E41B-F355-46FA-AFE4-168400FB913A}" dt="2019-11-25T03:39:14.774" v="1747" actId="14100"/>
          <ac:spMkLst>
            <pc:docMk/>
            <pc:sldMk cId="2090021945" sldId="304"/>
            <ac:spMk id="4" creationId="{16B491FA-8595-4672-AAA7-64E879D67EF2}"/>
          </ac:spMkLst>
        </pc:spChg>
      </pc:sldChg>
      <pc:sldChg chg="modSp add modNotesTx">
        <pc:chgData name="Ian Chen" userId="75ddab413f1ff54f" providerId="LiveId" clId="{A173E41B-F355-46FA-AFE4-168400FB913A}" dt="2019-11-25T02:58:23.966" v="1583" actId="20577"/>
        <pc:sldMkLst>
          <pc:docMk/>
          <pc:sldMk cId="389947943" sldId="305"/>
        </pc:sldMkLst>
        <pc:spChg chg="mod">
          <ac:chgData name="Ian Chen" userId="75ddab413f1ff54f" providerId="LiveId" clId="{A173E41B-F355-46FA-AFE4-168400FB913A}" dt="2019-11-16T13:59:39.190" v="134" actId="20577"/>
          <ac:spMkLst>
            <pc:docMk/>
            <pc:sldMk cId="389947943" sldId="305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3:59:41.311" v="135" actId="20577"/>
          <ac:spMkLst>
            <pc:docMk/>
            <pc:sldMk cId="389947943" sldId="305"/>
            <ac:spMk id="3" creationId="{7467E32A-E302-401F-A84B-B6842F2EC954}"/>
          </ac:spMkLst>
        </pc:spChg>
      </pc:sldChg>
      <pc:sldChg chg="modSp add modNotesTx">
        <pc:chgData name="Ian Chen" userId="75ddab413f1ff54f" providerId="LiveId" clId="{A173E41B-F355-46FA-AFE4-168400FB913A}" dt="2019-11-16T13:59:27.464" v="133" actId="20577"/>
        <pc:sldMkLst>
          <pc:docMk/>
          <pc:sldMk cId="2753105591" sldId="306"/>
        </pc:sldMkLst>
        <pc:spChg chg="mod">
          <ac:chgData name="Ian Chen" userId="75ddab413f1ff54f" providerId="LiveId" clId="{A173E41B-F355-46FA-AFE4-168400FB913A}" dt="2019-11-16T13:59:19.574" v="105"/>
          <ac:spMkLst>
            <pc:docMk/>
            <pc:sldMk cId="2753105591" sldId="306"/>
            <ac:spMk id="2" creationId="{51AAE519-7BCD-4D8C-B614-B9283C20DB33}"/>
          </ac:spMkLst>
        </pc:spChg>
      </pc:sldChg>
      <pc:sldChg chg="modSp add modNotesTx">
        <pc:chgData name="Ian Chen" userId="75ddab413f1ff54f" providerId="LiveId" clId="{A173E41B-F355-46FA-AFE4-168400FB913A}" dt="2019-11-25T02:43:05.288" v="1552" actId="20577"/>
        <pc:sldMkLst>
          <pc:docMk/>
          <pc:sldMk cId="3848845485" sldId="307"/>
        </pc:sldMkLst>
        <pc:spChg chg="mod">
          <ac:chgData name="Ian Chen" userId="75ddab413f1ff54f" providerId="LiveId" clId="{A173E41B-F355-46FA-AFE4-168400FB913A}" dt="2019-11-16T14:02:37.496" v="163"/>
          <ac:spMkLst>
            <pc:docMk/>
            <pc:sldMk cId="3848845485" sldId="307"/>
            <ac:spMk id="2" creationId="{51AAE519-7BCD-4D8C-B614-B9283C20DB33}"/>
          </ac:spMkLst>
        </pc:spChg>
      </pc:sldChg>
      <pc:sldChg chg="delSp modSp add modNotesTx">
        <pc:chgData name="Ian Chen" userId="75ddab413f1ff54f" providerId="LiveId" clId="{A173E41B-F355-46FA-AFE4-168400FB913A}" dt="2019-11-25T02:58:48.708" v="1618"/>
        <pc:sldMkLst>
          <pc:docMk/>
          <pc:sldMk cId="37764581" sldId="308"/>
        </pc:sldMkLst>
        <pc:spChg chg="mod">
          <ac:chgData name="Ian Chen" userId="75ddab413f1ff54f" providerId="LiveId" clId="{A173E41B-F355-46FA-AFE4-168400FB913A}" dt="2019-11-16T14:04:12.775" v="310" actId="20577"/>
          <ac:spMkLst>
            <pc:docMk/>
            <pc:sldMk cId="37764581" sldId="308"/>
            <ac:spMk id="3" creationId="{7467E32A-E302-401F-A84B-B6842F2EC954}"/>
          </ac:spMkLst>
        </pc:spChg>
        <pc:spChg chg="del">
          <ac:chgData name="Ian Chen" userId="75ddab413f1ff54f" providerId="LiveId" clId="{A173E41B-F355-46FA-AFE4-168400FB913A}" dt="2019-11-25T02:58:48.708" v="1618"/>
          <ac:spMkLst>
            <pc:docMk/>
            <pc:sldMk cId="37764581" sldId="308"/>
            <ac:spMk id="4" creationId="{08350180-EB73-429C-BB33-807ED43148F3}"/>
          </ac:spMkLst>
        </pc:spChg>
      </pc:sldChg>
      <pc:sldChg chg="modSp add del">
        <pc:chgData name="Ian Chen" userId="75ddab413f1ff54f" providerId="LiveId" clId="{A173E41B-F355-46FA-AFE4-168400FB913A}" dt="2019-11-16T14:18:37.047" v="687" actId="47"/>
        <pc:sldMkLst>
          <pc:docMk/>
          <pc:sldMk cId="1254445544" sldId="309"/>
        </pc:sldMkLst>
        <pc:spChg chg="mod">
          <ac:chgData name="Ian Chen" userId="75ddab413f1ff54f" providerId="LiveId" clId="{A173E41B-F355-46FA-AFE4-168400FB913A}" dt="2019-11-16T14:18:32.073" v="686" actId="20577"/>
          <ac:spMkLst>
            <pc:docMk/>
            <pc:sldMk cId="1254445544" sldId="309"/>
            <ac:spMk id="3" creationId="{7467E32A-E302-401F-A84B-B6842F2EC954}"/>
          </ac:spMkLst>
        </pc:spChg>
      </pc:sldChg>
      <pc:sldChg chg="modSp add modNotesTx">
        <pc:chgData name="Ian Chen" userId="75ddab413f1ff54f" providerId="LiveId" clId="{A173E41B-F355-46FA-AFE4-168400FB913A}" dt="2019-11-16T14:20:01.432" v="852" actId="20577"/>
        <pc:sldMkLst>
          <pc:docMk/>
          <pc:sldMk cId="3823825571" sldId="309"/>
        </pc:sldMkLst>
        <pc:spChg chg="mod">
          <ac:chgData name="Ian Chen" userId="75ddab413f1ff54f" providerId="LiveId" clId="{A173E41B-F355-46FA-AFE4-168400FB913A}" dt="2019-11-16T14:19:26.861" v="807"/>
          <ac:spMkLst>
            <pc:docMk/>
            <pc:sldMk cId="3823825571" sldId="309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4:19:46.527" v="846" actId="20577"/>
          <ac:spMkLst>
            <pc:docMk/>
            <pc:sldMk cId="3823825571" sldId="309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1:38.038" v="953"/>
        <pc:sldMkLst>
          <pc:docMk/>
          <pc:sldMk cId="2711485464" sldId="310"/>
        </pc:sldMkLst>
        <pc:spChg chg="mod">
          <ac:chgData name="Ian Chen" userId="75ddab413f1ff54f" providerId="LiveId" clId="{A173E41B-F355-46FA-AFE4-168400FB913A}" dt="2019-11-16T14:21:38.038" v="953"/>
          <ac:spMkLst>
            <pc:docMk/>
            <pc:sldMk cId="2711485464" sldId="310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15.258" v="998" actId="20577"/>
        <pc:sldMkLst>
          <pc:docMk/>
          <pc:sldMk cId="1327124537" sldId="311"/>
        </pc:sldMkLst>
        <pc:spChg chg="mod">
          <ac:chgData name="Ian Chen" userId="75ddab413f1ff54f" providerId="LiveId" clId="{A173E41B-F355-46FA-AFE4-168400FB913A}" dt="2019-11-16T14:22:15.258" v="998" actId="20577"/>
          <ac:spMkLst>
            <pc:docMk/>
            <pc:sldMk cId="1327124537" sldId="311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23.779" v="1014" actId="20577"/>
        <pc:sldMkLst>
          <pc:docMk/>
          <pc:sldMk cId="3322527395" sldId="312"/>
        </pc:sldMkLst>
        <pc:spChg chg="mod">
          <ac:chgData name="Ian Chen" userId="75ddab413f1ff54f" providerId="LiveId" clId="{A173E41B-F355-46FA-AFE4-168400FB913A}" dt="2019-11-16T14:22:23.779" v="1014" actId="20577"/>
          <ac:spMkLst>
            <pc:docMk/>
            <pc:sldMk cId="3322527395" sldId="312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39.499" v="1030" actId="20577"/>
        <pc:sldMkLst>
          <pc:docMk/>
          <pc:sldMk cId="1605558318" sldId="313"/>
        </pc:sldMkLst>
        <pc:spChg chg="mod">
          <ac:chgData name="Ian Chen" userId="75ddab413f1ff54f" providerId="LiveId" clId="{A173E41B-F355-46FA-AFE4-168400FB913A}" dt="2019-11-16T14:22:39.499" v="1030" actId="20577"/>
          <ac:spMkLst>
            <pc:docMk/>
            <pc:sldMk cId="1605558318" sldId="313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54.828" v="1045" actId="20577"/>
        <pc:sldMkLst>
          <pc:docMk/>
          <pc:sldMk cId="1197900217" sldId="314"/>
        </pc:sldMkLst>
        <pc:spChg chg="mod">
          <ac:chgData name="Ian Chen" userId="75ddab413f1ff54f" providerId="LiveId" clId="{A173E41B-F355-46FA-AFE4-168400FB913A}" dt="2019-11-16T14:22:54.828" v="1045" actId="20577"/>
          <ac:spMkLst>
            <pc:docMk/>
            <pc:sldMk cId="1197900217" sldId="314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25T03:48:31.003" v="1752"/>
        <pc:sldMkLst>
          <pc:docMk/>
          <pc:sldMk cId="2579912518" sldId="315"/>
        </pc:sldMkLst>
        <pc:spChg chg="mod">
          <ac:chgData name="Ian Chen" userId="75ddab413f1ff54f" providerId="LiveId" clId="{A173E41B-F355-46FA-AFE4-168400FB913A}" dt="2019-11-25T03:48:31.003" v="1752"/>
          <ac:spMkLst>
            <pc:docMk/>
            <pc:sldMk cId="2579912518" sldId="315"/>
            <ac:spMk id="3" creationId="{7467E32A-E302-401F-A84B-B6842F2EC954}"/>
          </ac:spMkLst>
        </pc:spChg>
      </pc:sldChg>
      <pc:sldChg chg="add del">
        <pc:chgData name="Ian Chen" userId="75ddab413f1ff54f" providerId="LiveId" clId="{A173E41B-F355-46FA-AFE4-168400FB913A}" dt="2019-11-16T14:30:57.773" v="1304" actId="47"/>
        <pc:sldMkLst>
          <pc:docMk/>
          <pc:sldMk cId="888945870" sldId="316"/>
        </pc:sldMkLst>
      </pc:sldChg>
      <pc:sldChg chg="addSp delSp modSp add del">
        <pc:chgData name="Ian Chen" userId="75ddab413f1ff54f" providerId="LiveId" clId="{A173E41B-F355-46FA-AFE4-168400FB913A}" dt="2019-11-16T14:30:51.902" v="1302" actId="47"/>
        <pc:sldMkLst>
          <pc:docMk/>
          <pc:sldMk cId="2141019494" sldId="316"/>
        </pc:sldMkLst>
        <pc:spChg chg="add mod">
          <ac:chgData name="Ian Chen" userId="75ddab413f1ff54f" providerId="LiveId" clId="{A173E41B-F355-46FA-AFE4-168400FB913A}" dt="2019-11-16T14:30:03.598" v="1241" actId="478"/>
          <ac:spMkLst>
            <pc:docMk/>
            <pc:sldMk cId="2141019494" sldId="316"/>
            <ac:spMk id="5" creationId="{90329D04-40FE-4380-8B2F-F7A5A1A890D9}"/>
          </ac:spMkLst>
        </pc:spChg>
        <pc:picChg chg="del">
          <ac:chgData name="Ian Chen" userId="75ddab413f1ff54f" providerId="LiveId" clId="{A173E41B-F355-46FA-AFE4-168400FB913A}" dt="2019-11-16T14:30:03.598" v="1241" actId="478"/>
          <ac:picMkLst>
            <pc:docMk/>
            <pc:sldMk cId="2141019494" sldId="316"/>
            <ac:picMk id="4" creationId="{9171901A-93ED-40F5-A478-961AB7426917}"/>
          </ac:picMkLst>
        </pc:picChg>
      </pc:sldChg>
      <pc:sldChg chg="add del">
        <pc:chgData name="Ian Chen" userId="75ddab413f1ff54f" providerId="LiveId" clId="{A173E41B-F355-46FA-AFE4-168400FB913A}" dt="2019-11-25T03:09:25.280" v="1623" actId="2696"/>
        <pc:sldMkLst>
          <pc:docMk/>
          <pc:sldMk cId="1515360737" sldId="317"/>
        </pc:sldMkLst>
      </pc:sldChg>
      <pc:sldChg chg="addSp delSp modSp add">
        <pc:chgData name="Ian Chen" userId="75ddab413f1ff54f" providerId="LiveId" clId="{A173E41B-F355-46FA-AFE4-168400FB913A}" dt="2019-11-25T02:58:53.083" v="1621"/>
        <pc:sldMkLst>
          <pc:docMk/>
          <pc:sldMk cId="3779149577" sldId="323"/>
        </pc:sldMkLst>
        <pc:spChg chg="mod">
          <ac:chgData name="Ian Chen" userId="75ddab413f1ff54f" providerId="LiveId" clId="{A173E41B-F355-46FA-AFE4-168400FB913A}" dt="2019-11-25T02:58:36.532" v="1616"/>
          <ac:spMkLst>
            <pc:docMk/>
            <pc:sldMk cId="3779149577" sldId="323"/>
            <ac:spMk id="2" creationId="{51AAE519-7BCD-4D8C-B614-B9283C20DB33}"/>
          </ac:spMkLst>
        </pc:spChg>
        <pc:spChg chg="add del">
          <ac:chgData name="Ian Chen" userId="75ddab413f1ff54f" providerId="LiveId" clId="{A173E41B-F355-46FA-AFE4-168400FB913A}" dt="2019-11-25T02:58:52.362" v="1620"/>
          <ac:spMkLst>
            <pc:docMk/>
            <pc:sldMk cId="3779149577" sldId="323"/>
            <ac:spMk id="3" creationId="{7467E32A-E302-401F-A84B-B6842F2EC954}"/>
          </ac:spMkLst>
        </pc:spChg>
        <pc:spChg chg="del">
          <ac:chgData name="Ian Chen" userId="75ddab413f1ff54f" providerId="LiveId" clId="{A173E41B-F355-46FA-AFE4-168400FB913A}" dt="2019-11-25T02:58:40.715" v="1617" actId="478"/>
          <ac:spMkLst>
            <pc:docMk/>
            <pc:sldMk cId="3779149577" sldId="323"/>
            <ac:spMk id="5" creationId="{329DA23C-8DB8-4FFB-B011-E4B2DC9CCC6C}"/>
          </ac:spMkLst>
        </pc:spChg>
        <pc:spChg chg="add del mod">
          <ac:chgData name="Ian Chen" userId="75ddab413f1ff54f" providerId="LiveId" clId="{A173E41B-F355-46FA-AFE4-168400FB913A}" dt="2019-11-25T02:58:52.362" v="1620"/>
          <ac:spMkLst>
            <pc:docMk/>
            <pc:sldMk cId="3779149577" sldId="323"/>
            <ac:spMk id="6" creationId="{C81099F8-8DF7-4222-81D9-4621F11FD3FA}"/>
          </ac:spMkLst>
        </pc:spChg>
        <pc:spChg chg="add">
          <ac:chgData name="Ian Chen" userId="75ddab413f1ff54f" providerId="LiveId" clId="{A173E41B-F355-46FA-AFE4-168400FB913A}" dt="2019-11-25T02:58:53.083" v="1621"/>
          <ac:spMkLst>
            <pc:docMk/>
            <pc:sldMk cId="3779149577" sldId="323"/>
            <ac:spMk id="7" creationId="{7E5D05F0-1C04-42B6-8EDB-2C1AF81005AB}"/>
          </ac:spMkLst>
        </pc:spChg>
      </pc:sldChg>
      <pc:sldChg chg="add">
        <pc:chgData name="Ian Chen" userId="75ddab413f1ff54f" providerId="LiveId" clId="{A173E41B-F355-46FA-AFE4-168400FB913A}" dt="2019-11-25T03:27:49.238" v="1655"/>
        <pc:sldMkLst>
          <pc:docMk/>
          <pc:sldMk cId="2559167005" sldId="324"/>
        </pc:sldMkLst>
      </pc:sldChg>
      <pc:sldChg chg="modSp add">
        <pc:chgData name="Ian Chen" userId="75ddab413f1ff54f" providerId="LiveId" clId="{A173E41B-F355-46FA-AFE4-168400FB913A}" dt="2019-11-25T03:55:08.560" v="1826" actId="20577"/>
        <pc:sldMkLst>
          <pc:docMk/>
          <pc:sldMk cId="2099299505" sldId="325"/>
        </pc:sldMkLst>
        <pc:spChg chg="mod">
          <ac:chgData name="Ian Chen" userId="75ddab413f1ff54f" providerId="LiveId" clId="{A173E41B-F355-46FA-AFE4-168400FB913A}" dt="2019-11-25T03:55:04.490" v="1825" actId="20577"/>
          <ac:spMkLst>
            <pc:docMk/>
            <pc:sldMk cId="2099299505" sldId="325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25T03:55:08.560" v="1826" actId="20577"/>
          <ac:spMkLst>
            <pc:docMk/>
            <pc:sldMk cId="2099299505" sldId="325"/>
            <ac:spMk id="3" creationId="{7467E32A-E302-401F-A84B-B6842F2EC954}"/>
          </ac:spMkLst>
        </pc:spChg>
      </pc:sldChg>
    </pc:docChg>
  </pc:docChgLst>
  <pc:docChgLst>
    <pc:chgData name="Ian Chen" userId="75ddab413f1ff54f" providerId="LiveId" clId="{333529C9-BF16-4100-B846-1F540F1E6B19}"/>
    <pc:docChg chg="undo custSel addSld delSld modSld sldOrd">
      <pc:chgData name="Ian Chen" userId="75ddab413f1ff54f" providerId="LiveId" clId="{333529C9-BF16-4100-B846-1F540F1E6B19}" dt="2019-11-24T14:12:05.510" v="2509" actId="2696"/>
      <pc:docMkLst>
        <pc:docMk/>
      </pc:docMkLst>
      <pc:sldChg chg="addSp delSp add del">
        <pc:chgData name="Ian Chen" userId="75ddab413f1ff54f" providerId="LiveId" clId="{333529C9-BF16-4100-B846-1F540F1E6B19}" dt="2019-11-11T13:54:31.229" v="4" actId="2696"/>
        <pc:sldMkLst>
          <pc:docMk/>
          <pc:sldMk cId="3397043164" sldId="256"/>
        </pc:sldMkLst>
        <pc:spChg chg="add del">
          <ac:chgData name="Ian Chen" userId="75ddab413f1ff54f" providerId="LiveId" clId="{333529C9-BF16-4100-B846-1F540F1E6B19}" dt="2019-11-11T13:54:26.222" v="2"/>
          <ac:spMkLst>
            <pc:docMk/>
            <pc:sldMk cId="3397043164" sldId="256"/>
            <ac:spMk id="4" creationId="{5BE4FA04-9ECF-4650-833A-DE2517E61DD8}"/>
          </ac:spMkLst>
        </pc:spChg>
      </pc:sldChg>
      <pc:sldChg chg="modSp add">
        <pc:chgData name="Ian Chen" userId="75ddab413f1ff54f" providerId="LiveId" clId="{333529C9-BF16-4100-B846-1F540F1E6B19}" dt="2019-11-11T13:54:48.388" v="24" actId="20577"/>
        <pc:sldMkLst>
          <pc:docMk/>
          <pc:sldMk cId="4168903749" sldId="257"/>
        </pc:sldMkLst>
        <pc:spChg chg="mod">
          <ac:chgData name="Ian Chen" userId="75ddab413f1ff54f" providerId="LiveId" clId="{333529C9-BF16-4100-B846-1F540F1E6B19}" dt="2019-11-11T13:54:42.475" v="14"/>
          <ac:spMkLst>
            <pc:docMk/>
            <pc:sldMk cId="4168903749" sldId="257"/>
            <ac:spMk id="2" creationId="{7E870B08-8F54-45E8-A1F7-B7A65868A994}"/>
          </ac:spMkLst>
        </pc:spChg>
        <pc:spChg chg="mod">
          <ac:chgData name="Ian Chen" userId="75ddab413f1ff54f" providerId="LiveId" clId="{333529C9-BF16-4100-B846-1F540F1E6B19}" dt="2019-11-11T13:54:48.388" v="24" actId="20577"/>
          <ac:spMkLst>
            <pc:docMk/>
            <pc:sldMk cId="4168903749" sldId="257"/>
            <ac:spMk id="3" creationId="{15B11BAB-FE3C-484D-A66F-375F641DA72E}"/>
          </ac:spMkLst>
        </pc:spChg>
      </pc:sldChg>
      <pc:sldChg chg="modSp add del ord">
        <pc:chgData name="Ian Chen" userId="75ddab413f1ff54f" providerId="LiveId" clId="{333529C9-BF16-4100-B846-1F540F1E6B19}" dt="2019-11-13T15:03:04.121" v="817" actId="2696"/>
        <pc:sldMkLst>
          <pc:docMk/>
          <pc:sldMk cId="1550627622" sldId="258"/>
        </pc:sldMkLst>
        <pc:spChg chg="mod">
          <ac:chgData name="Ian Chen" userId="75ddab413f1ff54f" providerId="LiveId" clId="{333529C9-BF16-4100-B846-1F540F1E6B19}" dt="2019-11-13T15:01:54.491" v="798" actId="20577"/>
          <ac:spMkLst>
            <pc:docMk/>
            <pc:sldMk cId="1550627622" sldId="258"/>
            <ac:spMk id="2" creationId="{71C37869-8701-4ABF-B403-C74463ED32EA}"/>
          </ac:spMkLst>
        </pc:spChg>
        <pc:spChg chg="mod">
          <ac:chgData name="Ian Chen" userId="75ddab413f1ff54f" providerId="LiveId" clId="{333529C9-BF16-4100-B846-1F540F1E6B19}" dt="2019-11-13T15:02:53.145" v="816" actId="20577"/>
          <ac:spMkLst>
            <pc:docMk/>
            <pc:sldMk cId="1550627622" sldId="258"/>
            <ac:spMk id="3" creationId="{42467911-8283-40D4-8187-54BA57BC5959}"/>
          </ac:spMkLst>
        </pc:spChg>
      </pc:sldChg>
      <pc:sldChg chg="add ord modNotesTx">
        <pc:chgData name="Ian Chen" userId="75ddab413f1ff54f" providerId="LiveId" clId="{333529C9-BF16-4100-B846-1F540F1E6B19}" dt="2019-11-24T02:56:18.467" v="1504" actId="20577"/>
        <pc:sldMkLst>
          <pc:docMk/>
          <pc:sldMk cId="266536735" sldId="280"/>
        </pc:sldMkLst>
      </pc:sldChg>
      <pc:sldChg chg="add">
        <pc:chgData name="Ian Chen" userId="75ddab413f1ff54f" providerId="LiveId" clId="{333529C9-BF16-4100-B846-1F540F1E6B19}" dt="2019-11-13T15:14:17.081" v="1227"/>
        <pc:sldMkLst>
          <pc:docMk/>
          <pc:sldMk cId="1359257216" sldId="284"/>
        </pc:sldMkLst>
      </pc:sldChg>
      <pc:sldChg chg="add ord">
        <pc:chgData name="Ian Chen" userId="75ddab413f1ff54f" providerId="LiveId" clId="{333529C9-BF16-4100-B846-1F540F1E6B19}" dt="2019-11-11T13:55:28.810" v="29"/>
        <pc:sldMkLst>
          <pc:docMk/>
          <pc:sldMk cId="2578535719" sldId="292"/>
        </pc:sldMkLst>
      </pc:sldChg>
      <pc:sldChg chg="addSp delSp modSp add">
        <pc:chgData name="Ian Chen" userId="75ddab413f1ff54f" providerId="LiveId" clId="{333529C9-BF16-4100-B846-1F540F1E6B19}" dt="2019-11-13T15:04:22.750" v="876"/>
        <pc:sldMkLst>
          <pc:docMk/>
          <pc:sldMk cId="619185329" sldId="293"/>
        </pc:sldMkLst>
        <pc:spChg chg="mod">
          <ac:chgData name="Ian Chen" userId="75ddab413f1ff54f" providerId="LiveId" clId="{333529C9-BF16-4100-B846-1F540F1E6B19}" dt="2019-11-13T15:04:19.071" v="856"/>
          <ac:spMkLst>
            <pc:docMk/>
            <pc:sldMk cId="619185329" sldId="293"/>
            <ac:spMk id="2" creationId="{51AAE519-7BCD-4D8C-B614-B9283C20DB33}"/>
          </ac:spMkLst>
        </pc:spChg>
        <pc:spChg chg="del mod">
          <ac:chgData name="Ian Chen" userId="75ddab413f1ff54f" providerId="LiveId" clId="{333529C9-BF16-4100-B846-1F540F1E6B19}" dt="2019-11-13T15:03:36.900" v="830"/>
          <ac:spMkLst>
            <pc:docMk/>
            <pc:sldMk cId="619185329" sldId="293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13T15:04:22.750" v="876"/>
          <ac:spMkLst>
            <pc:docMk/>
            <pc:sldMk cId="619185329" sldId="293"/>
            <ac:spMk id="4" creationId="{5284A54C-C065-4FDD-BF29-E44B077DB4AD}"/>
          </ac:spMkLst>
        </pc:spChg>
      </pc:sldChg>
      <pc:sldChg chg="modSp add del">
        <pc:chgData name="Ian Chen" userId="75ddab413f1ff54f" providerId="LiveId" clId="{333529C9-BF16-4100-B846-1F540F1E6B19}" dt="2019-11-13T15:14:04.952" v="1224" actId="2696"/>
        <pc:sldMkLst>
          <pc:docMk/>
          <pc:sldMk cId="715279328" sldId="294"/>
        </pc:sldMkLst>
        <pc:spChg chg="mod">
          <ac:chgData name="Ian Chen" userId="75ddab413f1ff54f" providerId="LiveId" clId="{333529C9-BF16-4100-B846-1F540F1E6B19}" dt="2019-11-13T14:57:31.572" v="564"/>
          <ac:spMkLst>
            <pc:docMk/>
            <pc:sldMk cId="715279328" sldId="294"/>
            <ac:spMk id="3" creationId="{0340644A-22EC-4737-8D13-82D0992BA876}"/>
          </ac:spMkLst>
        </pc:spChg>
      </pc:sldChg>
      <pc:sldChg chg="modSp add del">
        <pc:chgData name="Ian Chen" userId="75ddab413f1ff54f" providerId="LiveId" clId="{333529C9-BF16-4100-B846-1F540F1E6B19}" dt="2019-11-13T15:14:05.693" v="1225" actId="2696"/>
        <pc:sldMkLst>
          <pc:docMk/>
          <pc:sldMk cId="196307748" sldId="295"/>
        </pc:sldMkLst>
        <pc:spChg chg="mod">
          <ac:chgData name="Ian Chen" userId="75ddab413f1ff54f" providerId="LiveId" clId="{333529C9-BF16-4100-B846-1F540F1E6B19}" dt="2019-11-13T14:54:52.574" v="468" actId="20577"/>
          <ac:spMkLst>
            <pc:docMk/>
            <pc:sldMk cId="196307748" sldId="295"/>
            <ac:spMk id="3" creationId="{7467E32A-E302-401F-A84B-B6842F2EC954}"/>
          </ac:spMkLst>
        </pc:spChg>
      </pc:sldChg>
      <pc:sldChg chg="modSp add del ord">
        <pc:chgData name="Ian Chen" userId="75ddab413f1ff54f" providerId="LiveId" clId="{333529C9-BF16-4100-B846-1F540F1E6B19}" dt="2019-11-24T14:12:05.510" v="2509" actId="2696"/>
        <pc:sldMkLst>
          <pc:docMk/>
          <pc:sldMk cId="1050774561" sldId="296"/>
        </pc:sldMkLst>
        <pc:spChg chg="mod">
          <ac:chgData name="Ian Chen" userId="75ddab413f1ff54f" providerId="LiveId" clId="{333529C9-BF16-4100-B846-1F540F1E6B19}" dt="2019-11-12T23:55:46.975" v="309" actId="20577"/>
          <ac:spMkLst>
            <pc:docMk/>
            <pc:sldMk cId="1050774561" sldId="296"/>
            <ac:spMk id="2" creationId="{51AAE519-7BCD-4D8C-B614-B9283C20DB33}"/>
          </ac:spMkLst>
        </pc:spChg>
      </pc:sldChg>
      <pc:sldChg chg="modSp add del">
        <pc:chgData name="Ian Chen" userId="75ddab413f1ff54f" providerId="LiveId" clId="{333529C9-BF16-4100-B846-1F540F1E6B19}" dt="2019-11-13T15:14:03.852" v="1223" actId="2696"/>
        <pc:sldMkLst>
          <pc:docMk/>
          <pc:sldMk cId="457437031" sldId="297"/>
        </pc:sldMkLst>
        <pc:spChg chg="mod">
          <ac:chgData name="Ian Chen" userId="75ddab413f1ff54f" providerId="LiveId" clId="{333529C9-BF16-4100-B846-1F540F1E6B19}" dt="2019-11-13T14:59:51.981" v="766" actId="20577"/>
          <ac:spMkLst>
            <pc:docMk/>
            <pc:sldMk cId="457437031" sldId="297"/>
            <ac:spMk id="3" creationId="{0340644A-22EC-4737-8D13-82D0992BA876}"/>
          </ac:spMkLst>
        </pc:spChg>
      </pc:sldChg>
      <pc:sldChg chg="addSp modSp add modNotesTx">
        <pc:chgData name="Ian Chen" userId="75ddab413f1ff54f" providerId="LiveId" clId="{333529C9-BF16-4100-B846-1F540F1E6B19}" dt="2019-11-24T11:31:03.872" v="1884" actId="20577"/>
        <pc:sldMkLst>
          <pc:docMk/>
          <pc:sldMk cId="3805626618" sldId="298"/>
        </pc:sldMkLst>
        <pc:spChg chg="mod">
          <ac:chgData name="Ian Chen" userId="75ddab413f1ff54f" providerId="LiveId" clId="{333529C9-BF16-4100-B846-1F540F1E6B19}" dt="2019-11-13T15:03:55.648" v="842"/>
          <ac:spMkLst>
            <pc:docMk/>
            <pc:sldMk cId="3805626618" sldId="298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1:23:22.312" v="1881" actId="20577"/>
          <ac:spMkLst>
            <pc:docMk/>
            <pc:sldMk cId="3805626618" sldId="298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31:03.872" v="1884" actId="20577"/>
          <ac:spMkLst>
            <pc:docMk/>
            <pc:sldMk cId="3805626618" sldId="298"/>
            <ac:spMk id="4" creationId="{56C408CD-08CF-4CEA-B566-E56532FCD5A4}"/>
          </ac:spMkLst>
        </pc:spChg>
      </pc:sldChg>
      <pc:sldChg chg="addSp modSp add del">
        <pc:chgData name="Ian Chen" userId="75ddab413f1ff54f" providerId="LiveId" clId="{333529C9-BF16-4100-B846-1F540F1E6B19}" dt="2019-11-24T13:57:51.167" v="2392" actId="2696"/>
        <pc:sldMkLst>
          <pc:docMk/>
          <pc:sldMk cId="780586375" sldId="299"/>
        </pc:sldMkLst>
        <pc:spChg chg="mod">
          <ac:chgData name="Ian Chen" userId="75ddab413f1ff54f" providerId="LiveId" clId="{333529C9-BF16-4100-B846-1F540F1E6B19}" dt="2019-11-24T13:56:15.402" v="2364" actId="20577"/>
          <ac:spMkLst>
            <pc:docMk/>
            <pc:sldMk cId="780586375" sldId="299"/>
            <ac:spMk id="2" creationId="{51AAE519-7BCD-4D8C-B614-B9283C20DB33}"/>
          </ac:spMkLst>
        </pc:spChg>
        <pc:spChg chg="add mod">
          <ac:chgData name="Ian Chen" userId="75ddab413f1ff54f" providerId="LiveId" clId="{333529C9-BF16-4100-B846-1F540F1E6B19}" dt="2019-11-24T13:56:56.341" v="2374" actId="1076"/>
          <ac:spMkLst>
            <pc:docMk/>
            <pc:sldMk cId="780586375" sldId="299"/>
            <ac:spMk id="5" creationId="{6FDDB9D0-9B31-4717-A6B6-F38B2A6CE85C}"/>
          </ac:spMkLst>
        </pc:spChg>
        <pc:picChg chg="mod">
          <ac:chgData name="Ian Chen" userId="75ddab413f1ff54f" providerId="LiveId" clId="{333529C9-BF16-4100-B846-1F540F1E6B19}" dt="2019-11-24T13:55:47.258" v="2359" actId="1076"/>
          <ac:picMkLst>
            <pc:docMk/>
            <pc:sldMk cId="780586375" sldId="299"/>
            <ac:picMk id="4" creationId="{9171901A-93ED-40F5-A478-961AB7426917}"/>
          </ac:picMkLst>
        </pc:picChg>
      </pc:sldChg>
      <pc:sldChg chg="addSp delSp modSp add modNotesTx">
        <pc:chgData name="Ian Chen" userId="75ddab413f1ff54f" providerId="LiveId" clId="{333529C9-BF16-4100-B846-1F540F1E6B19}" dt="2019-11-24T03:30:03.512" v="1525" actId="1076"/>
        <pc:sldMkLst>
          <pc:docMk/>
          <pc:sldMk cId="724643835" sldId="300"/>
        </pc:sldMkLst>
        <pc:spChg chg="mod">
          <ac:chgData name="Ian Chen" userId="75ddab413f1ff54f" providerId="LiveId" clId="{333529C9-BF16-4100-B846-1F540F1E6B19}" dt="2019-11-13T15:08:38.089" v="988"/>
          <ac:spMkLst>
            <pc:docMk/>
            <pc:sldMk cId="724643835" sldId="300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08:50.250" v="992" actId="20577"/>
          <ac:spMkLst>
            <pc:docMk/>
            <pc:sldMk cId="724643835" sldId="300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3:21:52.715" v="1506" actId="767"/>
          <ac:spMkLst>
            <pc:docMk/>
            <pc:sldMk cId="724643835" sldId="300"/>
            <ac:spMk id="4" creationId="{62C761C3-3AC7-4E77-A2D8-29195FA79239}"/>
          </ac:spMkLst>
        </pc:spChg>
        <pc:spChg chg="add mod">
          <ac:chgData name="Ian Chen" userId="75ddab413f1ff54f" providerId="LiveId" clId="{333529C9-BF16-4100-B846-1F540F1E6B19}" dt="2019-11-24T03:30:03.512" v="1525" actId="1076"/>
          <ac:spMkLst>
            <pc:docMk/>
            <pc:sldMk cId="724643835" sldId="300"/>
            <ac:spMk id="5" creationId="{4E46B03E-CEFB-46D9-BCA5-CA5C12929C5D}"/>
          </ac:spMkLst>
        </pc:spChg>
      </pc:sldChg>
      <pc:sldChg chg="addSp modSp add modNotesTx">
        <pc:chgData name="Ian Chen" userId="75ddab413f1ff54f" providerId="LiveId" clId="{333529C9-BF16-4100-B846-1F540F1E6B19}" dt="2019-11-24T11:39:15.560" v="1924" actId="20577"/>
        <pc:sldMkLst>
          <pc:docMk/>
          <pc:sldMk cId="2354601846" sldId="301"/>
        </pc:sldMkLst>
        <pc:spChg chg="mod">
          <ac:chgData name="Ian Chen" userId="75ddab413f1ff54f" providerId="LiveId" clId="{333529C9-BF16-4100-B846-1F540F1E6B19}" dt="2019-11-13T15:09:58.005" v="1125" actId="20577"/>
          <ac:spMkLst>
            <pc:docMk/>
            <pc:sldMk cId="2354601846" sldId="301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39:15.560" v="1924" actId="20577"/>
          <ac:spMkLst>
            <pc:docMk/>
            <pc:sldMk cId="2354601846" sldId="301"/>
            <ac:spMk id="4" creationId="{BE89AA13-4576-4C34-95FD-7D815E571201}"/>
          </ac:spMkLst>
        </pc:spChg>
      </pc:sldChg>
      <pc:sldChg chg="addSp modSp add">
        <pc:chgData name="Ian Chen" userId="75ddab413f1ff54f" providerId="LiveId" clId="{333529C9-BF16-4100-B846-1F540F1E6B19}" dt="2019-11-24T11:52:52.488" v="1983" actId="20577"/>
        <pc:sldMkLst>
          <pc:docMk/>
          <pc:sldMk cId="1264265781" sldId="302"/>
        </pc:sldMkLst>
        <pc:spChg chg="mod">
          <ac:chgData name="Ian Chen" userId="75ddab413f1ff54f" providerId="LiveId" clId="{333529C9-BF16-4100-B846-1F540F1E6B19}" dt="2019-11-13T15:10:54.921" v="1139"/>
          <ac:spMkLst>
            <pc:docMk/>
            <pc:sldMk cId="1264265781" sldId="302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10:56.234" v="1140"/>
          <ac:spMkLst>
            <pc:docMk/>
            <pc:sldMk cId="1264265781" sldId="302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52:52.488" v="1983" actId="20577"/>
          <ac:spMkLst>
            <pc:docMk/>
            <pc:sldMk cId="1264265781" sldId="302"/>
            <ac:spMk id="4" creationId="{559C9831-F7DC-4B78-B4F3-CF197B3D9733}"/>
          </ac:spMkLst>
        </pc:spChg>
      </pc:sldChg>
      <pc:sldChg chg="addSp delSp modSp add ord">
        <pc:chgData name="Ian Chen" userId="75ddab413f1ff54f" providerId="LiveId" clId="{333529C9-BF16-4100-B846-1F540F1E6B19}" dt="2019-11-13T15:13:19.392" v="1193"/>
        <pc:sldMkLst>
          <pc:docMk/>
          <pc:sldMk cId="3668894276" sldId="303"/>
        </pc:sldMkLst>
        <pc:spChg chg="mod">
          <ac:chgData name="Ian Chen" userId="75ddab413f1ff54f" providerId="LiveId" clId="{333529C9-BF16-4100-B846-1F540F1E6B19}" dt="2019-11-13T15:13:07.613" v="1188" actId="20577"/>
          <ac:spMkLst>
            <pc:docMk/>
            <pc:sldMk cId="3668894276" sldId="303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13T15:13:19.392" v="1193"/>
          <ac:spMkLst>
            <pc:docMk/>
            <pc:sldMk cId="3668894276" sldId="303"/>
            <ac:spMk id="4" creationId="{332D9170-73FD-4F7F-9A57-DA6182392777}"/>
          </ac:spMkLst>
        </pc:spChg>
      </pc:sldChg>
      <pc:sldChg chg="addSp delSp modSp add">
        <pc:chgData name="Ian Chen" userId="75ddab413f1ff54f" providerId="LiveId" clId="{333529C9-BF16-4100-B846-1F540F1E6B19}" dt="2019-11-24T13:23:35.163" v="2143"/>
        <pc:sldMkLst>
          <pc:docMk/>
          <pc:sldMk cId="2090021945" sldId="304"/>
        </pc:sldMkLst>
        <pc:spChg chg="mod">
          <ac:chgData name="Ian Chen" userId="75ddab413f1ff54f" providerId="LiveId" clId="{333529C9-BF16-4100-B846-1F540F1E6B19}" dt="2019-11-13T15:13:41.326" v="1220"/>
          <ac:spMkLst>
            <pc:docMk/>
            <pc:sldMk cId="2090021945" sldId="304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13:50.615" v="1222" actId="14"/>
          <ac:spMkLst>
            <pc:docMk/>
            <pc:sldMk cId="2090021945" sldId="304"/>
            <ac:spMk id="3" creationId="{7467E32A-E302-401F-A84B-B6842F2EC954}"/>
          </ac:spMkLst>
        </pc:spChg>
        <pc:picChg chg="add del mod">
          <ac:chgData name="Ian Chen" userId="75ddab413f1ff54f" providerId="LiveId" clId="{333529C9-BF16-4100-B846-1F540F1E6B19}" dt="2019-11-24T13:23:35.163" v="2143"/>
          <ac:picMkLst>
            <pc:docMk/>
            <pc:sldMk cId="2090021945" sldId="304"/>
            <ac:picMk id="4" creationId="{9BA21FB0-E9C8-4641-B038-5E0C79CEBBC2}"/>
          </ac:picMkLst>
        </pc:picChg>
      </pc:sldChg>
      <pc:sldChg chg="addSp modSp">
        <pc:chgData name="Ian Chen" userId="75ddab413f1ff54f" providerId="LiveId" clId="{333529C9-BF16-4100-B846-1F540F1E6B19}" dt="2019-11-24T04:09:29.045" v="1622" actId="14100"/>
        <pc:sldMkLst>
          <pc:docMk/>
          <pc:sldMk cId="389947943" sldId="305"/>
        </pc:sldMkLst>
        <pc:spChg chg="add mod">
          <ac:chgData name="Ian Chen" userId="75ddab413f1ff54f" providerId="LiveId" clId="{333529C9-BF16-4100-B846-1F540F1E6B19}" dt="2019-11-24T04:06:12.797" v="1615" actId="20577"/>
          <ac:spMkLst>
            <pc:docMk/>
            <pc:sldMk cId="389947943" sldId="305"/>
            <ac:spMk id="4" creationId="{381F2A97-48D4-45B3-91B8-9AB7E32E5EA1}"/>
          </ac:spMkLst>
        </pc:spChg>
        <pc:picChg chg="add mod">
          <ac:chgData name="Ian Chen" userId="75ddab413f1ff54f" providerId="LiveId" clId="{333529C9-BF16-4100-B846-1F540F1E6B19}" dt="2019-11-24T04:09:29.045" v="1622" actId="14100"/>
          <ac:picMkLst>
            <pc:docMk/>
            <pc:sldMk cId="389947943" sldId="305"/>
            <ac:picMk id="5" creationId="{BE2DC1B1-CF0A-46FB-BE36-FAFB9700EA48}"/>
          </ac:picMkLst>
        </pc:picChg>
      </pc:sldChg>
      <pc:sldChg chg="add del">
        <pc:chgData name="Ian Chen" userId="75ddab413f1ff54f" providerId="LiveId" clId="{333529C9-BF16-4100-B846-1F540F1E6B19}" dt="2019-11-13T15:14:18.400" v="1228" actId="2696"/>
        <pc:sldMkLst>
          <pc:docMk/>
          <pc:sldMk cId="2170641158" sldId="305"/>
        </pc:sldMkLst>
      </pc:sldChg>
      <pc:sldChg chg="addSp modSp del modNotesTx">
        <pc:chgData name="Ian Chen" userId="75ddab413f1ff54f" providerId="LiveId" clId="{333529C9-BF16-4100-B846-1F540F1E6B19}" dt="2019-11-24T03:44:53.749" v="1599" actId="2696"/>
        <pc:sldMkLst>
          <pc:docMk/>
          <pc:sldMk cId="2753105591" sldId="306"/>
        </pc:sldMkLst>
        <pc:spChg chg="add mod">
          <ac:chgData name="Ian Chen" userId="75ddab413f1ff54f" providerId="LiveId" clId="{333529C9-BF16-4100-B846-1F540F1E6B19}" dt="2019-11-24T03:38:31.877" v="1594"/>
          <ac:spMkLst>
            <pc:docMk/>
            <pc:sldMk cId="2753105591" sldId="306"/>
            <ac:spMk id="4" creationId="{BC3A4576-BECA-4E68-92E3-76F45BA37672}"/>
          </ac:spMkLst>
        </pc:spChg>
      </pc:sldChg>
      <pc:sldChg chg="addSp delSp modSp modNotesTx">
        <pc:chgData name="Ian Chen" userId="75ddab413f1ff54f" providerId="LiveId" clId="{333529C9-BF16-4100-B846-1F540F1E6B19}" dt="2019-11-24T03:52:30.831" v="1610" actId="20577"/>
        <pc:sldMkLst>
          <pc:docMk/>
          <pc:sldMk cId="3848845485" sldId="307"/>
        </pc:sldMkLst>
        <pc:spChg chg="add del">
          <ac:chgData name="Ian Chen" userId="75ddab413f1ff54f" providerId="LiveId" clId="{333529C9-BF16-4100-B846-1F540F1E6B19}" dt="2019-11-24T03:44:47.890" v="1596"/>
          <ac:spMkLst>
            <pc:docMk/>
            <pc:sldMk cId="3848845485" sldId="307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3:44:47.890" v="1596"/>
          <ac:spMkLst>
            <pc:docMk/>
            <pc:sldMk cId="3848845485" sldId="307"/>
            <ac:spMk id="4" creationId="{69322FEA-BE65-41A2-9202-5AE6B9DDB9B9}"/>
          </ac:spMkLst>
        </pc:spChg>
        <pc:spChg chg="add mod">
          <ac:chgData name="Ian Chen" userId="75ddab413f1ff54f" providerId="LiveId" clId="{333529C9-BF16-4100-B846-1F540F1E6B19}" dt="2019-11-24T03:44:51.351" v="1598" actId="1076"/>
          <ac:spMkLst>
            <pc:docMk/>
            <pc:sldMk cId="3848845485" sldId="307"/>
            <ac:spMk id="5" creationId="{329DA23C-8DB8-4FFB-B011-E4B2DC9CCC6C}"/>
          </ac:spMkLst>
        </pc:spChg>
      </pc:sldChg>
      <pc:sldChg chg="addSp modSp">
        <pc:chgData name="Ian Chen" userId="75ddab413f1ff54f" providerId="LiveId" clId="{333529C9-BF16-4100-B846-1F540F1E6B19}" dt="2019-11-24T04:28:35.102" v="1839" actId="20577"/>
        <pc:sldMkLst>
          <pc:docMk/>
          <pc:sldMk cId="37764581" sldId="308"/>
        </pc:sldMkLst>
        <pc:spChg chg="add mod">
          <ac:chgData name="Ian Chen" userId="75ddab413f1ff54f" providerId="LiveId" clId="{333529C9-BF16-4100-B846-1F540F1E6B19}" dt="2019-11-24T04:28:35.102" v="1839" actId="20577"/>
          <ac:spMkLst>
            <pc:docMk/>
            <pc:sldMk cId="37764581" sldId="308"/>
            <ac:spMk id="4" creationId="{08350180-EB73-429C-BB33-807ED43148F3}"/>
          </ac:spMkLst>
        </pc:spChg>
      </pc:sldChg>
      <pc:sldChg chg="addSp delSp modSp add del">
        <pc:chgData name="Ian Chen" userId="75ddab413f1ff54f" providerId="LiveId" clId="{333529C9-BF16-4100-B846-1F540F1E6B19}" dt="2019-11-24T11:49:24.360" v="1980"/>
        <pc:sldMkLst>
          <pc:docMk/>
          <pc:sldMk cId="3823825571" sldId="309"/>
        </pc:sldMkLst>
        <pc:spChg chg="mod">
          <ac:chgData name="Ian Chen" userId="75ddab413f1ff54f" providerId="LiveId" clId="{333529C9-BF16-4100-B846-1F540F1E6B19}" dt="2019-11-24T11:49:24.360" v="1980"/>
          <ac:spMkLst>
            <pc:docMk/>
            <pc:sldMk cId="3823825571" sldId="309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1:42:48.059" v="1961" actId="20577"/>
          <ac:spMkLst>
            <pc:docMk/>
            <pc:sldMk cId="3823825571" sldId="309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11:42:01.707" v="1928" actId="478"/>
          <ac:spMkLst>
            <pc:docMk/>
            <pc:sldMk cId="3823825571" sldId="309"/>
            <ac:spMk id="4" creationId="{DF208AE3-4725-4ABF-943D-55C8F47876F2}"/>
          </ac:spMkLst>
        </pc:spChg>
      </pc:sldChg>
      <pc:sldChg chg="addSp modSp ord">
        <pc:chgData name="Ian Chen" userId="75ddab413f1ff54f" providerId="LiveId" clId="{333529C9-BF16-4100-B846-1F540F1E6B19}" dt="2019-11-24T11:42:11.596" v="1931" actId="20577"/>
        <pc:sldMkLst>
          <pc:docMk/>
          <pc:sldMk cId="2711485464" sldId="310"/>
        </pc:sldMkLst>
        <pc:spChg chg="add mod">
          <ac:chgData name="Ian Chen" userId="75ddab413f1ff54f" providerId="LiveId" clId="{333529C9-BF16-4100-B846-1F540F1E6B19}" dt="2019-11-24T11:42:11.596" v="1931" actId="20577"/>
          <ac:spMkLst>
            <pc:docMk/>
            <pc:sldMk cId="2711485464" sldId="310"/>
            <ac:spMk id="4" creationId="{4C94C593-A8F7-44B4-A9C9-16481311C2C7}"/>
          </ac:spMkLst>
        </pc:spChg>
      </pc:sldChg>
      <pc:sldChg chg="addSp modSp">
        <pc:chgData name="Ian Chen" userId="75ddab413f1ff54f" providerId="LiveId" clId="{333529C9-BF16-4100-B846-1F540F1E6B19}" dt="2019-11-24T13:41:52.947" v="2328" actId="20577"/>
        <pc:sldMkLst>
          <pc:docMk/>
          <pc:sldMk cId="1327124537" sldId="311"/>
        </pc:sldMkLst>
        <pc:spChg chg="mod">
          <ac:chgData name="Ian Chen" userId="75ddab413f1ff54f" providerId="LiveId" clId="{333529C9-BF16-4100-B846-1F540F1E6B19}" dt="2019-11-24T13:41:52.947" v="2328" actId="20577"/>
          <ac:spMkLst>
            <pc:docMk/>
            <pc:sldMk cId="1327124537" sldId="311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2:20:24.698" v="2110"/>
          <ac:spMkLst>
            <pc:docMk/>
            <pc:sldMk cId="1327124537" sldId="311"/>
            <ac:spMk id="4" creationId="{C6261526-B52C-4B7A-945A-D48D5E8E0E45}"/>
          </ac:spMkLst>
        </pc:spChg>
      </pc:sldChg>
      <pc:sldChg chg="del">
        <pc:chgData name="Ian Chen" userId="75ddab413f1ff54f" providerId="LiveId" clId="{333529C9-BF16-4100-B846-1F540F1E6B19}" dt="2019-11-24T13:22:37.280" v="2139" actId="2696"/>
        <pc:sldMkLst>
          <pc:docMk/>
          <pc:sldMk cId="3322527395" sldId="312"/>
        </pc:sldMkLst>
      </pc:sldChg>
      <pc:sldChg chg="addSp modSp ord modNotesTx">
        <pc:chgData name="Ian Chen" userId="75ddab413f1ff54f" providerId="LiveId" clId="{333529C9-BF16-4100-B846-1F540F1E6B19}" dt="2019-11-24T12:00:54.564" v="2104" actId="20577"/>
        <pc:sldMkLst>
          <pc:docMk/>
          <pc:sldMk cId="1605558318" sldId="313"/>
        </pc:sldMkLst>
        <pc:spChg chg="add mod">
          <ac:chgData name="Ian Chen" userId="75ddab413f1ff54f" providerId="LiveId" clId="{333529C9-BF16-4100-B846-1F540F1E6B19}" dt="2019-11-24T12:00:24.769" v="1993" actId="14100"/>
          <ac:spMkLst>
            <pc:docMk/>
            <pc:sldMk cId="1605558318" sldId="313"/>
            <ac:spMk id="4" creationId="{0A4775BB-56F2-4186-B0E1-8F5E2415A046}"/>
          </ac:spMkLst>
        </pc:spChg>
      </pc:sldChg>
      <pc:sldChg chg="del">
        <pc:chgData name="Ian Chen" userId="75ddab413f1ff54f" providerId="LiveId" clId="{333529C9-BF16-4100-B846-1F540F1E6B19}" dt="2019-11-24T13:43:08.190" v="2329" actId="2696"/>
        <pc:sldMkLst>
          <pc:docMk/>
          <pc:sldMk cId="1197900217" sldId="314"/>
        </pc:sldMkLst>
      </pc:sldChg>
      <pc:sldChg chg="addSp modSp">
        <pc:chgData name="Ian Chen" userId="75ddab413f1ff54f" providerId="LiveId" clId="{333529C9-BF16-4100-B846-1F540F1E6B19}" dt="2019-11-24T13:49:46.273" v="2344"/>
        <pc:sldMkLst>
          <pc:docMk/>
          <pc:sldMk cId="2579912518" sldId="315"/>
        </pc:sldMkLst>
        <pc:spChg chg="mod">
          <ac:chgData name="Ian Chen" userId="75ddab413f1ff54f" providerId="LiveId" clId="{333529C9-BF16-4100-B846-1F540F1E6B19}" dt="2019-11-24T13:49:29.928" v="2343" actId="20577"/>
          <ac:spMkLst>
            <pc:docMk/>
            <pc:sldMk cId="2579912518" sldId="315"/>
            <ac:spMk id="3" creationId="{7467E32A-E302-401F-A84B-B6842F2EC954}"/>
          </ac:spMkLst>
        </pc:spChg>
        <pc:spChg chg="add">
          <ac:chgData name="Ian Chen" userId="75ddab413f1ff54f" providerId="LiveId" clId="{333529C9-BF16-4100-B846-1F540F1E6B19}" dt="2019-11-24T13:49:46.273" v="2344"/>
          <ac:spMkLst>
            <pc:docMk/>
            <pc:sldMk cId="2579912518" sldId="315"/>
            <ac:spMk id="4" creationId="{2442BE6C-2D0D-4E4C-8100-88026C4B02AC}"/>
          </ac:spMkLst>
        </pc:spChg>
      </pc:sldChg>
      <pc:sldChg chg="addSp delSp modSp add">
        <pc:chgData name="Ian Chen" userId="75ddab413f1ff54f" providerId="LiveId" clId="{333529C9-BF16-4100-B846-1F540F1E6B19}" dt="2019-11-24T04:21:46.109" v="1769" actId="1076"/>
        <pc:sldMkLst>
          <pc:docMk/>
          <pc:sldMk cId="1570221415" sldId="316"/>
        </pc:sldMkLst>
        <pc:spChg chg="mod">
          <ac:chgData name="Ian Chen" userId="75ddab413f1ff54f" providerId="LiveId" clId="{333529C9-BF16-4100-B846-1F540F1E6B19}" dt="2019-11-24T04:14:17.216" v="1637"/>
          <ac:spMkLst>
            <pc:docMk/>
            <pc:sldMk cId="1570221415" sldId="316"/>
            <ac:spMk id="2" creationId="{51AAE519-7BCD-4D8C-B614-B9283C20DB33}"/>
          </ac:spMkLst>
        </pc:spChg>
        <pc:spChg chg="del mod">
          <ac:chgData name="Ian Chen" userId="75ddab413f1ff54f" providerId="LiveId" clId="{333529C9-BF16-4100-B846-1F540F1E6B19}" dt="2019-11-24T04:19:17.654" v="1639"/>
          <ac:spMkLst>
            <pc:docMk/>
            <pc:sldMk cId="1570221415" sldId="316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4:21:25.912" v="1767" actId="478"/>
          <ac:spMkLst>
            <pc:docMk/>
            <pc:sldMk cId="1570221415" sldId="316"/>
            <ac:spMk id="4" creationId="{5D17F270-A291-49C4-84C4-3C99704A7630}"/>
          </ac:spMkLst>
        </pc:spChg>
        <pc:spChg chg="add del mod">
          <ac:chgData name="Ian Chen" userId="75ddab413f1ff54f" providerId="LiveId" clId="{333529C9-BF16-4100-B846-1F540F1E6B19}" dt="2019-11-24T04:21:27.681" v="1768" actId="478"/>
          <ac:spMkLst>
            <pc:docMk/>
            <pc:sldMk cId="1570221415" sldId="316"/>
            <ac:spMk id="5" creationId="{392F4438-C4E4-4BA8-9223-23CD5F2838E2}"/>
          </ac:spMkLst>
        </pc:spChg>
        <pc:graphicFrameChg chg="add mod modGraphic">
          <ac:chgData name="Ian Chen" userId="75ddab413f1ff54f" providerId="LiveId" clId="{333529C9-BF16-4100-B846-1F540F1E6B19}" dt="2019-11-24T04:20:46.542" v="1753" actId="14100"/>
          <ac:graphicFrameMkLst>
            <pc:docMk/>
            <pc:sldMk cId="1570221415" sldId="316"/>
            <ac:graphicFrameMk id="6" creationId="{D83376AA-69D6-4C7B-8980-20A38CF36942}"/>
          </ac:graphicFrameMkLst>
        </pc:graphicFrameChg>
        <pc:graphicFrameChg chg="add mod modGraphic">
          <ac:chgData name="Ian Chen" userId="75ddab413f1ff54f" providerId="LiveId" clId="{333529C9-BF16-4100-B846-1F540F1E6B19}" dt="2019-11-24T04:21:46.109" v="1769" actId="1076"/>
          <ac:graphicFrameMkLst>
            <pc:docMk/>
            <pc:sldMk cId="1570221415" sldId="316"/>
            <ac:graphicFrameMk id="8" creationId="{954A288D-D413-4D50-BBD5-FD7686D7E596}"/>
          </ac:graphicFrameMkLst>
        </pc:graphicFrameChg>
      </pc:sldChg>
      <pc:sldChg chg="addSp delSp modSp add">
        <pc:chgData name="Ian Chen" userId="75ddab413f1ff54f" providerId="LiveId" clId="{333529C9-BF16-4100-B846-1F540F1E6B19}" dt="2019-11-24T04:24:42.046" v="1787" actId="1076"/>
        <pc:sldMkLst>
          <pc:docMk/>
          <pc:sldMk cId="1515360737" sldId="317"/>
        </pc:sldMkLst>
        <pc:graphicFrameChg chg="del">
          <ac:chgData name="Ian Chen" userId="75ddab413f1ff54f" providerId="LiveId" clId="{333529C9-BF16-4100-B846-1F540F1E6B19}" dt="2019-11-24T04:22:52.259" v="1772" actId="478"/>
          <ac:graphicFrameMkLst>
            <pc:docMk/>
            <pc:sldMk cId="1515360737" sldId="317"/>
            <ac:graphicFrameMk id="6" creationId="{D83376AA-69D6-4C7B-8980-20A38CF36942}"/>
          </ac:graphicFrameMkLst>
        </pc:graphicFrameChg>
        <pc:graphicFrameChg chg="del">
          <ac:chgData name="Ian Chen" userId="75ddab413f1ff54f" providerId="LiveId" clId="{333529C9-BF16-4100-B846-1F540F1E6B19}" dt="2019-11-24T04:22:49.453" v="1771" actId="478"/>
          <ac:graphicFrameMkLst>
            <pc:docMk/>
            <pc:sldMk cId="1515360737" sldId="317"/>
            <ac:graphicFrameMk id="8" creationId="{954A288D-D413-4D50-BBD5-FD7686D7E596}"/>
          </ac:graphicFrameMkLst>
        </pc:graphicFrameChg>
        <pc:picChg chg="add del">
          <ac:chgData name="Ian Chen" userId="75ddab413f1ff54f" providerId="LiveId" clId="{333529C9-BF16-4100-B846-1F540F1E6B19}" dt="2019-11-24T04:23:02.262" v="1774" actId="478"/>
          <ac:picMkLst>
            <pc:docMk/>
            <pc:sldMk cId="1515360737" sldId="317"/>
            <ac:picMk id="3" creationId="{FCF58365-96F4-44A7-B868-1B0AB81BD3C6}"/>
          </ac:picMkLst>
        </pc:picChg>
        <pc:picChg chg="add del mod">
          <ac:chgData name="Ian Chen" userId="75ddab413f1ff54f" providerId="LiveId" clId="{333529C9-BF16-4100-B846-1F540F1E6B19}" dt="2019-11-24T04:23:15.300" v="1778" actId="478"/>
          <ac:picMkLst>
            <pc:docMk/>
            <pc:sldMk cId="1515360737" sldId="317"/>
            <ac:picMk id="4" creationId="{74408137-D378-4276-9557-D33396CF342A}"/>
          </ac:picMkLst>
        </pc:picChg>
        <pc:picChg chg="add del mod">
          <ac:chgData name="Ian Chen" userId="75ddab413f1ff54f" providerId="LiveId" clId="{333529C9-BF16-4100-B846-1F540F1E6B19}" dt="2019-11-24T04:24:27.176" v="1783" actId="478"/>
          <ac:picMkLst>
            <pc:docMk/>
            <pc:sldMk cId="1515360737" sldId="317"/>
            <ac:picMk id="5" creationId="{53C5365E-9662-469D-9D7C-E8A99604379D}"/>
          </ac:picMkLst>
        </pc:picChg>
        <pc:picChg chg="add mod">
          <ac:chgData name="Ian Chen" userId="75ddab413f1ff54f" providerId="LiveId" clId="{333529C9-BF16-4100-B846-1F540F1E6B19}" dt="2019-11-24T04:24:42.046" v="1787" actId="1076"/>
          <ac:picMkLst>
            <pc:docMk/>
            <pc:sldMk cId="1515360737" sldId="317"/>
            <ac:picMk id="7" creationId="{167C194D-F6A7-49FD-8285-D561304D7EDA}"/>
          </ac:picMkLst>
        </pc:picChg>
      </pc:sldChg>
      <pc:sldChg chg="addSp modSp add">
        <pc:chgData name="Ian Chen" userId="75ddab413f1ff54f" providerId="LiveId" clId="{333529C9-BF16-4100-B846-1F540F1E6B19}" dt="2019-11-24T04:34:43.453" v="1877"/>
        <pc:sldMkLst>
          <pc:docMk/>
          <pc:sldMk cId="2659107768" sldId="318"/>
        </pc:sldMkLst>
        <pc:spChg chg="mod">
          <ac:chgData name="Ian Chen" userId="75ddab413f1ff54f" providerId="LiveId" clId="{333529C9-BF16-4100-B846-1F540F1E6B19}" dt="2019-11-24T04:27:34.090" v="1791"/>
          <ac:spMkLst>
            <pc:docMk/>
            <pc:sldMk cId="2659107768" sldId="318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04:34:43.453" v="1877"/>
          <ac:spMkLst>
            <pc:docMk/>
            <pc:sldMk cId="2659107768" sldId="318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04:28:39.583" v="1841" actId="20577"/>
          <ac:spMkLst>
            <pc:docMk/>
            <pc:sldMk cId="2659107768" sldId="318"/>
            <ac:spMk id="4" creationId="{F6306F26-DFF1-41CC-85C6-343A5FCE5582}"/>
          </ac:spMkLst>
        </pc:spChg>
      </pc:sldChg>
      <pc:sldChg chg="add del">
        <pc:chgData name="Ian Chen" userId="75ddab413f1ff54f" providerId="LiveId" clId="{333529C9-BF16-4100-B846-1F540F1E6B19}" dt="2019-11-24T04:27:28.266" v="1789" actId="2696"/>
        <pc:sldMkLst>
          <pc:docMk/>
          <pc:sldMk cId="3385179597" sldId="318"/>
        </pc:sldMkLst>
      </pc:sldChg>
      <pc:sldChg chg="modSp add">
        <pc:chgData name="Ian Chen" userId="75ddab413f1ff54f" providerId="LiveId" clId="{333529C9-BF16-4100-B846-1F540F1E6B19}" dt="2019-11-24T14:09:18.111" v="2410" actId="20577"/>
        <pc:sldMkLst>
          <pc:docMk/>
          <pc:sldMk cId="362384549" sldId="319"/>
        </pc:sldMkLst>
        <pc:spChg chg="mod">
          <ac:chgData name="Ian Chen" userId="75ddab413f1ff54f" providerId="LiveId" clId="{333529C9-BF16-4100-B846-1F540F1E6B19}" dt="2019-11-24T13:56:21.324" v="2365"/>
          <ac:spMkLst>
            <pc:docMk/>
            <pc:sldMk cId="362384549" sldId="319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3:56:42.902" v="2372" actId="20577"/>
          <ac:spMkLst>
            <pc:docMk/>
            <pc:sldMk cId="362384549" sldId="319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09:18.111" v="2410" actId="20577"/>
          <ac:spMkLst>
            <pc:docMk/>
            <pc:sldMk cId="362384549" sldId="319"/>
            <ac:spMk id="4" creationId="{2442BE6C-2D0D-4E4C-8100-88026C4B02AC}"/>
          </ac:spMkLst>
        </pc:spChg>
      </pc:sldChg>
      <pc:sldChg chg="addSp delSp modSp add del">
        <pc:chgData name="Ian Chen" userId="75ddab413f1ff54f" providerId="LiveId" clId="{333529C9-BF16-4100-B846-1F540F1E6B19}" dt="2019-11-24T13:24:44.344" v="2150" actId="2696"/>
        <pc:sldMkLst>
          <pc:docMk/>
          <pc:sldMk cId="367892663" sldId="319"/>
        </pc:sldMkLst>
        <pc:spChg chg="del">
          <ac:chgData name="Ian Chen" userId="75ddab413f1ff54f" providerId="LiveId" clId="{333529C9-BF16-4100-B846-1F540F1E6B19}" dt="2019-11-24T13:24:10.136" v="2148" actId="478"/>
          <ac:spMkLst>
            <pc:docMk/>
            <pc:sldMk cId="367892663" sldId="319"/>
            <ac:spMk id="2" creationId="{FC21B523-01D9-424D-8BC4-E1187FBFA6D4}"/>
          </ac:spMkLst>
        </pc:spChg>
        <pc:spChg chg="add del">
          <ac:chgData name="Ian Chen" userId="75ddab413f1ff54f" providerId="LiveId" clId="{333529C9-BF16-4100-B846-1F540F1E6B19}" dt="2019-11-24T13:24:11.645" v="2149" actId="478"/>
          <ac:spMkLst>
            <pc:docMk/>
            <pc:sldMk cId="367892663" sldId="319"/>
            <ac:spMk id="3" creationId="{E0E899AD-C4F8-4083-AE2D-7345056549A1}"/>
          </ac:spMkLst>
        </pc:spChg>
        <pc:picChg chg="add del mod">
          <ac:chgData name="Ian Chen" userId="75ddab413f1ff54f" providerId="LiveId" clId="{333529C9-BF16-4100-B846-1F540F1E6B19}" dt="2019-11-24T13:23:39.376" v="2146"/>
          <ac:picMkLst>
            <pc:docMk/>
            <pc:sldMk cId="367892663" sldId="319"/>
            <ac:picMk id="4" creationId="{2F128D7F-BAC9-4DE9-942E-0BC66BAF475C}"/>
          </ac:picMkLst>
        </pc:picChg>
        <pc:picChg chg="add">
          <ac:chgData name="Ian Chen" userId="75ddab413f1ff54f" providerId="LiveId" clId="{333529C9-BF16-4100-B846-1F540F1E6B19}" dt="2019-11-24T13:23:40.009" v="2147"/>
          <ac:picMkLst>
            <pc:docMk/>
            <pc:sldMk cId="367892663" sldId="319"/>
            <ac:picMk id="5" creationId="{4ACA0FF8-E491-4F62-92FB-A43AC165F7BB}"/>
          </ac:picMkLst>
        </pc:picChg>
      </pc:sldChg>
      <pc:sldChg chg="add del">
        <pc:chgData name="Ian Chen" userId="75ddab413f1ff54f" providerId="LiveId" clId="{333529C9-BF16-4100-B846-1F540F1E6B19}" dt="2019-11-24T13:56:06.835" v="2362"/>
        <pc:sldMkLst>
          <pc:docMk/>
          <pc:sldMk cId="3198850742" sldId="319"/>
        </pc:sldMkLst>
      </pc:sldChg>
      <pc:sldChg chg="addSp delSp modSp add ord">
        <pc:chgData name="Ian Chen" userId="75ddab413f1ff54f" providerId="LiveId" clId="{333529C9-BF16-4100-B846-1F540F1E6B19}" dt="2019-11-24T14:12:02.193" v="2508" actId="20577"/>
        <pc:sldMkLst>
          <pc:docMk/>
          <pc:sldMk cId="1332126971" sldId="320"/>
        </pc:sldMkLst>
        <pc:spChg chg="mod">
          <ac:chgData name="Ian Chen" userId="75ddab413f1ff54f" providerId="LiveId" clId="{333529C9-BF16-4100-B846-1F540F1E6B19}" dt="2019-11-24T14:11:52.937" v="2497" actId="6549"/>
          <ac:spMkLst>
            <pc:docMk/>
            <pc:sldMk cId="1332126971" sldId="320"/>
            <ac:spMk id="2" creationId="{51AAE519-7BCD-4D8C-B614-B9283C20DB33}"/>
          </ac:spMkLst>
        </pc:spChg>
        <pc:spChg chg="add del mod">
          <ac:chgData name="Ian Chen" userId="75ddab413f1ff54f" providerId="LiveId" clId="{333529C9-BF16-4100-B846-1F540F1E6B19}" dt="2019-11-24T13:57:34.410" v="2384"/>
          <ac:spMkLst>
            <pc:docMk/>
            <pc:sldMk cId="1332126971" sldId="320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12:02.193" v="2508" actId="20577"/>
          <ac:spMkLst>
            <pc:docMk/>
            <pc:sldMk cId="1332126971" sldId="320"/>
            <ac:spMk id="4" creationId="{2442BE6C-2D0D-4E4C-8100-88026C4B02AC}"/>
          </ac:spMkLst>
        </pc:spChg>
        <pc:spChg chg="add del mod">
          <ac:chgData name="Ian Chen" userId="75ddab413f1ff54f" providerId="LiveId" clId="{333529C9-BF16-4100-B846-1F540F1E6B19}" dt="2019-11-24T14:11:59.450" v="2498" actId="478"/>
          <ac:spMkLst>
            <pc:docMk/>
            <pc:sldMk cId="1332126971" sldId="320"/>
            <ac:spMk id="8" creationId="{6E06BE94-DACE-4DDD-80B8-13F33EFF3B01}"/>
          </ac:spMkLst>
        </pc:spChg>
        <pc:picChg chg="add del mod">
          <ac:chgData name="Ian Chen" userId="75ddab413f1ff54f" providerId="LiveId" clId="{333529C9-BF16-4100-B846-1F540F1E6B19}" dt="2019-11-24T13:57:18.224" v="2383"/>
          <ac:picMkLst>
            <pc:docMk/>
            <pc:sldMk cId="1332126971" sldId="320"/>
            <ac:picMk id="5" creationId="{53D14D26-B746-4EFE-99A5-648410C2CF37}"/>
          </ac:picMkLst>
        </pc:picChg>
        <pc:picChg chg="add del mod">
          <ac:chgData name="Ian Chen" userId="75ddab413f1ff54f" providerId="LiveId" clId="{333529C9-BF16-4100-B846-1F540F1E6B19}" dt="2019-11-24T14:11:03.573" v="2468" actId="478"/>
          <ac:picMkLst>
            <pc:docMk/>
            <pc:sldMk cId="1332126971" sldId="320"/>
            <ac:picMk id="6" creationId="{502EF0FD-A2BC-4521-AA0D-3EAF99C83BA3}"/>
          </ac:picMkLst>
        </pc:picChg>
        <pc:picChg chg="add mod">
          <ac:chgData name="Ian Chen" userId="75ddab413f1ff54f" providerId="LiveId" clId="{333529C9-BF16-4100-B846-1F540F1E6B19}" dt="2019-11-24T14:11:06.627" v="2470" actId="1076"/>
          <ac:picMkLst>
            <pc:docMk/>
            <pc:sldMk cId="1332126971" sldId="320"/>
            <ac:picMk id="9" creationId="{B31FE51E-A463-4FD6-BB99-BC011A6A9CF6}"/>
          </ac:picMkLst>
        </pc:picChg>
      </pc:sldChg>
      <pc:sldChg chg="modSp add">
        <pc:chgData name="Ian Chen" userId="75ddab413f1ff54f" providerId="LiveId" clId="{333529C9-BF16-4100-B846-1F540F1E6B19}" dt="2019-11-24T14:10:28.856" v="2465"/>
        <pc:sldMkLst>
          <pc:docMk/>
          <pc:sldMk cId="3122316524" sldId="321"/>
        </pc:sldMkLst>
        <pc:spChg chg="mod">
          <ac:chgData name="Ian Chen" userId="75ddab413f1ff54f" providerId="LiveId" clId="{333529C9-BF16-4100-B846-1F540F1E6B19}" dt="2019-11-24T14:10:24.053" v="2460"/>
          <ac:spMkLst>
            <pc:docMk/>
            <pc:sldMk cId="3122316524" sldId="321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10:28.856" v="2465"/>
          <ac:spMkLst>
            <pc:docMk/>
            <pc:sldMk cId="3122316524" sldId="321"/>
            <ac:spMk id="4" creationId="{2442BE6C-2D0D-4E4C-8100-88026C4B02AC}"/>
          </ac:spMkLst>
        </pc:spChg>
      </pc:sldChg>
      <pc:sldChg chg="add">
        <pc:chgData name="Ian Chen" userId="75ddab413f1ff54f" providerId="LiveId" clId="{333529C9-BF16-4100-B846-1F540F1E6B19}" dt="2019-11-24T14:10:58.673" v="2466"/>
        <pc:sldMkLst>
          <pc:docMk/>
          <pc:sldMk cId="1086790313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23BF-9690-4FE9-AA7E-2058C7DF31A5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C346C-D228-4D56-8760-3DE59CAAF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2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是否有共用的實做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各類別是否有關係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從隔離上來看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從擴充來看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89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55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T</a:t>
            </a:r>
            <a:r>
              <a:rPr lang="zh-TW" altLang="en-US" dirty="0"/>
              <a:t>代表的意思，動態決定型別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名詞解釋 </a:t>
            </a:r>
            <a:r>
              <a:rPr lang="en-US" altLang="zh-TW" dirty="0"/>
              <a:t>type parameter </a:t>
            </a:r>
            <a:r>
              <a:rPr lang="zh-TW" altLang="en-US" dirty="0"/>
              <a:t>和 </a:t>
            </a:r>
            <a:r>
              <a:rPr lang="en-US" altLang="zh-TW" dirty="0"/>
              <a:t>type argument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Sample</a:t>
            </a:r>
            <a:r>
              <a:rPr lang="zh-TW" altLang="en-US" dirty="0"/>
              <a:t>示例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命名習慣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1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23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3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不同的</a:t>
            </a:r>
            <a:r>
              <a:rPr lang="en-US" altLang="zh-TW" dirty="0"/>
              <a:t>type</a:t>
            </a:r>
            <a:r>
              <a:rPr lang="zh-TW" altLang="en-US" dirty="0"/>
              <a:t>在</a:t>
            </a:r>
            <a:r>
              <a:rPr lang="en-US" altLang="zh-TW" dirty="0"/>
              <a:t>static </a:t>
            </a:r>
            <a:r>
              <a:rPr lang="en-US" altLang="zh-TW" dirty="0" err="1"/>
              <a:t>ctor</a:t>
            </a:r>
            <a:r>
              <a:rPr lang="zh-TW" altLang="en-US" dirty="0"/>
              <a:t>上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Int+string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Int+string+string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97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5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30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怎麼使用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遇到不可</a:t>
            </a:r>
            <a:r>
              <a:rPr lang="en-US" altLang="zh-TW" dirty="0"/>
              <a:t>new</a:t>
            </a:r>
            <a:r>
              <a:rPr lang="zh-TW" altLang="en-US" dirty="0"/>
              <a:t>的型別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27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33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20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編成語言提供的一種機制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8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71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0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如果沒有，</a:t>
            </a:r>
            <a:r>
              <a:rPr lang="en-US" altLang="zh-TW" dirty="0"/>
              <a:t>Sample</a:t>
            </a:r>
            <a:r>
              <a:rPr lang="zh-TW" altLang="en-US" dirty="0"/>
              <a:t>的程式如何實現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效能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介紹</a:t>
            </a:r>
            <a:r>
              <a:rPr lang="en-US" altLang="zh-TW" dirty="0" err="1"/>
              <a:t>ArrayList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帶入</a:t>
            </a:r>
            <a:r>
              <a:rPr lang="en-US" altLang="zh-TW" dirty="0"/>
              <a:t>sample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3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如果沒有，</a:t>
            </a:r>
            <a:r>
              <a:rPr lang="en-US" altLang="zh-TW" dirty="0"/>
              <a:t>Sample</a:t>
            </a:r>
            <a:r>
              <a:rPr lang="zh-TW" altLang="en-US" dirty="0"/>
              <a:t>的程式如何實現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效能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2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說明導致的問題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2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07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7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3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8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57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08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2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24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28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E090-3C1D-4A9D-8590-08B7B090839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0B08-8F54-45E8-A1F7-B7A65868A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</a:t>
            </a:r>
            <a:r>
              <a:rPr lang="zh-TW" altLang="en-US" dirty="0"/>
              <a:t>＃ 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11BAB-FE3C-484D-A66F-375F641DA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Chen</a:t>
            </a:r>
          </a:p>
          <a:p>
            <a:r>
              <a:rPr lang="en-US" altLang="zh-TW" dirty="0"/>
              <a:t>2019/11/11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3376AA-69D6-4C7B-8980-20A38CF36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03705"/>
              </p:ext>
            </p:extLst>
          </p:nvPr>
        </p:nvGraphicFramePr>
        <p:xfrm>
          <a:off x="677334" y="2160588"/>
          <a:ext cx="2240662" cy="198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662">
                  <a:extLst>
                    <a:ext uri="{9D8B030D-6E8A-4147-A177-3AD203B41FA5}">
                      <a16:colId xmlns:a16="http://schemas.microsoft.com/office/drawing/2014/main" val="1882549590"/>
                    </a:ext>
                  </a:extLst>
                </a:gridCol>
              </a:tblGrid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87858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 Object Pointer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32511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Sync Block 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71671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Instance Fields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492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54A288D-D413-4D50-BBD5-FD7686D7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6261"/>
              </p:ext>
            </p:extLst>
          </p:nvPr>
        </p:nvGraphicFramePr>
        <p:xfrm>
          <a:off x="3395924" y="2160588"/>
          <a:ext cx="2240662" cy="99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662">
                  <a:extLst>
                    <a:ext uri="{9D8B030D-6E8A-4147-A177-3AD203B41FA5}">
                      <a16:colId xmlns:a16="http://schemas.microsoft.com/office/drawing/2014/main" val="1882549590"/>
                    </a:ext>
                  </a:extLst>
                </a:gridCol>
              </a:tblGrid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87858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Instance Fields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7C194D-F6A7-49FD-8285-D561304D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22751"/>
            <a:ext cx="5342318" cy="50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造成的效能問題？</a:t>
            </a:r>
            <a:endParaRPr lang="en-US" altLang="zh-TW" dirty="0"/>
          </a:p>
          <a:p>
            <a:r>
              <a:rPr lang="zh-TW" altLang="en-US" dirty="0"/>
              <a:t>使用上的問題？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306F26-DFF1-41CC-85C6-343A5FCE5582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10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Interface</a:t>
            </a:r>
          </a:p>
          <a:p>
            <a:pPr lvl="1"/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Delegate</a:t>
            </a:r>
          </a:p>
          <a:p>
            <a:pPr lvl="1"/>
            <a:r>
              <a:rPr lang="en-US" altLang="zh-TW" dirty="0"/>
              <a:t>Field</a:t>
            </a:r>
          </a:p>
          <a:p>
            <a:pPr lvl="1"/>
            <a:r>
              <a:rPr lang="en-US" altLang="zh-TW" dirty="0"/>
              <a:t>Property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C408CD-08CF-4CEA-B566-E56532FCD5A4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62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&lt;T&gt;</a:t>
            </a:r>
          </a:p>
          <a:p>
            <a:r>
              <a:rPr lang="en-US" altLang="zh-TW" dirty="0"/>
              <a:t>Type Parameter</a:t>
            </a:r>
          </a:p>
          <a:p>
            <a:r>
              <a:rPr lang="en-US" altLang="zh-TW" dirty="0"/>
              <a:t>Type Argument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89AA13-4576-4C34-95FD-7D815E571201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60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自動推斷</a:t>
            </a:r>
            <a:r>
              <a:rPr lang="en-US" altLang="zh-TW"/>
              <a:t>&lt;T&gt;</a:t>
            </a:r>
            <a:r>
              <a:rPr lang="zh-TW" altLang="en-US"/>
              <a:t>的類型</a:t>
            </a:r>
            <a:endParaRPr lang="en-US" alt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94C593-A8F7-44B4-A9C9-16481311C2C7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48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type</a:t>
            </a:r>
            <a:r>
              <a:rPr lang="zh-TW" altLang="en-US" dirty="0"/>
              <a:t>的</a:t>
            </a:r>
            <a:r>
              <a:rPr lang="en-US" altLang="zh-TW" dirty="0"/>
              <a:t>&lt;T&gt;</a:t>
            </a:r>
            <a:r>
              <a:rPr lang="zh-TW" altLang="en-US" dirty="0"/>
              <a:t>是相同型別嗎？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r>
              <a:rPr lang="en-US" altLang="zh-TW" dirty="0" err="1"/>
              <a:t>MyClass</a:t>
            </a:r>
            <a:r>
              <a:rPr lang="en-US" altLang="zh-TW" dirty="0"/>
              <a:t>&lt;int&gt;</a:t>
            </a:r>
          </a:p>
          <a:p>
            <a:r>
              <a:rPr lang="en-US" altLang="zh-TW" dirty="0" err="1"/>
              <a:t>MyClass</a:t>
            </a:r>
            <a:r>
              <a:rPr lang="en-US" altLang="zh-TW" dirty="0"/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82382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 Constructors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9C9831-F7DC-4B78-B4F3-CF197B3D9733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如果方法裡面會用到特定</a:t>
            </a:r>
            <a:r>
              <a:rPr lang="en-US" altLang="zh-TW" dirty="0"/>
              <a:t>Type</a:t>
            </a:r>
            <a:r>
              <a:rPr lang="zh-TW" altLang="en-US" dirty="0"/>
              <a:t>的</a:t>
            </a:r>
            <a:r>
              <a:rPr lang="en-US" altLang="zh-TW" dirty="0"/>
              <a:t>Member…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B491FA-8595-4672-AAA7-64E879D67EF2}"/>
              </a:ext>
            </a:extLst>
          </p:cNvPr>
          <p:cNvSpPr txBox="1"/>
          <p:nvPr/>
        </p:nvSpPr>
        <p:spPr>
          <a:xfrm>
            <a:off x="6096000" y="5672030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0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/>
              <a:t>條件</a:t>
            </a:r>
            <a:r>
              <a:rPr lang="zh-TW" altLang="en-US" dirty="0"/>
              <a:t>約束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591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 </a:t>
            </a:r>
            <a:r>
              <a:rPr lang="en-US" altLang="zh-TW" dirty="0"/>
              <a:t>vs </a:t>
            </a:r>
            <a:r>
              <a:rPr lang="zh-TW" altLang="en-US" dirty="0"/>
              <a:t>介面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665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new()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4775BB-56F2-4186-B0E1-8F5E2415A046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55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 T : class</a:t>
            </a:r>
          </a:p>
          <a:p>
            <a:r>
              <a:rPr lang="en-US" altLang="zh-TW" dirty="0"/>
              <a:t>where T : &lt;Base Class Name&gt;</a:t>
            </a:r>
          </a:p>
          <a:p>
            <a:r>
              <a:rPr lang="en-US" altLang="zh-TW" dirty="0"/>
              <a:t>where T : &lt;Interface Name&gt;</a:t>
            </a:r>
          </a:p>
          <a:p>
            <a:r>
              <a:rPr lang="en-US" altLang="zh-TW" dirty="0"/>
              <a:t>where T : U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261526-B52C-4B7A-945A-D48D5E8E0E45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12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 T : struct</a:t>
            </a:r>
          </a:p>
          <a:p>
            <a:r>
              <a:rPr lang="en-US" altLang="zh-TW" dirty="0"/>
              <a:t>where T : </a:t>
            </a:r>
            <a:r>
              <a:rPr lang="en-US" altLang="zh-TW" dirty="0" err="1"/>
              <a:t>enum</a:t>
            </a:r>
            <a:r>
              <a:rPr lang="en-US" altLang="zh-TW" dirty="0"/>
              <a:t> (C# 7.3+)</a:t>
            </a:r>
          </a:p>
          <a:p>
            <a:r>
              <a:rPr lang="en-US" altLang="zh-TW" dirty="0"/>
              <a:t>where T : delegate</a:t>
            </a:r>
          </a:p>
          <a:p>
            <a:r>
              <a:rPr lang="en-US" altLang="zh-TW" dirty="0"/>
              <a:t>where T : </a:t>
            </a:r>
            <a:r>
              <a:rPr lang="en-US" altLang="zh-TW" dirty="0" err="1"/>
              <a:t>notnull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91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FuncSample_1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02EF0FD-A2BC-4521-AA0D-3EAF99C8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270000"/>
            <a:ext cx="5107449" cy="53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8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怎麼實做一個</a:t>
            </a:r>
            <a:r>
              <a:rPr lang="en-US" altLang="zh-TW" dirty="0"/>
              <a:t>Where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29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ActionSample_1</a:t>
            </a:r>
            <a:endParaRPr lang="zh-TW" altLang="en-US" dirty="0"/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B31FE51E-A463-4FD6-BB99-BC011A6A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33905"/>
            <a:ext cx="4308734" cy="51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26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D76B04D-56A6-46C5-B219-ED939D7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E859BED-F947-42BD-88D3-1B333AAB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明確轉換 </a:t>
            </a:r>
            <a:r>
              <a:rPr lang="en-US" altLang="zh-TW" dirty="0"/>
              <a:t>vs “as”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57853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4A54C-C065-4FDD-BF29-E44B077DB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</p:spTree>
    <p:extLst>
      <p:ext uri="{BB962C8B-B14F-4D97-AF65-F5344CB8AC3E}">
        <p14:creationId xmlns:p14="http://schemas.microsoft.com/office/powerpoint/2010/main" val="61918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什麼是泛型？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46B03E-CEFB-46D9-BCA5-CA5C12929C5D}"/>
              </a:ext>
            </a:extLst>
          </p:cNvPr>
          <p:cNvSpPr txBox="1"/>
          <p:nvPr/>
        </p:nvSpPr>
        <p:spPr>
          <a:xfrm>
            <a:off x="6096000" y="5675602"/>
            <a:ext cx="200526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6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如果沒有泛型？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9DA23C-8DB8-4FFB-B011-E4B2DC9CCC6C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ArrayList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1F2A97-48D4-45B3-91B8-9AB7E32E5EA1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2DC1B1-CF0A-46FB-BE36-FAFB9700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90"/>
            <a:ext cx="8159642" cy="32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可能造成什麼問題？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5D05F0-1C04-42B6-8EDB-2C1AF81005AB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1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ArrayList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Boxing</a:t>
            </a:r>
          </a:p>
          <a:p>
            <a:r>
              <a:rPr lang="en-US" altLang="zh-TW"/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377645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8168</TotalTime>
  <Words>394</Words>
  <Application>Microsoft Macintosh PowerPoint</Application>
  <PresentationFormat>寬螢幕</PresentationFormat>
  <Paragraphs>129</Paragraphs>
  <Slides>27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多面向</vt:lpstr>
      <vt:lpstr>C＃ 泛型</vt:lpstr>
      <vt:lpstr>繼承 vs 介面</vt:lpstr>
      <vt:lpstr>明確轉換 vs “as”</vt:lpstr>
      <vt:lpstr>Generics</vt:lpstr>
      <vt:lpstr>什麼是泛型？</vt:lpstr>
      <vt:lpstr>如果沒有泛型？</vt:lpstr>
      <vt:lpstr>ArrayList</vt:lpstr>
      <vt:lpstr>可能造成什麼問題？</vt:lpstr>
      <vt:lpstr>ArrayList</vt:lpstr>
      <vt:lpstr>Boxing、 Unboxing</vt:lpstr>
      <vt:lpstr>Boxing、 Unboxing</vt:lpstr>
      <vt:lpstr>Boxing、 Unboxing</vt:lpstr>
      <vt:lpstr>泛型</vt:lpstr>
      <vt:lpstr>泛型</vt:lpstr>
      <vt:lpstr>泛型</vt:lpstr>
      <vt:lpstr>不同type的&lt;T&gt;是相同型別嗎？</vt:lpstr>
      <vt:lpstr>泛型</vt:lpstr>
      <vt:lpstr>如果方法裡面會用到特定Type的Member…</vt:lpstr>
      <vt:lpstr>泛型條件約束</vt:lpstr>
      <vt:lpstr>泛型條件約束</vt:lpstr>
      <vt:lpstr>泛型條件約束</vt:lpstr>
      <vt:lpstr>泛型條件約束</vt:lpstr>
      <vt:lpstr>Func</vt:lpstr>
      <vt:lpstr>Func</vt:lpstr>
      <vt:lpstr>怎麼實做一個Where？</vt:lpstr>
      <vt:lpstr>Action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C＃ 泛型</dc:title>
  <dc:creator>Ian</dc:creator>
  <cp:lastModifiedBy>Ian Chen</cp:lastModifiedBy>
  <cp:revision>4</cp:revision>
  <dcterms:created xsi:type="dcterms:W3CDTF">2019-11-11T13:53:47Z</dcterms:created>
  <dcterms:modified xsi:type="dcterms:W3CDTF">2020-06-20T06:20:43Z</dcterms:modified>
</cp:coreProperties>
</file>