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448C3-C068-41EB-BBC6-2EF6047465B5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D9D9B-587F-485A-8215-67CD83486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81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幫我已所提供圖片生成一個日系風格男孩，一個來自遙遠村落的少年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男孩遇到了無數阻礙。最棘手的，是一位曾經的名門武者，他因心懷怨恨墮入黑暗，成為了男孩的對手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8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但男孩並不輕言放棄。開始日夜練習，追求更高的武學境界，學習各派武術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04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男孩某次決定性對決中，終於戰勝了他。這次勝利不僅讓男孩克服了長久以來的恐懼，也證明了自己在武學上的進步。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7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就在男孩以為自己可以迎接最終的挑戰時，意外發生了。發現「龍魂劍」竟然是鎮壓惡靈的神器，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52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這讓男孩陷入了深深的思考，他的人生目標似乎需要轉變。於是決定不再一味追求名利，而是肩負起保護天下蒼生的責任，成為守護和平的武者。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最後，男孩與過去的敵人和解，共同面對世間的邪惡力量。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D9D9B-587F-485A-8215-67CD834865E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7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7E7D17-7123-442B-9BAA-2E4FD58C1EE4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目標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5A01B8-5511-49F0-9A51-03BFF5DD4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BD6B44-5775-4C20-9AE3-F5FFCC3C86DD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8B907C-860E-4741-8444-890E3826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0DAB011-A28E-4591-8D41-B802E767DA02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努力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74C1A0-069A-4A98-B6CD-8255A0C5D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6B257C7-B1C7-463D-9677-1E4FD059446E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75C570-DECD-459F-8326-47980D9E5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BB0375-D5DF-4C30-A678-481CF254A3F5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意外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362643-7A81-4932-AEF0-71532703C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125AB2-D57E-4E64-94FC-3518DA0651BB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6.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轉彎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C8BB0E-ACC3-4973-93A7-74A68029B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AE7C70C-2520-4E96-A127-EFE4F763B8BF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結局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14768F-9749-46B2-BB24-81010C44E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900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225</Words>
  <Application>Microsoft Office PowerPoint</Application>
  <PresentationFormat>寬螢幕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Yu Gothic UI Semibold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林鈺翔</cp:lastModifiedBy>
  <cp:revision>3</cp:revision>
  <dcterms:created xsi:type="dcterms:W3CDTF">2024-09-16T08:29:48Z</dcterms:created>
  <dcterms:modified xsi:type="dcterms:W3CDTF">2024-10-28T19:18:03Z</dcterms:modified>
</cp:coreProperties>
</file>