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鈺翔" initials="林鈺翔" lastIdx="2" clrIdx="0">
    <p:extLst>
      <p:ext uri="{19B8F6BF-5375-455C-9EA6-DF929625EA0E}">
        <p15:presenceInfo xmlns:p15="http://schemas.microsoft.com/office/powerpoint/2012/main" userId="林鈺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E2BC1-B199-4F52-9DB2-2842F51B33E5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87CCD-B1EE-424F-B7F5-A33C4C704A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18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生成一個黑短髮動漫男孩，這邊是我給了的形象圖，一開始男孩站在一座遠方的青雲山籠前，山罩著黑霧，裡頭隱藏著一股邪惡力量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87CCD-B1EE-424F-B7F5-A33C4C704A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男孩踏上旅途時，各種阻礙接踵而來。不僅有山中的凶猛野獸與被黑霧控制的村民，更有早已潛伏在青雲山的暗影刺客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87CCD-B1EE-424F-B7F5-A33C4C704A1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23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男孩面對困境並未退縮，而是日夜鍛鍊自己的身心，進一步探索「龍魂劍」的奧秘。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87CCD-B1EE-424F-B7F5-A33C4C704A1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2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男孩在最終的決戰中，成功突破黑霧，直面赤影魔，並將其封印回了山中的禁地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87CCD-B1EE-424F-B7F5-A33C4C704A1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5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勝利過後，男孩必須長期守護青雲山，無法再繼續他的流浪之旅。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87CCD-B1EE-424F-B7F5-A33C4C704A1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70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男孩找來當地的村民和曾經的對手，與他一同守護這片土地，並教授他們對抗邪惡的武學心法。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87CCD-B1EE-424F-B7F5-A33C4C704A1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60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男孩在青雲山上建立了一個守護者的武館，將自己的武學與正義之光傳承給下一代，並成為青雲山上的一道不滅之光。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87CCD-B1EE-424F-B7F5-A33C4C704A1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88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7E7D17-7123-442B-9BAA-2E4FD58C1EE4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目標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EE394E-4A09-4AA9-B827-88C0C0D95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00"/>
            <a:ext cx="370285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BD6B44-5775-4C20-9AE3-F5FFCC3C86DD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阻礙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461424-AE43-4D81-983D-FFCD5E61F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00"/>
            <a:ext cx="3702856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0DAB011-A28E-4591-8D41-B802E767DA02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努力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1EB43D-F229-4EB7-AA85-1C5E01D2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00"/>
            <a:ext cx="370285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6B257C7-B1C7-463D-9677-1E4FD059446E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D222E4-59D3-4663-9557-96C52927F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00"/>
            <a:ext cx="370285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BB0375-D5DF-4C30-A678-481CF254A3F5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意外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B58879-32FC-4E69-8CEF-5D48AD367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00"/>
            <a:ext cx="370285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1125AB2-D57E-4E64-94FC-3518DA0651BB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6.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轉彎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225499-5962-49B9-9A24-BAA815BE4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00"/>
            <a:ext cx="370285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9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AE7C70C-2520-4E96-A127-EFE4F763B8BF}"/>
              </a:ext>
            </a:extLst>
          </p:cNvPr>
          <p:cNvSpPr txBox="1"/>
          <p:nvPr/>
        </p:nvSpPr>
        <p:spPr>
          <a:xfrm>
            <a:off x="337226" y="321013"/>
            <a:ext cx="219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7.</a:t>
            </a:r>
            <a:r>
              <a:rPr lang="zh-TW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結局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5B703A-906B-481F-B2B6-7F03C431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000"/>
            <a:ext cx="370285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2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242</Words>
  <Application>Microsoft Office PowerPoint</Application>
  <PresentationFormat>寬螢幕</PresentationFormat>
  <Paragraphs>21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Yu Gothic UI Semibold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林鈺翔</cp:lastModifiedBy>
  <cp:revision>5</cp:revision>
  <dcterms:created xsi:type="dcterms:W3CDTF">2024-09-16T08:29:48Z</dcterms:created>
  <dcterms:modified xsi:type="dcterms:W3CDTF">2024-10-28T21:39:32Z</dcterms:modified>
</cp:coreProperties>
</file>