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1.jp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81867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4000"/>
              <a:t>Food-Delivery Web Application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281425"/>
            <a:ext cx="46503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Li Chen,  Jianhui Lu,  Weiran Yuan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ITWS_6700_Software Development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12/11/2017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-6055" t="-6067"/>
          <a:stretch/>
        </p:blipFill>
        <p:spPr>
          <a:xfrm>
            <a:off x="884925" y="59800"/>
            <a:ext cx="3888250" cy="2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567325" y="42180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How does the app functions?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26" y="1432425"/>
            <a:ext cx="45227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63" y="95250"/>
            <a:ext cx="70580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50" y="152400"/>
            <a:ext cx="705989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ctrTitle"/>
          </p:nvPr>
        </p:nvSpPr>
        <p:spPr>
          <a:xfrm>
            <a:off x="567325" y="42180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Design Patterns</a:t>
            </a:r>
          </a:p>
        </p:txBody>
      </p:sp>
      <p:sp>
        <p:nvSpPr>
          <p:cNvPr id="361" name="Shape 361"/>
          <p:cNvSpPr txBox="1"/>
          <p:nvPr>
            <p:ph type="ctrTitle"/>
          </p:nvPr>
        </p:nvSpPr>
        <p:spPr>
          <a:xfrm>
            <a:off x="625600" y="1257900"/>
            <a:ext cx="7776900" cy="344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3000"/>
              <a:t>State Pattern</a:t>
            </a:r>
            <a:r>
              <a:rPr b="0" lang="zh-CN" sz="3000">
                <a:latin typeface="Georgia"/>
                <a:ea typeface="Georgia"/>
                <a:cs typeface="Georgia"/>
                <a:sym typeface="Georgia"/>
              </a:rPr>
              <a:t>: Order state changes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zh-CN" sz="3000"/>
              <a:t>Observer Pattern</a:t>
            </a:r>
            <a:r>
              <a:rPr b="0" lang="zh-CN" sz="3000"/>
              <a:t>:</a:t>
            </a:r>
            <a:r>
              <a:rPr b="0" lang="zh-CN" sz="3000">
                <a:latin typeface="Georgia"/>
                <a:ea typeface="Georgia"/>
                <a:cs typeface="Georgia"/>
                <a:sym typeface="Georgia"/>
              </a:rPr>
              <a:t> Customer and Restaurant state change accordingly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zh-CN" sz="3000"/>
              <a:t>Adapter Pattern</a:t>
            </a:r>
            <a:r>
              <a:rPr b="0" lang="zh-CN" sz="3000">
                <a:latin typeface="Georgia"/>
                <a:ea typeface="Georgia"/>
                <a:cs typeface="Georgia"/>
                <a:sym typeface="Georgia"/>
              </a:rPr>
              <a:t>: Order needs adapter to access items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ctrTitle"/>
          </p:nvPr>
        </p:nvSpPr>
        <p:spPr>
          <a:xfrm>
            <a:off x="441425" y="556675"/>
            <a:ext cx="26160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Use Case Diagram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225" y="0"/>
            <a:ext cx="566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567325" y="42180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Class Diagram -ViewMenu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700"/>
            <a:ext cx="8766508" cy="3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ctrTitle"/>
          </p:nvPr>
        </p:nvSpPr>
        <p:spPr>
          <a:xfrm>
            <a:off x="567325" y="42180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Class Diagram -Order Retrieve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175" y="1257900"/>
            <a:ext cx="5575600" cy="38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ctrTitle"/>
          </p:nvPr>
        </p:nvSpPr>
        <p:spPr>
          <a:xfrm>
            <a:off x="498875" y="19075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Component diagram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75" y="949775"/>
            <a:ext cx="6059324" cy="4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ctrTitle"/>
          </p:nvPr>
        </p:nvSpPr>
        <p:spPr>
          <a:xfrm>
            <a:off x="432450" y="333375"/>
            <a:ext cx="32634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4000"/>
              <a:t>SEQUENCE DIAGRAM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zh-CN" sz="2400"/>
              <a:t>--CUSTOMER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75" y="0"/>
            <a:ext cx="47777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ctrTitle"/>
          </p:nvPr>
        </p:nvSpPr>
        <p:spPr>
          <a:xfrm>
            <a:off x="432450" y="333375"/>
            <a:ext cx="32634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4000"/>
              <a:t>SEQUENCE DIAGRAM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zh-CN" sz="2400"/>
              <a:t>--RESTAURANT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0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542000" y="300975"/>
            <a:ext cx="7533300" cy="3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zh-CN" sz="3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Brief Introduction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zh-C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group chose to build a web application of delivery system. It would be useful if people want to order things online.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zh-C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system connects Customer/Restaurant users with Servers and connects Server with Database.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zh-C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system aims to provide connections between restaurants and customers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zh-C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Customer can easily order food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Font typeface="Georgia"/>
              <a:buChar char="●"/>
            </a:pPr>
            <a:r>
              <a:rPr lang="zh-C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Restaurants can have more business opportunities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ctrTitle"/>
          </p:nvPr>
        </p:nvSpPr>
        <p:spPr>
          <a:xfrm>
            <a:off x="1243300" y="1110075"/>
            <a:ext cx="37713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800"/>
              <a:t>Thank you!</a:t>
            </a:r>
          </a:p>
        </p:txBody>
      </p:sp>
      <p:sp>
        <p:nvSpPr>
          <p:cNvPr id="403" name="Shape 403"/>
          <p:cNvSpPr txBox="1"/>
          <p:nvPr>
            <p:ph type="ctrTitle"/>
          </p:nvPr>
        </p:nvSpPr>
        <p:spPr>
          <a:xfrm>
            <a:off x="1395700" y="2599650"/>
            <a:ext cx="37713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300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412500" y="272400"/>
            <a:ext cx="8186700" cy="43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2400"/>
              <a:t>Three-Tiers Organization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400" y="883100"/>
            <a:ext cx="4772726" cy="37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>
            <p:ph type="ctrTitle"/>
          </p:nvPr>
        </p:nvSpPr>
        <p:spPr>
          <a:xfrm>
            <a:off x="534925" y="883050"/>
            <a:ext cx="3300000" cy="377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Restaurant/Customer Users &lt; -- &gt; Browser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Browser &lt; -- &gt; Virtual Server (Tomcat)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Virtual Server &lt; -- &gt; Database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Server &amp; Database On the same Teminal (Our Laptop)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412500" y="272400"/>
            <a:ext cx="8573700" cy="43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3000"/>
              <a:t>Project Management Tools &amp; Version Control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900" y="1490327"/>
            <a:ext cx="2066975" cy="20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250" y="1490325"/>
            <a:ext cx="2162850" cy="21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00" y="1393498"/>
            <a:ext cx="2162851" cy="216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550200" y="10515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Version Control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50" y="879350"/>
            <a:ext cx="7054332" cy="389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ctrTitle"/>
          </p:nvPr>
        </p:nvSpPr>
        <p:spPr>
          <a:xfrm>
            <a:off x="567325" y="42180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Feature Driven Management</a:t>
            </a:r>
          </a:p>
        </p:txBody>
      </p:sp>
      <p:sp>
        <p:nvSpPr>
          <p:cNvPr id="311" name="Shape 311"/>
          <p:cNvSpPr txBox="1"/>
          <p:nvPr>
            <p:ph type="ctrTitle"/>
          </p:nvPr>
        </p:nvSpPr>
        <p:spPr>
          <a:xfrm>
            <a:off x="676100" y="1198150"/>
            <a:ext cx="7608300" cy="3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0" lang="zh-CN" sz="2400"/>
              <a:t>App 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0" lang="zh-CN" sz="2400"/>
              <a:t>Specify Features of the Application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0" lang="zh-CN" sz="2400"/>
              <a:t>Design Interface of the Web Application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b="0" lang="zh-CN" sz="2400"/>
              <a:t>Build app by Features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b="0" lang="zh-CN" sz="2400"/>
              <a:t>Promote Features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460300" y="1148225"/>
            <a:ext cx="35502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Project Schedule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325" y="0"/>
            <a:ext cx="5593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550200" y="10515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Charts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0" y="2751075"/>
            <a:ext cx="3741623" cy="20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775" y="2751075"/>
            <a:ext cx="3826604" cy="20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00" y="801675"/>
            <a:ext cx="7058075" cy="1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ctrTitle"/>
          </p:nvPr>
        </p:nvSpPr>
        <p:spPr>
          <a:xfrm>
            <a:off x="576325" y="382100"/>
            <a:ext cx="7776900" cy="83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4000"/>
              <a:t>Language and IDE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0" y="1401725"/>
            <a:ext cx="2397600" cy="15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525" y="1218200"/>
            <a:ext cx="1819974" cy="1819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Shape 333"/>
          <p:cNvGrpSpPr/>
          <p:nvPr/>
        </p:nvGrpSpPr>
        <p:grpSpPr>
          <a:xfrm>
            <a:off x="119125" y="3630625"/>
            <a:ext cx="3384600" cy="958500"/>
            <a:chOff x="5575025" y="1868125"/>
            <a:chExt cx="3384600" cy="958500"/>
          </a:xfrm>
        </p:grpSpPr>
        <p:sp>
          <p:nvSpPr>
            <p:cNvPr id="334" name="Shape 334"/>
            <p:cNvSpPr/>
            <p:nvPr/>
          </p:nvSpPr>
          <p:spPr>
            <a:xfrm>
              <a:off x="5575025" y="1868125"/>
              <a:ext cx="3384600" cy="95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Image result for eclipse java" id="335" name="Shape 3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8999" y="1996347"/>
              <a:ext cx="3292900" cy="7760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Shape 336"/>
          <p:cNvSpPr/>
          <p:nvPr/>
        </p:nvSpPr>
        <p:spPr>
          <a:xfrm>
            <a:off x="5159475" y="1327350"/>
            <a:ext cx="3886200" cy="15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html logo" id="337" name="Shape 3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0600" y="1400737"/>
            <a:ext cx="3731350" cy="14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rackets logo" id="338" name="Shape 3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3349" y="3250525"/>
            <a:ext cx="2854600" cy="1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0200" y="3174325"/>
            <a:ext cx="2052393" cy="1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