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sldIdLst>
    <p:sldId id="257" r:id="rId2"/>
    <p:sldId id="260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>
      <p:cViewPr varScale="1">
        <p:scale>
          <a:sx n="89" d="100"/>
          <a:sy n="89" d="100"/>
        </p:scale>
        <p:origin x="2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73FFF-9522-450B-A7D1-BF4E484D4F45}" type="doc">
      <dgm:prSet loTypeId="urn:microsoft.com/office/officeart/2005/8/layout/matrix3" loCatId="matrix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892002F2-F0C8-4181-A7CB-44FCE165C587}">
      <dgm:prSet phldrT="[Texto]" custT="1"/>
      <dgm:spPr/>
      <dgm:t>
        <a:bodyPr/>
        <a:lstStyle/>
        <a:p>
          <a:r>
            <a:rPr lang="es-MX" sz="2000" dirty="0">
              <a:latin typeface="Arial" panose="020B0604020202020204" pitchFamily="34" charset="0"/>
              <a:cs typeface="Arial" panose="020B0604020202020204" pitchFamily="34" charset="0"/>
            </a:rPr>
            <a:t>Seguridad y Privacidad</a:t>
          </a:r>
        </a:p>
      </dgm:t>
    </dgm:pt>
    <dgm:pt modelId="{EA589C1B-D923-4837-8176-E77D45CFAA36}" type="parTrans" cxnId="{45976AFC-EA4E-4DB8-B63F-E5B679EC5485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BA4541-4954-4D9C-AF19-9E07BABAC2BB}" type="sibTrans" cxnId="{45976AFC-EA4E-4DB8-B63F-E5B679EC5485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A6F2F6-8DC8-40E9-A25C-C9AC9E283D69}">
      <dgm:prSet phldrT="[Texto]" custT="1"/>
      <dgm:spPr/>
      <dgm:t>
        <a:bodyPr/>
        <a:lstStyle/>
        <a:p>
          <a:r>
            <a:rPr lang="es-MX" sz="2000" dirty="0">
              <a:latin typeface="Arial" panose="020B0604020202020204" pitchFamily="34" charset="0"/>
              <a:cs typeface="Arial" panose="020B0604020202020204" pitchFamily="34" charset="0"/>
            </a:rPr>
            <a:t>Mínima Redundancia</a:t>
          </a:r>
        </a:p>
      </dgm:t>
    </dgm:pt>
    <dgm:pt modelId="{D1746DFB-8AD4-443F-8E9E-5B636C6DF56A}" type="parTrans" cxnId="{8D8C5C9B-B21A-4128-BD35-EFE5D6DF38D7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66E79E-7FA1-47D7-B99E-5519772A1E13}" type="sibTrans" cxnId="{8D8C5C9B-B21A-4128-BD35-EFE5D6DF38D7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39C4D6-FD63-4C14-96B3-30DA57CBB3C5}">
      <dgm:prSet phldrT="[Texto]" custT="1"/>
      <dgm:spPr/>
      <dgm:t>
        <a:bodyPr/>
        <a:lstStyle/>
        <a:p>
          <a:r>
            <a:rPr lang="es-MX" sz="2000" dirty="0">
              <a:latin typeface="Arial" panose="020B0604020202020204" pitchFamily="34" charset="0"/>
              <a:cs typeface="Arial" panose="020B0604020202020204" pitchFamily="34" charset="0"/>
            </a:rPr>
            <a:t>Disponibilidad y Accesibilidad</a:t>
          </a:r>
        </a:p>
      </dgm:t>
    </dgm:pt>
    <dgm:pt modelId="{EE7E694A-B1DF-40E7-B7E5-EF3C4E93A23C}" type="parTrans" cxnId="{BA6318F9-DD40-4D34-96D8-6763248E78A1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880E28-7D94-455D-8492-0914DC1DFF0F}" type="sibTrans" cxnId="{BA6318F9-DD40-4D34-96D8-6763248E78A1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EBF756-EAB0-49AC-8D6E-7501FF0EAE31}">
      <dgm:prSet phldrT="[Texto]" custT="1"/>
      <dgm:spPr/>
      <dgm:t>
        <a:bodyPr/>
        <a:lstStyle/>
        <a:p>
          <a:r>
            <a:rPr lang="es-MX" sz="2000" dirty="0">
              <a:latin typeface="Arial" panose="020B0604020202020204" pitchFamily="34" charset="0"/>
              <a:cs typeface="Arial" panose="020B0604020202020204" pitchFamily="34" charset="0"/>
            </a:rPr>
            <a:t>Tiempo de Respuesta Rápido</a:t>
          </a:r>
        </a:p>
      </dgm:t>
    </dgm:pt>
    <dgm:pt modelId="{A1DCBA17-0A48-444C-AAEA-FD9676EBE15C}" type="parTrans" cxnId="{250D9301-E5F4-47A7-A52B-C24CEA9DFB8D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DC08FC-2A18-41CC-A46E-7448B21EE896}" type="sibTrans" cxnId="{250D9301-E5F4-47A7-A52B-C24CEA9DFB8D}">
      <dgm:prSet/>
      <dgm:spPr/>
      <dgm:t>
        <a:bodyPr/>
        <a:lstStyle/>
        <a:p>
          <a:endParaRPr lang="es-MX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EF4C5D-935F-468A-A593-993C04D67F61}" type="pres">
      <dgm:prSet presAssocID="{65273FFF-9522-450B-A7D1-BF4E484D4F45}" presName="matrix" presStyleCnt="0">
        <dgm:presLayoutVars>
          <dgm:chMax val="1"/>
          <dgm:dir/>
          <dgm:resizeHandles val="exact"/>
        </dgm:presLayoutVars>
      </dgm:prSet>
      <dgm:spPr/>
    </dgm:pt>
    <dgm:pt modelId="{2BBC9938-13AA-4742-852F-61CCC7E62FDD}" type="pres">
      <dgm:prSet presAssocID="{65273FFF-9522-450B-A7D1-BF4E484D4F45}" presName="diamond" presStyleLbl="bgShp" presStyleIdx="0" presStyleCnt="1"/>
      <dgm:spPr/>
    </dgm:pt>
    <dgm:pt modelId="{148289EE-9036-40F5-9BA6-DE744C313A3D}" type="pres">
      <dgm:prSet presAssocID="{65273FFF-9522-450B-A7D1-BF4E484D4F4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AD0518-4FFE-45CC-958F-2B916C040156}" type="pres">
      <dgm:prSet presAssocID="{65273FFF-9522-450B-A7D1-BF4E484D4F4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BA2329-A54D-46AF-9795-95B528F3875A}" type="pres">
      <dgm:prSet presAssocID="{65273FFF-9522-450B-A7D1-BF4E484D4F4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0B4CD9-3E62-4D8D-8D7F-627A45E117B7}" type="pres">
      <dgm:prSet presAssocID="{65273FFF-9522-450B-A7D1-BF4E484D4F4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0D9301-E5F4-47A7-A52B-C24CEA9DFB8D}" srcId="{65273FFF-9522-450B-A7D1-BF4E484D4F45}" destId="{2FEBF756-EAB0-49AC-8D6E-7501FF0EAE31}" srcOrd="3" destOrd="0" parTransId="{A1DCBA17-0A48-444C-AAEA-FD9676EBE15C}" sibTransId="{4FDC08FC-2A18-41CC-A46E-7448B21EE896}"/>
    <dgm:cxn modelId="{99F8E62E-93AC-42CB-9E7E-D6303DAE49DB}" type="presOf" srcId="{29A6F2F6-8DC8-40E9-A25C-C9AC9E283D69}" destId="{41AD0518-4FFE-45CC-958F-2B916C040156}" srcOrd="0" destOrd="0" presId="urn:microsoft.com/office/officeart/2005/8/layout/matrix3"/>
    <dgm:cxn modelId="{0DCB4A3C-E044-4CAD-8AB9-980F12A97D47}" type="presOf" srcId="{892002F2-F0C8-4181-A7CB-44FCE165C587}" destId="{148289EE-9036-40F5-9BA6-DE744C313A3D}" srcOrd="0" destOrd="0" presId="urn:microsoft.com/office/officeart/2005/8/layout/matrix3"/>
    <dgm:cxn modelId="{91B59F63-46F3-4381-87F6-BE77148DC61D}" type="presOf" srcId="{2B39C4D6-FD63-4C14-96B3-30DA57CBB3C5}" destId="{00BA2329-A54D-46AF-9795-95B528F3875A}" srcOrd="0" destOrd="0" presId="urn:microsoft.com/office/officeart/2005/8/layout/matrix3"/>
    <dgm:cxn modelId="{A6BDE545-FDF2-427E-938F-220345C1AA00}" type="presOf" srcId="{65273FFF-9522-450B-A7D1-BF4E484D4F45}" destId="{B7EF4C5D-935F-468A-A593-993C04D67F61}" srcOrd="0" destOrd="0" presId="urn:microsoft.com/office/officeart/2005/8/layout/matrix3"/>
    <dgm:cxn modelId="{8D8C5C9B-B21A-4128-BD35-EFE5D6DF38D7}" srcId="{65273FFF-9522-450B-A7D1-BF4E484D4F45}" destId="{29A6F2F6-8DC8-40E9-A25C-C9AC9E283D69}" srcOrd="1" destOrd="0" parTransId="{D1746DFB-8AD4-443F-8E9E-5B636C6DF56A}" sibTransId="{AD66E79E-7FA1-47D7-B99E-5519772A1E13}"/>
    <dgm:cxn modelId="{2EC7BDA7-E794-4521-957D-79C3D8AA1B91}" type="presOf" srcId="{2FEBF756-EAB0-49AC-8D6E-7501FF0EAE31}" destId="{D20B4CD9-3E62-4D8D-8D7F-627A45E117B7}" srcOrd="0" destOrd="0" presId="urn:microsoft.com/office/officeart/2005/8/layout/matrix3"/>
    <dgm:cxn modelId="{BA6318F9-DD40-4D34-96D8-6763248E78A1}" srcId="{65273FFF-9522-450B-A7D1-BF4E484D4F45}" destId="{2B39C4D6-FD63-4C14-96B3-30DA57CBB3C5}" srcOrd="2" destOrd="0" parTransId="{EE7E694A-B1DF-40E7-B7E5-EF3C4E93A23C}" sibTransId="{99880E28-7D94-455D-8492-0914DC1DFF0F}"/>
    <dgm:cxn modelId="{45976AFC-EA4E-4DB8-B63F-E5B679EC5485}" srcId="{65273FFF-9522-450B-A7D1-BF4E484D4F45}" destId="{892002F2-F0C8-4181-A7CB-44FCE165C587}" srcOrd="0" destOrd="0" parTransId="{EA589C1B-D923-4837-8176-E77D45CFAA36}" sibTransId="{2CBA4541-4954-4D9C-AF19-9E07BABAC2BB}"/>
    <dgm:cxn modelId="{E84EAEF3-1234-40DF-8DF3-22499D71C8A1}" type="presParOf" srcId="{B7EF4C5D-935F-468A-A593-993C04D67F61}" destId="{2BBC9938-13AA-4742-852F-61CCC7E62FDD}" srcOrd="0" destOrd="0" presId="urn:microsoft.com/office/officeart/2005/8/layout/matrix3"/>
    <dgm:cxn modelId="{4B68464E-20EC-48F8-8B8A-6B83D07FB1AB}" type="presParOf" srcId="{B7EF4C5D-935F-468A-A593-993C04D67F61}" destId="{148289EE-9036-40F5-9BA6-DE744C313A3D}" srcOrd="1" destOrd="0" presId="urn:microsoft.com/office/officeart/2005/8/layout/matrix3"/>
    <dgm:cxn modelId="{7513AD2B-820D-4CF5-A323-51737EBC3AC4}" type="presParOf" srcId="{B7EF4C5D-935F-468A-A593-993C04D67F61}" destId="{41AD0518-4FFE-45CC-958F-2B916C040156}" srcOrd="2" destOrd="0" presId="urn:microsoft.com/office/officeart/2005/8/layout/matrix3"/>
    <dgm:cxn modelId="{D920B168-0DEB-450D-A0EB-D0C6887E2995}" type="presParOf" srcId="{B7EF4C5D-935F-468A-A593-993C04D67F61}" destId="{00BA2329-A54D-46AF-9795-95B528F3875A}" srcOrd="3" destOrd="0" presId="urn:microsoft.com/office/officeart/2005/8/layout/matrix3"/>
    <dgm:cxn modelId="{E7C60CB6-841A-4EED-A972-D522F507F9B2}" type="presParOf" srcId="{B7EF4C5D-935F-468A-A593-993C04D67F61}" destId="{D20B4CD9-3E62-4D8D-8D7F-627A45E117B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31715-F693-4DFB-9552-7F21DB8C0F7D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6B91AB98-25B3-445F-913A-F0CAD5C06CC1}">
      <dgm:prSet phldrT="[Texto]"/>
      <dgm:spPr/>
      <dgm:t>
        <a:bodyPr/>
        <a:lstStyle/>
        <a:p>
          <a:r>
            <a:rPr lang="es-MX" b="1" dirty="0"/>
            <a:t>Tablas: </a:t>
          </a:r>
          <a:r>
            <a:rPr lang="es-MX" dirty="0"/>
            <a:t>Creación de las estructuras de información. </a:t>
          </a:r>
        </a:p>
      </dgm:t>
    </dgm:pt>
    <dgm:pt modelId="{FC577183-54B2-4B9A-BC06-9177560B03F3}" type="parTrans" cxnId="{226F52DB-CF3B-404F-A2A2-5A390CD1B9D6}">
      <dgm:prSet/>
      <dgm:spPr/>
      <dgm:t>
        <a:bodyPr/>
        <a:lstStyle/>
        <a:p>
          <a:endParaRPr lang="es-MX"/>
        </a:p>
      </dgm:t>
    </dgm:pt>
    <dgm:pt modelId="{B3D360A7-948A-44DA-BE7B-F6F1F365A43D}" type="sibTrans" cxnId="{226F52DB-CF3B-404F-A2A2-5A390CD1B9D6}">
      <dgm:prSet/>
      <dgm:spPr/>
      <dgm:t>
        <a:bodyPr/>
        <a:lstStyle/>
        <a:p>
          <a:endParaRPr lang="es-MX"/>
        </a:p>
      </dgm:t>
    </dgm:pt>
    <dgm:pt modelId="{E63F15D5-D284-4EF4-BA50-03704445EC5A}">
      <dgm:prSet phldrT="[Texto]"/>
      <dgm:spPr/>
      <dgm:t>
        <a:bodyPr/>
        <a:lstStyle/>
        <a:p>
          <a:r>
            <a:rPr lang="es-MX" b="1" dirty="0"/>
            <a:t>Consultas: </a:t>
          </a:r>
          <a:r>
            <a:rPr lang="es-MX" dirty="0"/>
            <a:t>Búsqueda rápida de información en las tablas.</a:t>
          </a:r>
        </a:p>
      </dgm:t>
    </dgm:pt>
    <dgm:pt modelId="{3C3F926A-C83E-49F6-B3D3-DB944E87D1EC}" type="parTrans" cxnId="{D0127C70-33EB-4EEE-9CF8-4D1DD00EE720}">
      <dgm:prSet/>
      <dgm:spPr/>
      <dgm:t>
        <a:bodyPr/>
        <a:lstStyle/>
        <a:p>
          <a:endParaRPr lang="es-MX"/>
        </a:p>
      </dgm:t>
    </dgm:pt>
    <dgm:pt modelId="{29C0BE81-3A10-4528-BFE5-2E1341A33D43}" type="sibTrans" cxnId="{D0127C70-33EB-4EEE-9CF8-4D1DD00EE720}">
      <dgm:prSet/>
      <dgm:spPr/>
      <dgm:t>
        <a:bodyPr/>
        <a:lstStyle/>
        <a:p>
          <a:endParaRPr lang="es-MX"/>
        </a:p>
      </dgm:t>
    </dgm:pt>
    <dgm:pt modelId="{66E4A4B3-ECB6-4BAB-800D-2AD7C63556BA}">
      <dgm:prSet phldrT="[Texto]"/>
      <dgm:spPr/>
      <dgm:t>
        <a:bodyPr/>
        <a:lstStyle/>
        <a:p>
          <a:r>
            <a:rPr lang="es-MX" b="1" dirty="0"/>
            <a:t>Formularios: </a:t>
          </a:r>
          <a:r>
            <a:rPr lang="es-MX" dirty="0"/>
            <a:t>Interfaz de captura de datos para la tabla.</a:t>
          </a:r>
        </a:p>
      </dgm:t>
    </dgm:pt>
    <dgm:pt modelId="{FF811A82-2FFD-4173-BF54-A695B09A3E88}" type="parTrans" cxnId="{7933D78C-6FF2-4A5E-92FD-F8D0801BD9FA}">
      <dgm:prSet/>
      <dgm:spPr/>
      <dgm:t>
        <a:bodyPr/>
        <a:lstStyle/>
        <a:p>
          <a:endParaRPr lang="es-MX"/>
        </a:p>
      </dgm:t>
    </dgm:pt>
    <dgm:pt modelId="{FF7C4593-F846-46A5-B7E7-8B9A26F4B252}" type="sibTrans" cxnId="{7933D78C-6FF2-4A5E-92FD-F8D0801BD9FA}">
      <dgm:prSet/>
      <dgm:spPr/>
      <dgm:t>
        <a:bodyPr/>
        <a:lstStyle/>
        <a:p>
          <a:endParaRPr lang="es-MX"/>
        </a:p>
      </dgm:t>
    </dgm:pt>
    <dgm:pt modelId="{EBA65CA4-436A-4E87-99EF-F6A7F874442A}">
      <dgm:prSet phldrT="[Texto]"/>
      <dgm:spPr/>
      <dgm:t>
        <a:bodyPr/>
        <a:lstStyle/>
        <a:p>
          <a:r>
            <a:rPr lang="es-MX" b="1" dirty="0"/>
            <a:t>Informes: </a:t>
          </a:r>
          <a:r>
            <a:rPr lang="es-MX" dirty="0"/>
            <a:t>Presenta la información de forma impresa.</a:t>
          </a:r>
        </a:p>
      </dgm:t>
    </dgm:pt>
    <dgm:pt modelId="{D7CE89F9-BAEA-4492-B256-4A1A202FDF62}" type="parTrans" cxnId="{D74AC355-7435-4964-8118-DC40C7B67443}">
      <dgm:prSet/>
      <dgm:spPr/>
      <dgm:t>
        <a:bodyPr/>
        <a:lstStyle/>
        <a:p>
          <a:endParaRPr lang="es-MX"/>
        </a:p>
      </dgm:t>
    </dgm:pt>
    <dgm:pt modelId="{7000C7DC-424C-42D7-80B2-FE287AF91443}" type="sibTrans" cxnId="{D74AC355-7435-4964-8118-DC40C7B67443}">
      <dgm:prSet/>
      <dgm:spPr/>
      <dgm:t>
        <a:bodyPr/>
        <a:lstStyle/>
        <a:p>
          <a:endParaRPr lang="es-MX"/>
        </a:p>
      </dgm:t>
    </dgm:pt>
    <dgm:pt modelId="{C28FED2C-C47A-43EE-B28D-EFC26FB6804F}" type="pres">
      <dgm:prSet presAssocID="{52D31715-F693-4DFB-9552-7F21DB8C0F7D}" presName="linear" presStyleCnt="0">
        <dgm:presLayoutVars>
          <dgm:dir/>
          <dgm:animLvl val="lvl"/>
          <dgm:resizeHandles val="exact"/>
        </dgm:presLayoutVars>
      </dgm:prSet>
      <dgm:spPr/>
    </dgm:pt>
    <dgm:pt modelId="{450E4364-1A72-4EE9-B7BB-059CB27F0750}" type="pres">
      <dgm:prSet presAssocID="{6B91AB98-25B3-445F-913A-F0CAD5C06CC1}" presName="parentLin" presStyleCnt="0"/>
      <dgm:spPr/>
    </dgm:pt>
    <dgm:pt modelId="{DDAB62E8-EDA9-447B-B835-DAA3E6153FBD}" type="pres">
      <dgm:prSet presAssocID="{6B91AB98-25B3-445F-913A-F0CAD5C06CC1}" presName="parentLeftMargin" presStyleLbl="node1" presStyleIdx="0" presStyleCnt="4"/>
      <dgm:spPr/>
    </dgm:pt>
    <dgm:pt modelId="{41A79DB7-AA5F-4B4C-BC5F-1A60A8CD99CB}" type="pres">
      <dgm:prSet presAssocID="{6B91AB98-25B3-445F-913A-F0CAD5C06CC1}" presName="parentText" presStyleLbl="node1" presStyleIdx="0" presStyleCnt="4" custScaleX="136163">
        <dgm:presLayoutVars>
          <dgm:chMax val="0"/>
          <dgm:bulletEnabled val="1"/>
        </dgm:presLayoutVars>
      </dgm:prSet>
      <dgm:spPr/>
    </dgm:pt>
    <dgm:pt modelId="{0107E5B4-35A6-4FB7-9E70-BB83AB5B4DB1}" type="pres">
      <dgm:prSet presAssocID="{6B91AB98-25B3-445F-913A-F0CAD5C06CC1}" presName="negativeSpace" presStyleCnt="0"/>
      <dgm:spPr/>
    </dgm:pt>
    <dgm:pt modelId="{F3161E30-B711-4E2F-BA1E-F813F2B6B820}" type="pres">
      <dgm:prSet presAssocID="{6B91AB98-25B3-445F-913A-F0CAD5C06CC1}" presName="childText" presStyleLbl="conFgAcc1" presStyleIdx="0" presStyleCnt="4">
        <dgm:presLayoutVars>
          <dgm:bulletEnabled val="1"/>
        </dgm:presLayoutVars>
      </dgm:prSet>
      <dgm:spPr/>
    </dgm:pt>
    <dgm:pt modelId="{6AC9E0A6-6744-4F8B-AB2E-407D0A3C57DD}" type="pres">
      <dgm:prSet presAssocID="{B3D360A7-948A-44DA-BE7B-F6F1F365A43D}" presName="spaceBetweenRectangles" presStyleCnt="0"/>
      <dgm:spPr/>
    </dgm:pt>
    <dgm:pt modelId="{E87915E9-EF3F-4C1B-9804-A8FBA82DF08B}" type="pres">
      <dgm:prSet presAssocID="{E63F15D5-D284-4EF4-BA50-03704445EC5A}" presName="parentLin" presStyleCnt="0"/>
      <dgm:spPr/>
    </dgm:pt>
    <dgm:pt modelId="{2C6FBDFE-9870-4178-B2D4-E0AA4F2C39E6}" type="pres">
      <dgm:prSet presAssocID="{E63F15D5-D284-4EF4-BA50-03704445EC5A}" presName="parentLeftMargin" presStyleLbl="node1" presStyleIdx="0" presStyleCnt="4"/>
      <dgm:spPr/>
    </dgm:pt>
    <dgm:pt modelId="{E723C917-6D26-43C2-BD96-234244F2E128}" type="pres">
      <dgm:prSet presAssocID="{E63F15D5-D284-4EF4-BA50-03704445EC5A}" presName="parentText" presStyleLbl="node1" presStyleIdx="1" presStyleCnt="4" custScaleX="136163">
        <dgm:presLayoutVars>
          <dgm:chMax val="0"/>
          <dgm:bulletEnabled val="1"/>
        </dgm:presLayoutVars>
      </dgm:prSet>
      <dgm:spPr/>
    </dgm:pt>
    <dgm:pt modelId="{9E7DE647-FEAC-4AE2-B940-F071848FE76B}" type="pres">
      <dgm:prSet presAssocID="{E63F15D5-D284-4EF4-BA50-03704445EC5A}" presName="negativeSpace" presStyleCnt="0"/>
      <dgm:spPr/>
    </dgm:pt>
    <dgm:pt modelId="{AEA133CC-164C-4465-ABE8-C8E80F7469E9}" type="pres">
      <dgm:prSet presAssocID="{E63F15D5-D284-4EF4-BA50-03704445EC5A}" presName="childText" presStyleLbl="conFgAcc1" presStyleIdx="1" presStyleCnt="4">
        <dgm:presLayoutVars>
          <dgm:bulletEnabled val="1"/>
        </dgm:presLayoutVars>
      </dgm:prSet>
      <dgm:spPr/>
    </dgm:pt>
    <dgm:pt modelId="{2960B456-B1B4-4D6A-978E-672CCB64F60B}" type="pres">
      <dgm:prSet presAssocID="{29C0BE81-3A10-4528-BFE5-2E1341A33D43}" presName="spaceBetweenRectangles" presStyleCnt="0"/>
      <dgm:spPr/>
    </dgm:pt>
    <dgm:pt modelId="{D29E2C3D-2AAF-4C1E-9D64-C1252D773DEB}" type="pres">
      <dgm:prSet presAssocID="{66E4A4B3-ECB6-4BAB-800D-2AD7C63556BA}" presName="parentLin" presStyleCnt="0"/>
      <dgm:spPr/>
    </dgm:pt>
    <dgm:pt modelId="{8029BDA5-015A-44E9-8536-E6A1F7AB92E1}" type="pres">
      <dgm:prSet presAssocID="{66E4A4B3-ECB6-4BAB-800D-2AD7C63556BA}" presName="parentLeftMargin" presStyleLbl="node1" presStyleIdx="1" presStyleCnt="4"/>
      <dgm:spPr/>
    </dgm:pt>
    <dgm:pt modelId="{F1B89665-56A5-45AD-85C6-822637D95916}" type="pres">
      <dgm:prSet presAssocID="{66E4A4B3-ECB6-4BAB-800D-2AD7C63556BA}" presName="parentText" presStyleLbl="node1" presStyleIdx="2" presStyleCnt="4" custScaleX="136163">
        <dgm:presLayoutVars>
          <dgm:chMax val="0"/>
          <dgm:bulletEnabled val="1"/>
        </dgm:presLayoutVars>
      </dgm:prSet>
      <dgm:spPr/>
    </dgm:pt>
    <dgm:pt modelId="{916DECB4-667C-4199-92CC-BF72F3D81517}" type="pres">
      <dgm:prSet presAssocID="{66E4A4B3-ECB6-4BAB-800D-2AD7C63556BA}" presName="negativeSpace" presStyleCnt="0"/>
      <dgm:spPr/>
    </dgm:pt>
    <dgm:pt modelId="{97759478-CEA3-4DF1-9D66-066BFD3B908F}" type="pres">
      <dgm:prSet presAssocID="{66E4A4B3-ECB6-4BAB-800D-2AD7C63556BA}" presName="childText" presStyleLbl="conFgAcc1" presStyleIdx="2" presStyleCnt="4">
        <dgm:presLayoutVars>
          <dgm:bulletEnabled val="1"/>
        </dgm:presLayoutVars>
      </dgm:prSet>
      <dgm:spPr/>
    </dgm:pt>
    <dgm:pt modelId="{76E02C13-1ACF-4B18-BC7C-DCFB34F57916}" type="pres">
      <dgm:prSet presAssocID="{FF7C4593-F846-46A5-B7E7-8B9A26F4B252}" presName="spaceBetweenRectangles" presStyleCnt="0"/>
      <dgm:spPr/>
    </dgm:pt>
    <dgm:pt modelId="{0FE62B81-17DC-4C08-8699-1210CB028206}" type="pres">
      <dgm:prSet presAssocID="{EBA65CA4-436A-4E87-99EF-F6A7F874442A}" presName="parentLin" presStyleCnt="0"/>
      <dgm:spPr/>
    </dgm:pt>
    <dgm:pt modelId="{BC432ABC-A1C8-4A8B-A8DA-5C8688B47074}" type="pres">
      <dgm:prSet presAssocID="{EBA65CA4-436A-4E87-99EF-F6A7F874442A}" presName="parentLeftMargin" presStyleLbl="node1" presStyleIdx="2" presStyleCnt="4"/>
      <dgm:spPr/>
    </dgm:pt>
    <dgm:pt modelId="{9279937D-3AFF-4D6B-9BF0-E52CF50DC12D}" type="pres">
      <dgm:prSet presAssocID="{EBA65CA4-436A-4E87-99EF-F6A7F874442A}" presName="parentText" presStyleLbl="node1" presStyleIdx="3" presStyleCnt="4" custScaleX="142857">
        <dgm:presLayoutVars>
          <dgm:chMax val="0"/>
          <dgm:bulletEnabled val="1"/>
        </dgm:presLayoutVars>
      </dgm:prSet>
      <dgm:spPr/>
    </dgm:pt>
    <dgm:pt modelId="{F58439C5-3E49-47B0-BC0F-B6BA77995712}" type="pres">
      <dgm:prSet presAssocID="{EBA65CA4-436A-4E87-99EF-F6A7F874442A}" presName="negativeSpace" presStyleCnt="0"/>
      <dgm:spPr/>
    </dgm:pt>
    <dgm:pt modelId="{6E178C18-A85C-4059-BED8-10965B1A0F62}" type="pres">
      <dgm:prSet presAssocID="{EBA65CA4-436A-4E87-99EF-F6A7F874442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DF4F510-4627-4E2E-BC3F-A0E9CEBBE06D}" type="presOf" srcId="{E63F15D5-D284-4EF4-BA50-03704445EC5A}" destId="{2C6FBDFE-9870-4178-B2D4-E0AA4F2C39E6}" srcOrd="0" destOrd="0" presId="urn:microsoft.com/office/officeart/2005/8/layout/list1"/>
    <dgm:cxn modelId="{D0127C70-33EB-4EEE-9CF8-4D1DD00EE720}" srcId="{52D31715-F693-4DFB-9552-7F21DB8C0F7D}" destId="{E63F15D5-D284-4EF4-BA50-03704445EC5A}" srcOrd="1" destOrd="0" parTransId="{3C3F926A-C83E-49F6-B3D3-DB944E87D1EC}" sibTransId="{29C0BE81-3A10-4528-BFE5-2E1341A33D43}"/>
    <dgm:cxn modelId="{D74AC355-7435-4964-8118-DC40C7B67443}" srcId="{52D31715-F693-4DFB-9552-7F21DB8C0F7D}" destId="{EBA65CA4-436A-4E87-99EF-F6A7F874442A}" srcOrd="3" destOrd="0" parTransId="{D7CE89F9-BAEA-4492-B256-4A1A202FDF62}" sibTransId="{7000C7DC-424C-42D7-80B2-FE287AF91443}"/>
    <dgm:cxn modelId="{71DD1484-1F8F-4261-8272-0275389B301C}" type="presOf" srcId="{52D31715-F693-4DFB-9552-7F21DB8C0F7D}" destId="{C28FED2C-C47A-43EE-B28D-EFC26FB6804F}" srcOrd="0" destOrd="0" presId="urn:microsoft.com/office/officeart/2005/8/layout/list1"/>
    <dgm:cxn modelId="{7933D78C-6FF2-4A5E-92FD-F8D0801BD9FA}" srcId="{52D31715-F693-4DFB-9552-7F21DB8C0F7D}" destId="{66E4A4B3-ECB6-4BAB-800D-2AD7C63556BA}" srcOrd="2" destOrd="0" parTransId="{FF811A82-2FFD-4173-BF54-A695B09A3E88}" sibTransId="{FF7C4593-F846-46A5-B7E7-8B9A26F4B252}"/>
    <dgm:cxn modelId="{5D593E8E-1896-4C0F-BEA8-69BF3FDE34E5}" type="presOf" srcId="{66E4A4B3-ECB6-4BAB-800D-2AD7C63556BA}" destId="{F1B89665-56A5-45AD-85C6-822637D95916}" srcOrd="1" destOrd="0" presId="urn:microsoft.com/office/officeart/2005/8/layout/list1"/>
    <dgm:cxn modelId="{21D25897-06A2-46C6-8A9F-E10BC520B462}" type="presOf" srcId="{6B91AB98-25B3-445F-913A-F0CAD5C06CC1}" destId="{41A79DB7-AA5F-4B4C-BC5F-1A60A8CD99CB}" srcOrd="1" destOrd="0" presId="urn:microsoft.com/office/officeart/2005/8/layout/list1"/>
    <dgm:cxn modelId="{4C24ABA1-92AF-4615-A567-A14164F8B1B1}" type="presOf" srcId="{6B91AB98-25B3-445F-913A-F0CAD5C06CC1}" destId="{DDAB62E8-EDA9-447B-B835-DAA3E6153FBD}" srcOrd="0" destOrd="0" presId="urn:microsoft.com/office/officeart/2005/8/layout/list1"/>
    <dgm:cxn modelId="{31D8FDD8-1CF2-4768-8694-90F32DDA2F4B}" type="presOf" srcId="{E63F15D5-D284-4EF4-BA50-03704445EC5A}" destId="{E723C917-6D26-43C2-BD96-234244F2E128}" srcOrd="1" destOrd="0" presId="urn:microsoft.com/office/officeart/2005/8/layout/list1"/>
    <dgm:cxn modelId="{226F52DB-CF3B-404F-A2A2-5A390CD1B9D6}" srcId="{52D31715-F693-4DFB-9552-7F21DB8C0F7D}" destId="{6B91AB98-25B3-445F-913A-F0CAD5C06CC1}" srcOrd="0" destOrd="0" parTransId="{FC577183-54B2-4B9A-BC06-9177560B03F3}" sibTransId="{B3D360A7-948A-44DA-BE7B-F6F1F365A43D}"/>
    <dgm:cxn modelId="{6B803ADF-1D39-4B88-A3A7-5180D374E115}" type="presOf" srcId="{EBA65CA4-436A-4E87-99EF-F6A7F874442A}" destId="{9279937D-3AFF-4D6B-9BF0-E52CF50DC12D}" srcOrd="1" destOrd="0" presId="urn:microsoft.com/office/officeart/2005/8/layout/list1"/>
    <dgm:cxn modelId="{F1262CF2-EE29-49DE-BEE4-844FC778E486}" type="presOf" srcId="{EBA65CA4-436A-4E87-99EF-F6A7F874442A}" destId="{BC432ABC-A1C8-4A8B-A8DA-5C8688B47074}" srcOrd="0" destOrd="0" presId="urn:microsoft.com/office/officeart/2005/8/layout/list1"/>
    <dgm:cxn modelId="{F053FAFA-0B8C-4A5F-B46B-F7D2FA701985}" type="presOf" srcId="{66E4A4B3-ECB6-4BAB-800D-2AD7C63556BA}" destId="{8029BDA5-015A-44E9-8536-E6A1F7AB92E1}" srcOrd="0" destOrd="0" presId="urn:microsoft.com/office/officeart/2005/8/layout/list1"/>
    <dgm:cxn modelId="{54E1F48D-36CE-4733-A1C8-32446E313ADF}" type="presParOf" srcId="{C28FED2C-C47A-43EE-B28D-EFC26FB6804F}" destId="{450E4364-1A72-4EE9-B7BB-059CB27F0750}" srcOrd="0" destOrd="0" presId="urn:microsoft.com/office/officeart/2005/8/layout/list1"/>
    <dgm:cxn modelId="{0D86D424-2708-46C3-9C4F-16E209337042}" type="presParOf" srcId="{450E4364-1A72-4EE9-B7BB-059CB27F0750}" destId="{DDAB62E8-EDA9-447B-B835-DAA3E6153FBD}" srcOrd="0" destOrd="0" presId="urn:microsoft.com/office/officeart/2005/8/layout/list1"/>
    <dgm:cxn modelId="{42EAC358-C108-488B-B011-BC047FDEFB52}" type="presParOf" srcId="{450E4364-1A72-4EE9-B7BB-059CB27F0750}" destId="{41A79DB7-AA5F-4B4C-BC5F-1A60A8CD99CB}" srcOrd="1" destOrd="0" presId="urn:microsoft.com/office/officeart/2005/8/layout/list1"/>
    <dgm:cxn modelId="{EE5BE13B-68FE-455D-A433-C39B95E117F9}" type="presParOf" srcId="{C28FED2C-C47A-43EE-B28D-EFC26FB6804F}" destId="{0107E5B4-35A6-4FB7-9E70-BB83AB5B4DB1}" srcOrd="1" destOrd="0" presId="urn:microsoft.com/office/officeart/2005/8/layout/list1"/>
    <dgm:cxn modelId="{6F25F1A5-5E7B-49A2-83DD-95179E34978E}" type="presParOf" srcId="{C28FED2C-C47A-43EE-B28D-EFC26FB6804F}" destId="{F3161E30-B711-4E2F-BA1E-F813F2B6B820}" srcOrd="2" destOrd="0" presId="urn:microsoft.com/office/officeart/2005/8/layout/list1"/>
    <dgm:cxn modelId="{4068DD73-0A12-4ADA-BD79-928F8621ACBA}" type="presParOf" srcId="{C28FED2C-C47A-43EE-B28D-EFC26FB6804F}" destId="{6AC9E0A6-6744-4F8B-AB2E-407D0A3C57DD}" srcOrd="3" destOrd="0" presId="urn:microsoft.com/office/officeart/2005/8/layout/list1"/>
    <dgm:cxn modelId="{6F33B7C5-70F1-441C-95AC-298A85B2E8DE}" type="presParOf" srcId="{C28FED2C-C47A-43EE-B28D-EFC26FB6804F}" destId="{E87915E9-EF3F-4C1B-9804-A8FBA82DF08B}" srcOrd="4" destOrd="0" presId="urn:microsoft.com/office/officeart/2005/8/layout/list1"/>
    <dgm:cxn modelId="{945BDDD6-5576-4710-8D48-2BD77610ABA7}" type="presParOf" srcId="{E87915E9-EF3F-4C1B-9804-A8FBA82DF08B}" destId="{2C6FBDFE-9870-4178-B2D4-E0AA4F2C39E6}" srcOrd="0" destOrd="0" presId="urn:microsoft.com/office/officeart/2005/8/layout/list1"/>
    <dgm:cxn modelId="{CC581C4C-A29A-44C3-AC23-6A0962FAF5E5}" type="presParOf" srcId="{E87915E9-EF3F-4C1B-9804-A8FBA82DF08B}" destId="{E723C917-6D26-43C2-BD96-234244F2E128}" srcOrd="1" destOrd="0" presId="urn:microsoft.com/office/officeart/2005/8/layout/list1"/>
    <dgm:cxn modelId="{3F479910-70A7-4E5E-ABD1-A6C3A069E664}" type="presParOf" srcId="{C28FED2C-C47A-43EE-B28D-EFC26FB6804F}" destId="{9E7DE647-FEAC-4AE2-B940-F071848FE76B}" srcOrd="5" destOrd="0" presId="urn:microsoft.com/office/officeart/2005/8/layout/list1"/>
    <dgm:cxn modelId="{86CA7618-D32A-4DCD-90D8-776C9C88D1E5}" type="presParOf" srcId="{C28FED2C-C47A-43EE-B28D-EFC26FB6804F}" destId="{AEA133CC-164C-4465-ABE8-C8E80F7469E9}" srcOrd="6" destOrd="0" presId="urn:microsoft.com/office/officeart/2005/8/layout/list1"/>
    <dgm:cxn modelId="{82B6D5A2-FC71-4FC8-8E52-1B02C242F4FC}" type="presParOf" srcId="{C28FED2C-C47A-43EE-B28D-EFC26FB6804F}" destId="{2960B456-B1B4-4D6A-978E-672CCB64F60B}" srcOrd="7" destOrd="0" presId="urn:microsoft.com/office/officeart/2005/8/layout/list1"/>
    <dgm:cxn modelId="{995CB731-8DAF-4CB5-BEA8-D0F2D322AFEF}" type="presParOf" srcId="{C28FED2C-C47A-43EE-B28D-EFC26FB6804F}" destId="{D29E2C3D-2AAF-4C1E-9D64-C1252D773DEB}" srcOrd="8" destOrd="0" presId="urn:microsoft.com/office/officeart/2005/8/layout/list1"/>
    <dgm:cxn modelId="{B6263222-6F14-4F4F-8EB7-F884E9C71622}" type="presParOf" srcId="{D29E2C3D-2AAF-4C1E-9D64-C1252D773DEB}" destId="{8029BDA5-015A-44E9-8536-E6A1F7AB92E1}" srcOrd="0" destOrd="0" presId="urn:microsoft.com/office/officeart/2005/8/layout/list1"/>
    <dgm:cxn modelId="{33E5F7B3-A112-482F-B27E-5747B1BD446D}" type="presParOf" srcId="{D29E2C3D-2AAF-4C1E-9D64-C1252D773DEB}" destId="{F1B89665-56A5-45AD-85C6-822637D95916}" srcOrd="1" destOrd="0" presId="urn:microsoft.com/office/officeart/2005/8/layout/list1"/>
    <dgm:cxn modelId="{CC6B0551-353D-44AE-891D-79147B62BC06}" type="presParOf" srcId="{C28FED2C-C47A-43EE-B28D-EFC26FB6804F}" destId="{916DECB4-667C-4199-92CC-BF72F3D81517}" srcOrd="9" destOrd="0" presId="urn:microsoft.com/office/officeart/2005/8/layout/list1"/>
    <dgm:cxn modelId="{4837EE73-0112-44C4-924B-D82292AD7ABC}" type="presParOf" srcId="{C28FED2C-C47A-43EE-B28D-EFC26FB6804F}" destId="{97759478-CEA3-4DF1-9D66-066BFD3B908F}" srcOrd="10" destOrd="0" presId="urn:microsoft.com/office/officeart/2005/8/layout/list1"/>
    <dgm:cxn modelId="{8977CB29-E2F9-4D53-A0AA-F0355B139286}" type="presParOf" srcId="{C28FED2C-C47A-43EE-B28D-EFC26FB6804F}" destId="{76E02C13-1ACF-4B18-BC7C-DCFB34F57916}" srcOrd="11" destOrd="0" presId="urn:microsoft.com/office/officeart/2005/8/layout/list1"/>
    <dgm:cxn modelId="{361A8A34-3118-40E6-B8E4-A83A8FAA39D9}" type="presParOf" srcId="{C28FED2C-C47A-43EE-B28D-EFC26FB6804F}" destId="{0FE62B81-17DC-4C08-8699-1210CB028206}" srcOrd="12" destOrd="0" presId="urn:microsoft.com/office/officeart/2005/8/layout/list1"/>
    <dgm:cxn modelId="{3D405757-75FE-4F95-969C-38A1072D6864}" type="presParOf" srcId="{0FE62B81-17DC-4C08-8699-1210CB028206}" destId="{BC432ABC-A1C8-4A8B-A8DA-5C8688B47074}" srcOrd="0" destOrd="0" presId="urn:microsoft.com/office/officeart/2005/8/layout/list1"/>
    <dgm:cxn modelId="{10EDF6FE-7340-403C-A4C8-EE94F4E391AC}" type="presParOf" srcId="{0FE62B81-17DC-4C08-8699-1210CB028206}" destId="{9279937D-3AFF-4D6B-9BF0-E52CF50DC12D}" srcOrd="1" destOrd="0" presId="urn:microsoft.com/office/officeart/2005/8/layout/list1"/>
    <dgm:cxn modelId="{230C899B-B3D3-473A-9386-87D44CCF527C}" type="presParOf" srcId="{C28FED2C-C47A-43EE-B28D-EFC26FB6804F}" destId="{F58439C5-3E49-47B0-BC0F-B6BA77995712}" srcOrd="13" destOrd="0" presId="urn:microsoft.com/office/officeart/2005/8/layout/list1"/>
    <dgm:cxn modelId="{61CA48D6-FE22-41D2-A70E-6893F42D1BDE}" type="presParOf" srcId="{C28FED2C-C47A-43EE-B28D-EFC26FB6804F}" destId="{6E178C18-A85C-4059-BED8-10965B1A0F6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C9938-13AA-4742-852F-61CCC7E62FDD}">
      <dsp:nvSpPr>
        <dsp:cNvPr id="0" name=""/>
        <dsp:cNvSpPr/>
      </dsp:nvSpPr>
      <dsp:spPr>
        <a:xfrm>
          <a:off x="1089235" y="0"/>
          <a:ext cx="4984328" cy="49843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8289EE-9036-40F5-9BA6-DE744C313A3D}">
      <dsp:nvSpPr>
        <dsp:cNvPr id="0" name=""/>
        <dsp:cNvSpPr/>
      </dsp:nvSpPr>
      <dsp:spPr>
        <a:xfrm>
          <a:off x="1562747" y="473511"/>
          <a:ext cx="1943887" cy="19438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latin typeface="Arial" panose="020B0604020202020204" pitchFamily="34" charset="0"/>
              <a:cs typeface="Arial" panose="020B0604020202020204" pitchFamily="34" charset="0"/>
            </a:rPr>
            <a:t>Seguridad y Privacidad</a:t>
          </a:r>
        </a:p>
      </dsp:txBody>
      <dsp:txXfrm>
        <a:off x="1657640" y="568404"/>
        <a:ext cx="1754101" cy="1754101"/>
      </dsp:txXfrm>
    </dsp:sp>
    <dsp:sp modelId="{41AD0518-4FFE-45CC-958F-2B916C040156}">
      <dsp:nvSpPr>
        <dsp:cNvPr id="0" name=""/>
        <dsp:cNvSpPr/>
      </dsp:nvSpPr>
      <dsp:spPr>
        <a:xfrm>
          <a:off x="3656164" y="473511"/>
          <a:ext cx="1943887" cy="1943887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latin typeface="Arial" panose="020B0604020202020204" pitchFamily="34" charset="0"/>
              <a:cs typeface="Arial" panose="020B0604020202020204" pitchFamily="34" charset="0"/>
            </a:rPr>
            <a:t>Mínima Redundancia</a:t>
          </a:r>
        </a:p>
      </dsp:txBody>
      <dsp:txXfrm>
        <a:off x="3751057" y="568404"/>
        <a:ext cx="1754101" cy="1754101"/>
      </dsp:txXfrm>
    </dsp:sp>
    <dsp:sp modelId="{00BA2329-A54D-46AF-9795-95B528F3875A}">
      <dsp:nvSpPr>
        <dsp:cNvPr id="0" name=""/>
        <dsp:cNvSpPr/>
      </dsp:nvSpPr>
      <dsp:spPr>
        <a:xfrm>
          <a:off x="1562747" y="2566928"/>
          <a:ext cx="1943887" cy="1943887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latin typeface="Arial" panose="020B0604020202020204" pitchFamily="34" charset="0"/>
              <a:cs typeface="Arial" panose="020B0604020202020204" pitchFamily="34" charset="0"/>
            </a:rPr>
            <a:t>Disponibilidad y Accesibilidad</a:t>
          </a:r>
        </a:p>
      </dsp:txBody>
      <dsp:txXfrm>
        <a:off x="1657640" y="2661821"/>
        <a:ext cx="1754101" cy="1754101"/>
      </dsp:txXfrm>
    </dsp:sp>
    <dsp:sp modelId="{D20B4CD9-3E62-4D8D-8D7F-627A45E117B7}">
      <dsp:nvSpPr>
        <dsp:cNvPr id="0" name=""/>
        <dsp:cNvSpPr/>
      </dsp:nvSpPr>
      <dsp:spPr>
        <a:xfrm>
          <a:off x="3656164" y="2566928"/>
          <a:ext cx="1943887" cy="1943887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latin typeface="Arial" panose="020B0604020202020204" pitchFamily="34" charset="0"/>
              <a:cs typeface="Arial" panose="020B0604020202020204" pitchFamily="34" charset="0"/>
            </a:rPr>
            <a:t>Tiempo de Respuesta Rápido</a:t>
          </a:r>
        </a:p>
      </dsp:txBody>
      <dsp:txXfrm>
        <a:off x="3751057" y="2661821"/>
        <a:ext cx="1754101" cy="1754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61E30-B711-4E2F-BA1E-F813F2B6B820}">
      <dsp:nvSpPr>
        <dsp:cNvPr id="0" name=""/>
        <dsp:cNvSpPr/>
      </dsp:nvSpPr>
      <dsp:spPr>
        <a:xfrm>
          <a:off x="0" y="733547"/>
          <a:ext cx="728315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A79DB7-AA5F-4B4C-BC5F-1A60A8CD99CB}">
      <dsp:nvSpPr>
        <dsp:cNvPr id="0" name=""/>
        <dsp:cNvSpPr/>
      </dsp:nvSpPr>
      <dsp:spPr>
        <a:xfrm>
          <a:off x="362735" y="467867"/>
          <a:ext cx="6914754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700" tIns="0" rIns="19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Tablas: </a:t>
          </a:r>
          <a:r>
            <a:rPr lang="es-MX" sz="1800" kern="1200" dirty="0"/>
            <a:t>Creación de las estructuras de información. </a:t>
          </a:r>
        </a:p>
      </dsp:txBody>
      <dsp:txXfrm>
        <a:off x="388674" y="493806"/>
        <a:ext cx="6862876" cy="479482"/>
      </dsp:txXfrm>
    </dsp:sp>
    <dsp:sp modelId="{AEA133CC-164C-4465-ABE8-C8E80F7469E9}">
      <dsp:nvSpPr>
        <dsp:cNvPr id="0" name=""/>
        <dsp:cNvSpPr/>
      </dsp:nvSpPr>
      <dsp:spPr>
        <a:xfrm>
          <a:off x="0" y="1550027"/>
          <a:ext cx="728315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23C917-6D26-43C2-BD96-234244F2E128}">
      <dsp:nvSpPr>
        <dsp:cNvPr id="0" name=""/>
        <dsp:cNvSpPr/>
      </dsp:nvSpPr>
      <dsp:spPr>
        <a:xfrm>
          <a:off x="362735" y="1284348"/>
          <a:ext cx="6914754" cy="531360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700" tIns="0" rIns="19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Consultas: </a:t>
          </a:r>
          <a:r>
            <a:rPr lang="es-MX" sz="1800" kern="1200" dirty="0"/>
            <a:t>Búsqueda rápida de información en las tablas.</a:t>
          </a:r>
        </a:p>
      </dsp:txBody>
      <dsp:txXfrm>
        <a:off x="388674" y="1310287"/>
        <a:ext cx="6862876" cy="479482"/>
      </dsp:txXfrm>
    </dsp:sp>
    <dsp:sp modelId="{97759478-CEA3-4DF1-9D66-066BFD3B908F}">
      <dsp:nvSpPr>
        <dsp:cNvPr id="0" name=""/>
        <dsp:cNvSpPr/>
      </dsp:nvSpPr>
      <dsp:spPr>
        <a:xfrm>
          <a:off x="0" y="2366508"/>
          <a:ext cx="728315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B89665-56A5-45AD-85C6-822637D95916}">
      <dsp:nvSpPr>
        <dsp:cNvPr id="0" name=""/>
        <dsp:cNvSpPr/>
      </dsp:nvSpPr>
      <dsp:spPr>
        <a:xfrm>
          <a:off x="362735" y="2100828"/>
          <a:ext cx="6914754" cy="531360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700" tIns="0" rIns="19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Formularios: </a:t>
          </a:r>
          <a:r>
            <a:rPr lang="es-MX" sz="1800" kern="1200" dirty="0"/>
            <a:t>Interfaz de captura de datos para la tabla.</a:t>
          </a:r>
        </a:p>
      </dsp:txBody>
      <dsp:txXfrm>
        <a:off x="388674" y="2126767"/>
        <a:ext cx="6862876" cy="479482"/>
      </dsp:txXfrm>
    </dsp:sp>
    <dsp:sp modelId="{6E178C18-A85C-4059-BED8-10965B1A0F62}">
      <dsp:nvSpPr>
        <dsp:cNvPr id="0" name=""/>
        <dsp:cNvSpPr/>
      </dsp:nvSpPr>
      <dsp:spPr>
        <a:xfrm>
          <a:off x="0" y="3182988"/>
          <a:ext cx="728315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79937D-3AFF-4D6B-9BF0-E52CF50DC12D}">
      <dsp:nvSpPr>
        <dsp:cNvPr id="0" name=""/>
        <dsp:cNvSpPr/>
      </dsp:nvSpPr>
      <dsp:spPr>
        <a:xfrm>
          <a:off x="346732" y="2917308"/>
          <a:ext cx="6934634" cy="5313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700" tIns="0" rIns="1927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Informes: </a:t>
          </a:r>
          <a:r>
            <a:rPr lang="es-MX" sz="1800" kern="1200" dirty="0"/>
            <a:t>Presenta la información de forma impresa.</a:t>
          </a:r>
        </a:p>
      </dsp:txBody>
      <dsp:txXfrm>
        <a:off x="372671" y="2943247"/>
        <a:ext cx="688275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0D37-A966-4AA4-9C98-4B179684A8F0}" type="datetimeFigureOut">
              <a:rPr lang="es-MX" smtClean="0"/>
              <a:t>29/11/2022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23753-F9BF-408F-B0C6-EFC38EF5403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84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3753-F9BF-408F-B0C6-EFC38EF5403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848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043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291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7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672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62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767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671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77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27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70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2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68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217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5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F3E5-681C-4C9D-BD31-99541B831678}" type="datetimeFigureOut">
              <a:rPr lang="es-MX" smtClean="0"/>
              <a:pPr/>
              <a:t>29/11/2022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10D575-8EA1-43DE-A846-C4C5C2F41AD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093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a.uam.mx/pdfs/conoce/libroselec/Notas_del_curso_Bases_de_Datos.pdf" TargetMode="External"/><Relationship Id="rId2" Type="http://schemas.openxmlformats.org/officeDocument/2006/relationships/hyperlink" Target="http://eprints.ucm.es/9037/1/Generador_del_Modelo_Relacional_y_Esquemas_de_Bases_de_Dato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452828" cy="1143000"/>
          </a:xfrm>
        </p:spPr>
        <p:txBody>
          <a:bodyPr/>
          <a:lstStyle/>
          <a:p>
            <a:r>
              <a:rPr lang="es-MX" b="1" u="sng" dirty="0">
                <a:latin typeface="Arial" pitchFamily="34" charset="0"/>
                <a:cs typeface="Arial" pitchFamily="34" charset="0"/>
              </a:rPr>
              <a:t>Tema: Base de Datos</a:t>
            </a:r>
            <a:endParaRPr lang="es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11660" y="4941168"/>
            <a:ext cx="7020779" cy="1327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2100" b="1" u="sng" dirty="0">
                <a:latin typeface="Arial" pitchFamily="34" charset="0"/>
                <a:cs typeface="Arial" pitchFamily="34" charset="0"/>
              </a:rPr>
              <a:t>Keywords</a:t>
            </a:r>
            <a:r>
              <a:rPr lang="fr-F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90000"/>
              </a:lnSpc>
              <a:buNone/>
            </a:pPr>
            <a:endParaRPr lang="es-MX" sz="2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buNone/>
            </a:pPr>
            <a:endParaRPr lang="fr-FR" sz="21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2941" y="1700808"/>
            <a:ext cx="7178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100" b="1" u="sng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Abstract:</a:t>
            </a:r>
          </a:p>
          <a:p>
            <a:pPr algn="ctr"/>
            <a:endParaRPr lang="es-MX" sz="1900" b="1" u="sng" dirty="0">
              <a:solidFill>
                <a:srgbClr val="6A22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A massive database stores information structured and orderly, with the least possible redundancy also provides users with quick access to data that can view, edit or delete. </a:t>
            </a:r>
          </a:p>
          <a:p>
            <a:pPr lvl="0" algn="just"/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A database can be local, considering that only one user can use on a computer or may be distributed, that the information is stored on remote computers and can be accessed through a network. </a:t>
            </a:r>
          </a:p>
          <a:p>
            <a:pPr lvl="0" algn="just"/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, redundancy, accessibility, storage, efficiency, safety.</a:t>
            </a:r>
          </a:p>
          <a:p>
            <a:pPr algn="just"/>
            <a:endParaRPr lang="es-MX" sz="2400" b="1" u="sng" dirty="0">
              <a:solidFill>
                <a:srgbClr val="6A221D"/>
              </a:solidFill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algn="just"/>
            <a:endParaRPr lang="es-MX" sz="2100" b="1" u="sng" dirty="0">
              <a:solidFill>
                <a:srgbClr val="6A22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100" b="1" u="sng" dirty="0">
              <a:solidFill>
                <a:srgbClr val="6A22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MX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208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56057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7 Título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995120" cy="1143000"/>
          </a:xfrm>
        </p:spPr>
        <p:txBody>
          <a:bodyPr/>
          <a:lstStyle/>
          <a:p>
            <a:r>
              <a:rPr lang="es-MX" sz="3200" b="1" dirty="0">
                <a:latin typeface="Arial" pitchFamily="34" charset="0"/>
                <a:cs typeface="Arial" pitchFamily="34" charset="0"/>
              </a:rPr>
              <a:t>Conclusión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619672" y="1628800"/>
            <a:ext cx="692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96852" y="1475174"/>
            <a:ext cx="67687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Una BD es una herramienta fundamental dentro de cualquier empresa u organización, independientemente del giro al que se enfoque, ya que al hacer uso de ésta, la información siempre estará disponible, ordenada y estructurada para los usuarios, de tal manera que se elimine la redundancia o al menos la minimiza para tener un acceso rápido hacia la información que se desea manipular. 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 las ventajas mas relevantes al implementarla están la reducción del espacio de almacenamiento digital, considerando que se dejaron de utilizar los altos volúmenes de información impresa, y la rápida recuperación y actualización de los datos en comparación a un humano. 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99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latin typeface="Arial" pitchFamily="34" charset="0"/>
                <a:cs typeface="Arial" pitchFamily="34" charset="0"/>
              </a:rPr>
              <a:t>Referencias Bibliográficas</a:t>
            </a:r>
            <a:endParaRPr lang="es-MX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623776" y="1628800"/>
            <a:ext cx="7268703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Alcolea, J., Álvarez, F. &amp; Moreno, L. (2006). Generador del Modelo Relacional y Esquemas de Bases de Datos a partir del Modelo Entidad/Relación. Universidad Complutense de Madrid. Recuperado de         </a:t>
            </a:r>
            <a:r>
              <a:rPr lang="es-MX" sz="1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http://eprints.ucm.es/9037/1/Generador_del_Modelo_Relacional_y_Esquemas_de_Bases_de_Datos.pdf</a:t>
            </a:r>
            <a:endParaRPr lang="es-MX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Gómez, M. (2013). Bases de Datos. Universidad Autónoma Metropolitana UAM. Recuperado de </a:t>
            </a:r>
            <a:r>
              <a:rPr lang="es-E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http://www.cua.uam.mx/pdfs/conoce/libroselec/Notas_del_curso_Bases_de_Datos.pdf</a:t>
            </a:r>
            <a:endParaRPr lang="es-E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562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Base de Datos (BD)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547664" y="1700808"/>
            <a:ext cx="6961406" cy="2548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colección de datos relacionados y estructurados entre si; la recopilación de la información en forma ordenada dentro de una BD, nos ayuda a realizar funciones de acceso y búsqueda de los datos de una manera fácil y sencilla.</a:t>
            </a:r>
          </a:p>
          <a:p>
            <a:pPr marL="0" indent="0" algn="just">
              <a:buNone/>
            </a:pPr>
            <a:endParaRPr lang="es-ES_tradnl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56" y="3788692"/>
            <a:ext cx="3526814" cy="2142704"/>
          </a:xfrm>
          <a:prstGeom prst="rect">
            <a:avLst/>
          </a:prstGeom>
          <a:ln>
            <a:solidFill>
              <a:srgbClr val="6A221D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36" y="3788692"/>
            <a:ext cx="2860620" cy="2142704"/>
          </a:xfrm>
          <a:prstGeom prst="rect">
            <a:avLst/>
          </a:prstGeom>
          <a:ln>
            <a:solidFill>
              <a:srgbClr val="6A221D"/>
            </a:solidFill>
          </a:ln>
        </p:spPr>
      </p:pic>
    </p:spTree>
    <p:extLst>
      <p:ext uri="{BB962C8B-B14F-4D97-AF65-F5344CB8AC3E}">
        <p14:creationId xmlns:p14="http://schemas.microsoft.com/office/powerpoint/2010/main" val="36442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Archivos vs Base de Datos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547664" y="1700808"/>
            <a:ext cx="6961406" cy="2548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_tradnl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480606"/>
              </p:ext>
            </p:extLst>
          </p:nvPr>
        </p:nvGraphicFramePr>
        <p:xfrm>
          <a:off x="1067927" y="4137744"/>
          <a:ext cx="7920880" cy="238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r>
                        <a:rPr lang="es-E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Archivos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A22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</a:t>
                      </a:r>
                      <a:r>
                        <a:rPr lang="es-E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BD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A22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sin</a:t>
                      </a:r>
                      <a:r>
                        <a:rPr lang="es-E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compartir dentro de la organización. 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compartidos y compatibles en la organización.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Redundancia de los datos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Redundancia mínima</a:t>
                      </a:r>
                      <a:r>
                        <a:rPr lang="es-E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controlada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Archivos no relacionados entre si.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relacionados</a:t>
                      </a:r>
                      <a:r>
                        <a:rPr lang="es-E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acuerdo a un modelo.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limitado y poca Flexibilidad,</a:t>
                      </a:r>
                      <a:r>
                        <a:rPr lang="es-E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eficiencia y seguridad.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Flexibilidad, eficiencia</a:t>
                      </a:r>
                      <a:r>
                        <a:rPr lang="es-ES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seguridad.</a:t>
                      </a:r>
                      <a:endParaRPr lang="es-MX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00808"/>
            <a:ext cx="3093643" cy="2246714"/>
          </a:xfrm>
          <a:prstGeom prst="rect">
            <a:avLst/>
          </a:prstGeom>
          <a:ln>
            <a:solidFill>
              <a:srgbClr val="6A221D"/>
            </a:solidFill>
          </a:ln>
        </p:spPr>
      </p:pic>
    </p:spTree>
    <p:extLst>
      <p:ext uri="{BB962C8B-B14F-4D97-AF65-F5344CB8AC3E}">
        <p14:creationId xmlns:p14="http://schemas.microsoft.com/office/powerpoint/2010/main" val="3719795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Características de una BD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21279783"/>
              </p:ext>
            </p:extLst>
          </p:nvPr>
        </p:nvGraphicFramePr>
        <p:xfrm>
          <a:off x="1670225" y="1310305"/>
          <a:ext cx="7162800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08" y="1868417"/>
            <a:ext cx="791214" cy="10306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63" y="3190455"/>
            <a:ext cx="784101" cy="10306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36" y="1937411"/>
            <a:ext cx="925347" cy="125304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99" y="4512493"/>
            <a:ext cx="682465" cy="11521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36" y="4346906"/>
            <a:ext cx="925347" cy="12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35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 una BD intervienen…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602815" y="5013176"/>
            <a:ext cx="6961406" cy="1080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_tradnl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70715" y="5645611"/>
            <a:ext cx="6851104" cy="923330"/>
          </a:xfrm>
          <a:prstGeom prst="rect">
            <a:avLst/>
          </a:prstGeom>
          <a:solidFill>
            <a:srgbClr val="6A221D"/>
          </a:solidFill>
        </p:spPr>
        <p:txBody>
          <a:bodyPr wrap="square" rtlCol="0">
            <a:spAutoFit/>
          </a:bodyPr>
          <a:lstStyle/>
          <a:p>
            <a:pPr marL="58738" indent="6350" algn="just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base de datos se puede definir como un conjunto de información relacionada que se encuentra agrupada o estructurada. 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047034"/>
            <a:ext cx="1872208" cy="1872208"/>
          </a:xfrm>
          <a:prstGeom prst="rect">
            <a:avLst/>
          </a:prstGeom>
          <a:ln>
            <a:solidFill>
              <a:srgbClr val="6A221D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9" y="2047034"/>
            <a:ext cx="2105089" cy="1872208"/>
          </a:xfrm>
          <a:prstGeom prst="rect">
            <a:avLst/>
          </a:prstGeom>
          <a:ln>
            <a:solidFill>
              <a:srgbClr val="6A221D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1907704" y="162880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951853" y="162309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DBA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262085" y="405307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Sistema Gestor de la BD</a:t>
            </a:r>
          </a:p>
          <a:p>
            <a:pPr algn="just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 los datos, así como el programa que tiene acceso a estos.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076056" y="4053070"/>
            <a:ext cx="334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Administrador de la BD</a:t>
            </a:r>
          </a:p>
          <a:p>
            <a:pPr algn="ctr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los usuarios que controlan y utilizan la BD.</a:t>
            </a:r>
          </a:p>
        </p:txBody>
      </p:sp>
    </p:spTree>
    <p:extLst>
      <p:ext uri="{BB962C8B-B14F-4D97-AF65-F5344CB8AC3E}">
        <p14:creationId xmlns:p14="http://schemas.microsoft.com/office/powerpoint/2010/main" val="480750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691680" y="332656"/>
            <a:ext cx="6995120" cy="1143000"/>
          </a:xfrm>
        </p:spPr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Procesos en una BD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547664" y="1700808"/>
            <a:ext cx="6961406" cy="2548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_tradnl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01780276"/>
              </p:ext>
            </p:extLst>
          </p:nvPr>
        </p:nvGraphicFramePr>
        <p:xfrm>
          <a:off x="1404952" y="2492896"/>
          <a:ext cx="728315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665420" y="1700808"/>
            <a:ext cx="681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Dentro de una BD se pueden realizar los siguientes procesos, que almacenan, buscan, coordinan y presentan la información de manera eficiente. </a:t>
            </a:r>
          </a:p>
        </p:txBody>
      </p:sp>
    </p:spTree>
    <p:extLst>
      <p:ext uri="{BB962C8B-B14F-4D97-AF65-F5344CB8AC3E}">
        <p14:creationId xmlns:p14="http://schemas.microsoft.com/office/powerpoint/2010/main" val="21621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11660" y="389814"/>
            <a:ext cx="6995120" cy="1143000"/>
          </a:xfrm>
        </p:spPr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Algunos DBMS…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32855"/>
            <a:ext cx="4995395" cy="27715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9" t="47331"/>
          <a:stretch/>
        </p:blipFill>
        <p:spPr>
          <a:xfrm>
            <a:off x="6522725" y="2132855"/>
            <a:ext cx="1669988" cy="1523798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90"/>
          <a:stretch/>
        </p:blipFill>
        <p:spPr>
          <a:xfrm>
            <a:off x="1768850" y="4904386"/>
            <a:ext cx="4990233" cy="151082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1" r="64104"/>
          <a:stretch/>
        </p:blipFill>
        <p:spPr>
          <a:xfrm>
            <a:off x="6426448" y="3657105"/>
            <a:ext cx="1766265" cy="15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11660" y="389814"/>
            <a:ext cx="6995120" cy="1143000"/>
          </a:xfrm>
        </p:spPr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Elementos Básicos en una BD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511660" y="1844824"/>
            <a:ext cx="71031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Blip>
                <a:blip r:embed="rId2"/>
              </a:buBlip>
            </a:pPr>
            <a:r>
              <a:rPr lang="es-MX" sz="2000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Dato: 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Conjunto de caracteres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 algún significado, pueden ser de tipo numérico, texto, moneda…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s-MX" sz="2000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Campo: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Unidad más pequeña a la cual se puede referir en un programa. En una BD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representa una característica de un individuo u objeto.</a:t>
            </a:r>
          </a:p>
          <a:p>
            <a:pPr algn="just">
              <a:buBlip>
                <a:blip r:embed="rId2"/>
              </a:buBlip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s-ES" sz="2000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Registro: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Colección de campos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iguales o de diferentes tipos.</a:t>
            </a:r>
          </a:p>
          <a:p>
            <a:pPr algn="just">
              <a:buBlip>
                <a:blip r:embed="rId2"/>
              </a:buBlip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2000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Archivo: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Colección de registros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almacenados siguiendo una estructura homogénea.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11660" y="389814"/>
            <a:ext cx="6995120" cy="1143000"/>
          </a:xfrm>
        </p:spPr>
        <p:txBody>
          <a:bodyPr/>
          <a:lstStyle/>
          <a:p>
            <a:r>
              <a:rPr lang="es-MX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Elementos Básicos en una BD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7089"/>
          <a:stretch/>
        </p:blipFill>
        <p:spPr>
          <a:xfrm>
            <a:off x="1840827" y="2664344"/>
            <a:ext cx="6902506" cy="2109037"/>
          </a:xfrm>
          <a:prstGeom prst="rect">
            <a:avLst/>
          </a:prstGeom>
          <a:ln>
            <a:solidFill>
              <a:srgbClr val="6A221D"/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3923928" y="1689689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800392" y="4775828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11560" y="3382438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  <a:p>
            <a:pPr algn="ctr"/>
            <a:endParaRPr lang="es-MX" sz="1500" b="1" dirty="0">
              <a:solidFill>
                <a:srgbClr val="6A22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483768" y="2012854"/>
            <a:ext cx="1872208" cy="6240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979066" y="1998479"/>
            <a:ext cx="503296" cy="6384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322883" y="2012854"/>
            <a:ext cx="1285121" cy="6240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608005" y="2012854"/>
            <a:ext cx="119033" cy="6240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109832" y="1963274"/>
            <a:ext cx="1427668" cy="6736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511660" y="2924944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511660" y="3140968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511660" y="3382438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511660" y="3659437"/>
            <a:ext cx="468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2843808" y="4149080"/>
            <a:ext cx="711922" cy="243688"/>
          </a:xfrm>
          <a:prstGeom prst="ellipse">
            <a:avLst/>
          </a:prstGeom>
          <a:noFill/>
          <a:ln>
            <a:solidFill>
              <a:srgbClr val="6A2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6A221D"/>
                </a:solidFill>
              </a:ln>
              <a:noFill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3952653" y="4149080"/>
            <a:ext cx="1041151" cy="250545"/>
          </a:xfrm>
          <a:prstGeom prst="ellipse">
            <a:avLst/>
          </a:prstGeom>
          <a:noFill/>
          <a:ln>
            <a:solidFill>
              <a:srgbClr val="6A2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6A221D"/>
                </a:solidFill>
              </a:ln>
              <a:noFill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322971" y="4384166"/>
            <a:ext cx="893907" cy="196962"/>
          </a:xfrm>
          <a:prstGeom prst="ellipse">
            <a:avLst/>
          </a:prstGeom>
          <a:noFill/>
          <a:ln>
            <a:solidFill>
              <a:srgbClr val="6A2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6A221D"/>
                </a:solidFill>
              </a:ln>
              <a:noFill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843808" y="4536552"/>
            <a:ext cx="576064" cy="236829"/>
          </a:xfrm>
          <a:prstGeom prst="ellipse">
            <a:avLst/>
          </a:prstGeom>
          <a:noFill/>
          <a:ln>
            <a:solidFill>
              <a:srgbClr val="6A2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6A221D"/>
                </a:solidFill>
              </a:ln>
              <a:noFill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7668344" y="4162796"/>
            <a:ext cx="576064" cy="236829"/>
          </a:xfrm>
          <a:prstGeom prst="ellipse">
            <a:avLst/>
          </a:prstGeom>
          <a:noFill/>
          <a:ln>
            <a:solidFill>
              <a:srgbClr val="6A2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6A221D"/>
                </a:solidFill>
              </a:ln>
              <a:noFill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5254931" y="4001088"/>
            <a:ext cx="1190339" cy="190825"/>
          </a:xfrm>
          <a:prstGeom prst="ellipse">
            <a:avLst/>
          </a:prstGeom>
          <a:noFill/>
          <a:ln>
            <a:solidFill>
              <a:srgbClr val="6A2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6A221D"/>
                </a:solidFill>
              </a:ln>
              <a:noFill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6445270" y="4003374"/>
            <a:ext cx="893907" cy="196962"/>
          </a:xfrm>
          <a:prstGeom prst="ellipse">
            <a:avLst/>
          </a:prstGeom>
          <a:noFill/>
          <a:ln>
            <a:solidFill>
              <a:srgbClr val="6A2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rgbClr val="6A221D"/>
                </a:solidFill>
              </a:ln>
              <a:noFill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91680" y="5373216"/>
            <a:ext cx="681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En la tabla de arriba se muestran los conceptos tratados anteriormente, con los que se trabaja dentro de la base de datos, los cuales se deben identificar adecuadamente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6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AFAE17182C5546B77D5F84AF542428" ma:contentTypeVersion="12" ma:contentTypeDescription="Create a new document." ma:contentTypeScope="" ma:versionID="f20cc40104c86d788577d20b98c68c64">
  <xsd:schema xmlns:xsd="http://www.w3.org/2001/XMLSchema" xmlns:xs="http://www.w3.org/2001/XMLSchema" xmlns:p="http://schemas.microsoft.com/office/2006/metadata/properties" xmlns:ns2="5e121400-e522-40df-8fce-c31107342b4c" xmlns:ns3="e0dfcd5f-b762-4dfc-bd8b-7042bccbef8d" targetNamespace="http://schemas.microsoft.com/office/2006/metadata/properties" ma:root="true" ma:fieldsID="b33ceb53970a3e96b471124f4cb4ffa2" ns2:_="" ns3:_="">
    <xsd:import namespace="5e121400-e522-40df-8fce-c31107342b4c"/>
    <xsd:import namespace="e0dfcd5f-b762-4dfc-bd8b-7042bccbe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21400-e522-40df-8fce-c31107342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ce1260b-973e-4eb3-a506-63ea217af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dfcd5f-b762-4dfc-bd8b-7042bccbef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56be674-6172-49fd-9756-8c73da83a05e}" ma:internalName="TaxCatchAll" ma:showField="CatchAllData" ma:web="e0dfcd5f-b762-4dfc-bd8b-7042bccbe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121400-e522-40df-8fce-c31107342b4c">
      <Terms xmlns="http://schemas.microsoft.com/office/infopath/2007/PartnerControls"/>
    </lcf76f155ced4ddcb4097134ff3c332f>
    <TaxCatchAll xmlns="e0dfcd5f-b762-4dfc-bd8b-7042bccbef8d" xsi:nil="true"/>
  </documentManagement>
</p:properties>
</file>

<file path=customXml/itemProps1.xml><?xml version="1.0" encoding="utf-8"?>
<ds:datastoreItem xmlns:ds="http://schemas.openxmlformats.org/officeDocument/2006/customXml" ds:itemID="{0751FE25-16B6-47F9-84AA-A957CE69BF73}"/>
</file>

<file path=customXml/itemProps2.xml><?xml version="1.0" encoding="utf-8"?>
<ds:datastoreItem xmlns:ds="http://schemas.openxmlformats.org/officeDocument/2006/customXml" ds:itemID="{05BAFE5C-D477-4A25-A9DB-A33524D73FAE}"/>
</file>

<file path=customXml/itemProps3.xml><?xml version="1.0" encoding="utf-8"?>
<ds:datastoreItem xmlns:ds="http://schemas.openxmlformats.org/officeDocument/2006/customXml" ds:itemID="{77807986-BC2B-4540-97E9-61504FF0A1A4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</TotalTime>
  <Words>699</Words>
  <Application>Microsoft Office PowerPoint</Application>
  <PresentationFormat>Presentación en pantalla (4:3)</PresentationFormat>
  <Paragraphs>84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Century Gothic</vt:lpstr>
      <vt:lpstr>Wingdings 3</vt:lpstr>
      <vt:lpstr>Espiral</vt:lpstr>
      <vt:lpstr>Tema: Base de Datos</vt:lpstr>
      <vt:lpstr>Base de Datos (BD)</vt:lpstr>
      <vt:lpstr>Archivos vs Base de Datos</vt:lpstr>
      <vt:lpstr>Características de una BD</vt:lpstr>
      <vt:lpstr>En una BD intervienen…</vt:lpstr>
      <vt:lpstr>Procesos en una BD</vt:lpstr>
      <vt:lpstr>Algunos DBMS…</vt:lpstr>
      <vt:lpstr>Elementos Básicos en una BD</vt:lpstr>
      <vt:lpstr>Elementos Básicos en una BD</vt:lpstr>
      <vt:lpstr>Conclusión</vt:lpstr>
      <vt:lpstr>Referencias Bibliográficas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uaeh</dc:creator>
  <cp:lastModifiedBy>Walter Alpizar Arguello</cp:lastModifiedBy>
  <cp:revision>69</cp:revision>
  <dcterms:created xsi:type="dcterms:W3CDTF">2014-12-12T16:57:31Z</dcterms:created>
  <dcterms:modified xsi:type="dcterms:W3CDTF">2022-11-29T14:48:56Z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0x01010017AFAE17182C5546B77D5F84AF542428</vt:lpwstr>
  </property>
</Properties>
</file>