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58" r:id="rId4"/>
    <p:sldId id="259" r:id="rId5"/>
    <p:sldId id="260" r:id="rId6"/>
    <p:sldId id="261" r:id="rId7"/>
    <p:sldId id="262" r:id="rId8"/>
    <p:sldId id="273" r:id="rId9"/>
    <p:sldId id="274" r:id="rId10"/>
    <p:sldId id="265" r:id="rId11"/>
    <p:sldId id="266" r:id="rId12"/>
    <p:sldId id="267" r:id="rId13"/>
    <p:sldId id="272"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9" autoAdjust="0"/>
    <p:restoredTop sz="94660"/>
  </p:normalViewPr>
  <p:slideViewPr>
    <p:cSldViewPr snapToGrid="0">
      <p:cViewPr>
        <p:scale>
          <a:sx n="100" d="100"/>
          <a:sy n="100" d="100"/>
        </p:scale>
        <p:origin x="87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2C0D0-95C8-4FD2-83D2-88B018B02D3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F5A79DE4-0FA8-4DCC-BD2B-0AE579AAF715}">
      <dgm:prSet/>
      <dgm:spPr/>
      <dgm:t>
        <a:bodyPr/>
        <a:lstStyle/>
        <a:p>
          <a:r>
            <a:rPr lang="en-NZ"/>
            <a:t>The system allows secure login for administrators and members.</a:t>
          </a:r>
          <a:endParaRPr lang="en-US"/>
        </a:p>
      </dgm:t>
    </dgm:pt>
    <dgm:pt modelId="{C99F26C2-BB01-4102-A8C9-E7202E472C13}" type="parTrans" cxnId="{ED082BB9-DDEB-44D0-A1BE-3E97058852F2}">
      <dgm:prSet/>
      <dgm:spPr/>
      <dgm:t>
        <a:bodyPr/>
        <a:lstStyle/>
        <a:p>
          <a:endParaRPr lang="en-US"/>
        </a:p>
      </dgm:t>
    </dgm:pt>
    <dgm:pt modelId="{D6BF8189-B7BC-4EFF-A82F-79B641B45D84}" type="sibTrans" cxnId="{ED082BB9-DDEB-44D0-A1BE-3E97058852F2}">
      <dgm:prSet/>
      <dgm:spPr/>
      <dgm:t>
        <a:bodyPr/>
        <a:lstStyle/>
        <a:p>
          <a:endParaRPr lang="en-US"/>
        </a:p>
      </dgm:t>
    </dgm:pt>
    <dgm:pt modelId="{CEF6BDF6-B140-4EFB-967F-E054ABE2B3FB}">
      <dgm:prSet/>
      <dgm:spPr/>
      <dgm:t>
        <a:bodyPr/>
        <a:lstStyle/>
        <a:p>
          <a:r>
            <a:rPr lang="en-NZ"/>
            <a:t>The administrator can access and view books and members' information.</a:t>
          </a:r>
          <a:endParaRPr lang="en-US"/>
        </a:p>
      </dgm:t>
    </dgm:pt>
    <dgm:pt modelId="{0F30592C-1DA0-43E2-A410-256B23F6E369}" type="parTrans" cxnId="{64C89537-F0CA-4CA5-AE57-9B614EF24506}">
      <dgm:prSet/>
      <dgm:spPr/>
      <dgm:t>
        <a:bodyPr/>
        <a:lstStyle/>
        <a:p>
          <a:endParaRPr lang="en-US"/>
        </a:p>
      </dgm:t>
    </dgm:pt>
    <dgm:pt modelId="{3ECE8690-2671-4C73-9F03-6EE88286A513}" type="sibTrans" cxnId="{64C89537-F0CA-4CA5-AE57-9B614EF24506}">
      <dgm:prSet/>
      <dgm:spPr/>
      <dgm:t>
        <a:bodyPr/>
        <a:lstStyle/>
        <a:p>
          <a:endParaRPr lang="en-US"/>
        </a:p>
      </dgm:t>
    </dgm:pt>
    <dgm:pt modelId="{501832FC-6B16-48F4-A0C7-E2D44DF4E3B7}">
      <dgm:prSet/>
      <dgm:spPr/>
      <dgm:t>
        <a:bodyPr/>
        <a:lstStyle/>
        <a:p>
          <a:r>
            <a:rPr lang="en-NZ"/>
            <a:t>The administrator can add new books to the catalogue and modify existing records.</a:t>
          </a:r>
          <a:endParaRPr lang="en-US"/>
        </a:p>
      </dgm:t>
    </dgm:pt>
    <dgm:pt modelId="{92FC49CF-A73F-4B3D-ADCA-B349B281B8A3}" type="parTrans" cxnId="{F221C069-A3B1-4E25-AE08-C316E9B80379}">
      <dgm:prSet/>
      <dgm:spPr/>
      <dgm:t>
        <a:bodyPr/>
        <a:lstStyle/>
        <a:p>
          <a:endParaRPr lang="en-US"/>
        </a:p>
      </dgm:t>
    </dgm:pt>
    <dgm:pt modelId="{F4E27FD3-7ACF-432F-BD24-C9F2CF856C0C}" type="sibTrans" cxnId="{F221C069-A3B1-4E25-AE08-C316E9B80379}">
      <dgm:prSet/>
      <dgm:spPr/>
      <dgm:t>
        <a:bodyPr/>
        <a:lstStyle/>
        <a:p>
          <a:endParaRPr lang="en-US"/>
        </a:p>
      </dgm:t>
    </dgm:pt>
    <dgm:pt modelId="{C8B0DC1E-BEC5-4ACA-81C1-3D801EBC7653}">
      <dgm:prSet/>
      <dgm:spPr/>
      <dgm:t>
        <a:bodyPr/>
        <a:lstStyle/>
        <a:p>
          <a:r>
            <a:rPr lang="en-NZ"/>
            <a:t>The administrator can add new members to the system and modify their personal information.</a:t>
          </a:r>
          <a:endParaRPr lang="en-US"/>
        </a:p>
      </dgm:t>
    </dgm:pt>
    <dgm:pt modelId="{5C7A63AB-90E7-4A89-BE4A-5F169F3EF4AB}" type="parTrans" cxnId="{22211CE4-AF5F-413E-8498-0F1BF6619274}">
      <dgm:prSet/>
      <dgm:spPr/>
      <dgm:t>
        <a:bodyPr/>
        <a:lstStyle/>
        <a:p>
          <a:endParaRPr lang="en-US"/>
        </a:p>
      </dgm:t>
    </dgm:pt>
    <dgm:pt modelId="{4FA51417-7696-400E-97FD-A8BB63CAD9C6}" type="sibTrans" cxnId="{22211CE4-AF5F-413E-8498-0F1BF6619274}">
      <dgm:prSet/>
      <dgm:spPr/>
      <dgm:t>
        <a:bodyPr/>
        <a:lstStyle/>
        <a:p>
          <a:endParaRPr lang="en-US"/>
        </a:p>
      </dgm:t>
    </dgm:pt>
    <dgm:pt modelId="{0BD307F3-52DE-4428-89C5-F62886E29A28}">
      <dgm:prSet/>
      <dgm:spPr/>
      <dgm:t>
        <a:bodyPr/>
        <a:lstStyle/>
        <a:p>
          <a:r>
            <a:rPr lang="en-NZ"/>
            <a:t>The system logs messages in a "due date" file whenever the due date for a loaned book is approaching.</a:t>
          </a:r>
          <a:endParaRPr lang="en-US"/>
        </a:p>
      </dgm:t>
    </dgm:pt>
    <dgm:pt modelId="{4A15481E-4575-483E-8EA9-2A91F7F24DB8}" type="parTrans" cxnId="{A487BFAE-D240-487F-AAE2-C282EE0AFCF5}">
      <dgm:prSet/>
      <dgm:spPr/>
      <dgm:t>
        <a:bodyPr/>
        <a:lstStyle/>
        <a:p>
          <a:endParaRPr lang="en-US"/>
        </a:p>
      </dgm:t>
    </dgm:pt>
    <dgm:pt modelId="{2FE43F49-9046-4D5C-BEE7-404CC607B323}" type="sibTrans" cxnId="{A487BFAE-D240-487F-AAE2-C282EE0AFCF5}">
      <dgm:prSet/>
      <dgm:spPr/>
      <dgm:t>
        <a:bodyPr/>
        <a:lstStyle/>
        <a:p>
          <a:endParaRPr lang="en-US"/>
        </a:p>
      </dgm:t>
    </dgm:pt>
    <dgm:pt modelId="{71736F49-FCDD-41B5-8E84-DFD32D3F08ED}">
      <dgm:prSet/>
      <dgm:spPr/>
      <dgm:t>
        <a:bodyPr/>
        <a:lstStyle/>
        <a:p>
          <a:r>
            <a:rPr lang="en-NZ"/>
            <a:t>The system logs messages in an "overdue" file whenever a book is returned past its due date.</a:t>
          </a:r>
          <a:endParaRPr lang="en-US"/>
        </a:p>
      </dgm:t>
    </dgm:pt>
    <dgm:pt modelId="{694B2B21-1CEA-4B51-96B1-D635550A235A}" type="parTrans" cxnId="{6CEAEF87-53E7-46A8-B9C7-B213A1CDF957}">
      <dgm:prSet/>
      <dgm:spPr/>
      <dgm:t>
        <a:bodyPr/>
        <a:lstStyle/>
        <a:p>
          <a:endParaRPr lang="en-US"/>
        </a:p>
      </dgm:t>
    </dgm:pt>
    <dgm:pt modelId="{CF00316F-47AB-4279-988E-ABB89AABB99A}" type="sibTrans" cxnId="{6CEAEF87-53E7-46A8-B9C7-B213A1CDF957}">
      <dgm:prSet/>
      <dgm:spPr/>
      <dgm:t>
        <a:bodyPr/>
        <a:lstStyle/>
        <a:p>
          <a:endParaRPr lang="en-US"/>
        </a:p>
      </dgm:t>
    </dgm:pt>
    <dgm:pt modelId="{C554F074-1497-4688-B65A-EA84E7618C0A}">
      <dgm:prSet/>
      <dgm:spPr/>
      <dgm:t>
        <a:bodyPr/>
        <a:lstStyle/>
        <a:p>
          <a:r>
            <a:rPr lang="en-NZ"/>
            <a:t>Members can view the catalogue along with availability.</a:t>
          </a:r>
          <a:endParaRPr lang="en-US"/>
        </a:p>
      </dgm:t>
    </dgm:pt>
    <dgm:pt modelId="{FE295A8E-6E0C-489F-A355-A9904CE79641}" type="parTrans" cxnId="{094566F6-8FD1-482D-A15A-8C84A4E916B8}">
      <dgm:prSet/>
      <dgm:spPr/>
      <dgm:t>
        <a:bodyPr/>
        <a:lstStyle/>
        <a:p>
          <a:endParaRPr lang="en-US"/>
        </a:p>
      </dgm:t>
    </dgm:pt>
    <dgm:pt modelId="{22055810-3435-4296-9243-3624ADF6E92E}" type="sibTrans" cxnId="{094566F6-8FD1-482D-A15A-8C84A4E916B8}">
      <dgm:prSet/>
      <dgm:spPr/>
      <dgm:t>
        <a:bodyPr/>
        <a:lstStyle/>
        <a:p>
          <a:endParaRPr lang="en-US"/>
        </a:p>
      </dgm:t>
    </dgm:pt>
    <dgm:pt modelId="{DFB5267D-BB73-43B5-891B-F1F7C0071BB3}">
      <dgm:prSet/>
      <dgm:spPr/>
      <dgm:t>
        <a:bodyPr/>
        <a:lstStyle/>
        <a:p>
          <a:r>
            <a:rPr lang="en-NZ"/>
            <a:t>Members can pre-book books.</a:t>
          </a:r>
          <a:endParaRPr lang="en-US"/>
        </a:p>
      </dgm:t>
    </dgm:pt>
    <dgm:pt modelId="{AF01AD25-25B9-4B6E-8A6B-229437E3E128}" type="parTrans" cxnId="{42E29FE7-3D18-4F19-8FDC-F83E9C00C58E}">
      <dgm:prSet/>
      <dgm:spPr/>
      <dgm:t>
        <a:bodyPr/>
        <a:lstStyle/>
        <a:p>
          <a:endParaRPr lang="en-US"/>
        </a:p>
      </dgm:t>
    </dgm:pt>
    <dgm:pt modelId="{76D6CFEC-AD1D-4E96-BA0D-32A452C80569}" type="sibTrans" cxnId="{42E29FE7-3D18-4F19-8FDC-F83E9C00C58E}">
      <dgm:prSet/>
      <dgm:spPr/>
      <dgm:t>
        <a:bodyPr/>
        <a:lstStyle/>
        <a:p>
          <a:endParaRPr lang="en-US"/>
        </a:p>
      </dgm:t>
    </dgm:pt>
    <dgm:pt modelId="{E768A8A7-8080-42F9-86B2-5B9CA8249175}">
      <dgm:prSet/>
      <dgm:spPr/>
      <dgm:t>
        <a:bodyPr/>
        <a:lstStyle/>
        <a:p>
          <a:r>
            <a:rPr lang="en-NZ"/>
            <a:t>The system logs messages in a "return" file whenever a book is returned.</a:t>
          </a:r>
          <a:endParaRPr lang="en-US"/>
        </a:p>
      </dgm:t>
    </dgm:pt>
    <dgm:pt modelId="{689E7969-C2CC-48D4-AC93-BD6B9A1643B9}" type="parTrans" cxnId="{E574EA43-3123-4EA8-B212-6C18B1FCEEAF}">
      <dgm:prSet/>
      <dgm:spPr/>
      <dgm:t>
        <a:bodyPr/>
        <a:lstStyle/>
        <a:p>
          <a:endParaRPr lang="en-US"/>
        </a:p>
      </dgm:t>
    </dgm:pt>
    <dgm:pt modelId="{E374DF61-F15E-4C88-956C-1DC6BCBBBF35}" type="sibTrans" cxnId="{E574EA43-3123-4EA8-B212-6C18B1FCEEAF}">
      <dgm:prSet/>
      <dgm:spPr/>
      <dgm:t>
        <a:bodyPr/>
        <a:lstStyle/>
        <a:p>
          <a:endParaRPr lang="en-US"/>
        </a:p>
      </dgm:t>
    </dgm:pt>
    <dgm:pt modelId="{1A86ADD9-B013-408C-B091-7E8DEF27C452}">
      <dgm:prSet/>
      <dgm:spPr/>
      <dgm:t>
        <a:bodyPr/>
        <a:lstStyle/>
        <a:p>
          <a:r>
            <a:rPr lang="en-NZ"/>
            <a:t>These features help the library to efficiently manage its resources and provide better service to its members.</a:t>
          </a:r>
          <a:endParaRPr lang="en-US"/>
        </a:p>
      </dgm:t>
    </dgm:pt>
    <dgm:pt modelId="{06C6B802-704E-4DF4-A66E-D057072CCD9A}" type="parTrans" cxnId="{BAD34603-E1AC-42B2-8267-FDCD5A72716B}">
      <dgm:prSet/>
      <dgm:spPr/>
      <dgm:t>
        <a:bodyPr/>
        <a:lstStyle/>
        <a:p>
          <a:endParaRPr lang="en-US"/>
        </a:p>
      </dgm:t>
    </dgm:pt>
    <dgm:pt modelId="{4F0F8FD0-8533-4C3E-9839-F844E016B244}" type="sibTrans" cxnId="{BAD34603-E1AC-42B2-8267-FDCD5A72716B}">
      <dgm:prSet/>
      <dgm:spPr/>
      <dgm:t>
        <a:bodyPr/>
        <a:lstStyle/>
        <a:p>
          <a:endParaRPr lang="en-US"/>
        </a:p>
      </dgm:t>
    </dgm:pt>
    <dgm:pt modelId="{6F19E5CA-DB23-4680-B14C-F08BBDC36973}" type="pres">
      <dgm:prSet presAssocID="{FEF2C0D0-95C8-4FD2-83D2-88B018B02D3D}" presName="diagram" presStyleCnt="0">
        <dgm:presLayoutVars>
          <dgm:dir/>
          <dgm:resizeHandles val="exact"/>
        </dgm:presLayoutVars>
      </dgm:prSet>
      <dgm:spPr/>
    </dgm:pt>
    <dgm:pt modelId="{3F151DE3-8405-44CB-8E52-CAF212841F62}" type="pres">
      <dgm:prSet presAssocID="{F5A79DE4-0FA8-4DCC-BD2B-0AE579AAF715}" presName="node" presStyleLbl="node1" presStyleIdx="0" presStyleCnt="10">
        <dgm:presLayoutVars>
          <dgm:bulletEnabled val="1"/>
        </dgm:presLayoutVars>
      </dgm:prSet>
      <dgm:spPr/>
    </dgm:pt>
    <dgm:pt modelId="{8AD52B18-0940-4656-B450-E2E8AEA08E45}" type="pres">
      <dgm:prSet presAssocID="{D6BF8189-B7BC-4EFF-A82F-79B641B45D84}" presName="sibTrans" presStyleCnt="0"/>
      <dgm:spPr/>
    </dgm:pt>
    <dgm:pt modelId="{CD1DBED6-2066-4C17-B9D2-0E14244F9CC1}" type="pres">
      <dgm:prSet presAssocID="{CEF6BDF6-B140-4EFB-967F-E054ABE2B3FB}" presName="node" presStyleLbl="node1" presStyleIdx="1" presStyleCnt="10">
        <dgm:presLayoutVars>
          <dgm:bulletEnabled val="1"/>
        </dgm:presLayoutVars>
      </dgm:prSet>
      <dgm:spPr/>
    </dgm:pt>
    <dgm:pt modelId="{F31394BD-CF93-4A38-B567-74D0B3FCC5F8}" type="pres">
      <dgm:prSet presAssocID="{3ECE8690-2671-4C73-9F03-6EE88286A513}" presName="sibTrans" presStyleCnt="0"/>
      <dgm:spPr/>
    </dgm:pt>
    <dgm:pt modelId="{2A27B692-4CA8-472C-ACBF-F69DD0F5E27B}" type="pres">
      <dgm:prSet presAssocID="{501832FC-6B16-48F4-A0C7-E2D44DF4E3B7}" presName="node" presStyleLbl="node1" presStyleIdx="2" presStyleCnt="10">
        <dgm:presLayoutVars>
          <dgm:bulletEnabled val="1"/>
        </dgm:presLayoutVars>
      </dgm:prSet>
      <dgm:spPr/>
    </dgm:pt>
    <dgm:pt modelId="{F9495A59-FAD6-4A9C-B40D-E432D47C0594}" type="pres">
      <dgm:prSet presAssocID="{F4E27FD3-7ACF-432F-BD24-C9F2CF856C0C}" presName="sibTrans" presStyleCnt="0"/>
      <dgm:spPr/>
    </dgm:pt>
    <dgm:pt modelId="{C9EF2693-54A0-4FE2-A0EF-AF245C9FC2C6}" type="pres">
      <dgm:prSet presAssocID="{C8B0DC1E-BEC5-4ACA-81C1-3D801EBC7653}" presName="node" presStyleLbl="node1" presStyleIdx="3" presStyleCnt="10">
        <dgm:presLayoutVars>
          <dgm:bulletEnabled val="1"/>
        </dgm:presLayoutVars>
      </dgm:prSet>
      <dgm:spPr/>
    </dgm:pt>
    <dgm:pt modelId="{E4301B89-BE34-4381-BE26-45CB96A7DE20}" type="pres">
      <dgm:prSet presAssocID="{4FA51417-7696-400E-97FD-A8BB63CAD9C6}" presName="sibTrans" presStyleCnt="0"/>
      <dgm:spPr/>
    </dgm:pt>
    <dgm:pt modelId="{45C0EE71-61D9-4097-8CA1-AC489FA9EF31}" type="pres">
      <dgm:prSet presAssocID="{0BD307F3-52DE-4428-89C5-F62886E29A28}" presName="node" presStyleLbl="node1" presStyleIdx="4" presStyleCnt="10">
        <dgm:presLayoutVars>
          <dgm:bulletEnabled val="1"/>
        </dgm:presLayoutVars>
      </dgm:prSet>
      <dgm:spPr/>
    </dgm:pt>
    <dgm:pt modelId="{9BE8FE43-229F-403C-B440-96D6C5E4E2BD}" type="pres">
      <dgm:prSet presAssocID="{2FE43F49-9046-4D5C-BEE7-404CC607B323}" presName="sibTrans" presStyleCnt="0"/>
      <dgm:spPr/>
    </dgm:pt>
    <dgm:pt modelId="{1A97DD84-3908-4CB6-B26F-D22331340CF5}" type="pres">
      <dgm:prSet presAssocID="{71736F49-FCDD-41B5-8E84-DFD32D3F08ED}" presName="node" presStyleLbl="node1" presStyleIdx="5" presStyleCnt="10">
        <dgm:presLayoutVars>
          <dgm:bulletEnabled val="1"/>
        </dgm:presLayoutVars>
      </dgm:prSet>
      <dgm:spPr/>
    </dgm:pt>
    <dgm:pt modelId="{642E512D-5A73-499C-96A4-A29A8D6C53EF}" type="pres">
      <dgm:prSet presAssocID="{CF00316F-47AB-4279-988E-ABB89AABB99A}" presName="sibTrans" presStyleCnt="0"/>
      <dgm:spPr/>
    </dgm:pt>
    <dgm:pt modelId="{5CE32CCE-06E0-4135-89D8-9934AE80790F}" type="pres">
      <dgm:prSet presAssocID="{C554F074-1497-4688-B65A-EA84E7618C0A}" presName="node" presStyleLbl="node1" presStyleIdx="6" presStyleCnt="10">
        <dgm:presLayoutVars>
          <dgm:bulletEnabled val="1"/>
        </dgm:presLayoutVars>
      </dgm:prSet>
      <dgm:spPr/>
    </dgm:pt>
    <dgm:pt modelId="{8F9F7984-7CD9-4B69-8030-75F3CF4449B4}" type="pres">
      <dgm:prSet presAssocID="{22055810-3435-4296-9243-3624ADF6E92E}" presName="sibTrans" presStyleCnt="0"/>
      <dgm:spPr/>
    </dgm:pt>
    <dgm:pt modelId="{4E3D42E2-479E-437C-A4F2-33F9500F9F6B}" type="pres">
      <dgm:prSet presAssocID="{DFB5267D-BB73-43B5-891B-F1F7C0071BB3}" presName="node" presStyleLbl="node1" presStyleIdx="7" presStyleCnt="10">
        <dgm:presLayoutVars>
          <dgm:bulletEnabled val="1"/>
        </dgm:presLayoutVars>
      </dgm:prSet>
      <dgm:spPr/>
    </dgm:pt>
    <dgm:pt modelId="{11505E30-76AF-4762-A527-0FB82D5E25D7}" type="pres">
      <dgm:prSet presAssocID="{76D6CFEC-AD1D-4E96-BA0D-32A452C80569}" presName="sibTrans" presStyleCnt="0"/>
      <dgm:spPr/>
    </dgm:pt>
    <dgm:pt modelId="{A9336161-8A15-4422-8894-7DE52547CA25}" type="pres">
      <dgm:prSet presAssocID="{E768A8A7-8080-42F9-86B2-5B9CA8249175}" presName="node" presStyleLbl="node1" presStyleIdx="8" presStyleCnt="10">
        <dgm:presLayoutVars>
          <dgm:bulletEnabled val="1"/>
        </dgm:presLayoutVars>
      </dgm:prSet>
      <dgm:spPr/>
    </dgm:pt>
    <dgm:pt modelId="{62E83B3A-5715-4D09-B122-6AF54702E8B7}" type="pres">
      <dgm:prSet presAssocID="{E374DF61-F15E-4C88-956C-1DC6BCBBBF35}" presName="sibTrans" presStyleCnt="0"/>
      <dgm:spPr/>
    </dgm:pt>
    <dgm:pt modelId="{1D6B02A9-04C7-40C7-8738-C2CCE3DB7507}" type="pres">
      <dgm:prSet presAssocID="{1A86ADD9-B013-408C-B091-7E8DEF27C452}" presName="node" presStyleLbl="node1" presStyleIdx="9" presStyleCnt="10">
        <dgm:presLayoutVars>
          <dgm:bulletEnabled val="1"/>
        </dgm:presLayoutVars>
      </dgm:prSet>
      <dgm:spPr/>
    </dgm:pt>
  </dgm:ptLst>
  <dgm:cxnLst>
    <dgm:cxn modelId="{BAD34603-E1AC-42B2-8267-FDCD5A72716B}" srcId="{FEF2C0D0-95C8-4FD2-83D2-88B018B02D3D}" destId="{1A86ADD9-B013-408C-B091-7E8DEF27C452}" srcOrd="9" destOrd="0" parTransId="{06C6B802-704E-4DF4-A66E-D057072CCD9A}" sibTransId="{4F0F8FD0-8533-4C3E-9839-F844E016B244}"/>
    <dgm:cxn modelId="{FDE13306-40D8-4301-802D-31FAA164DFA6}" type="presOf" srcId="{E768A8A7-8080-42F9-86B2-5B9CA8249175}" destId="{A9336161-8A15-4422-8894-7DE52547CA25}" srcOrd="0" destOrd="0" presId="urn:microsoft.com/office/officeart/2005/8/layout/default"/>
    <dgm:cxn modelId="{3E89821B-2778-4ECA-AAEA-EBA80AE10743}" type="presOf" srcId="{1A86ADD9-B013-408C-B091-7E8DEF27C452}" destId="{1D6B02A9-04C7-40C7-8738-C2CCE3DB7507}" srcOrd="0" destOrd="0" presId="urn:microsoft.com/office/officeart/2005/8/layout/default"/>
    <dgm:cxn modelId="{5B8C3F1C-E26E-4A6D-B232-A75AAAC0F0B4}" type="presOf" srcId="{0BD307F3-52DE-4428-89C5-F62886E29A28}" destId="{45C0EE71-61D9-4097-8CA1-AC489FA9EF31}" srcOrd="0" destOrd="0" presId="urn:microsoft.com/office/officeart/2005/8/layout/default"/>
    <dgm:cxn modelId="{64C89537-F0CA-4CA5-AE57-9B614EF24506}" srcId="{FEF2C0D0-95C8-4FD2-83D2-88B018B02D3D}" destId="{CEF6BDF6-B140-4EFB-967F-E054ABE2B3FB}" srcOrd="1" destOrd="0" parTransId="{0F30592C-1DA0-43E2-A410-256B23F6E369}" sibTransId="{3ECE8690-2671-4C73-9F03-6EE88286A513}"/>
    <dgm:cxn modelId="{1BA59A3F-F79D-4AB8-9926-114B790A192E}" type="presOf" srcId="{DFB5267D-BB73-43B5-891B-F1F7C0071BB3}" destId="{4E3D42E2-479E-437C-A4F2-33F9500F9F6B}" srcOrd="0" destOrd="0" presId="urn:microsoft.com/office/officeart/2005/8/layout/default"/>
    <dgm:cxn modelId="{322DF742-E21F-4B17-AB61-E81BFA55CCCD}" type="presOf" srcId="{C554F074-1497-4688-B65A-EA84E7618C0A}" destId="{5CE32CCE-06E0-4135-89D8-9934AE80790F}" srcOrd="0" destOrd="0" presId="urn:microsoft.com/office/officeart/2005/8/layout/default"/>
    <dgm:cxn modelId="{E574EA43-3123-4EA8-B212-6C18B1FCEEAF}" srcId="{FEF2C0D0-95C8-4FD2-83D2-88B018B02D3D}" destId="{E768A8A7-8080-42F9-86B2-5B9CA8249175}" srcOrd="8" destOrd="0" parTransId="{689E7969-C2CC-48D4-AC93-BD6B9A1643B9}" sibTransId="{E374DF61-F15E-4C88-956C-1DC6BCBBBF35}"/>
    <dgm:cxn modelId="{68D6EF65-7F9A-406D-B82D-AFAD382E3E5D}" type="presOf" srcId="{CEF6BDF6-B140-4EFB-967F-E054ABE2B3FB}" destId="{CD1DBED6-2066-4C17-B9D2-0E14244F9CC1}" srcOrd="0" destOrd="0" presId="urn:microsoft.com/office/officeart/2005/8/layout/default"/>
    <dgm:cxn modelId="{F221C069-A3B1-4E25-AE08-C316E9B80379}" srcId="{FEF2C0D0-95C8-4FD2-83D2-88B018B02D3D}" destId="{501832FC-6B16-48F4-A0C7-E2D44DF4E3B7}" srcOrd="2" destOrd="0" parTransId="{92FC49CF-A73F-4B3D-ADCA-B349B281B8A3}" sibTransId="{F4E27FD3-7ACF-432F-BD24-C9F2CF856C0C}"/>
    <dgm:cxn modelId="{2F632485-F8EE-4DD2-B8C0-9DAEC1D930CF}" type="presOf" srcId="{FEF2C0D0-95C8-4FD2-83D2-88B018B02D3D}" destId="{6F19E5CA-DB23-4680-B14C-F08BBDC36973}" srcOrd="0" destOrd="0" presId="urn:microsoft.com/office/officeart/2005/8/layout/default"/>
    <dgm:cxn modelId="{6CEAEF87-53E7-46A8-B9C7-B213A1CDF957}" srcId="{FEF2C0D0-95C8-4FD2-83D2-88B018B02D3D}" destId="{71736F49-FCDD-41B5-8E84-DFD32D3F08ED}" srcOrd="5" destOrd="0" parTransId="{694B2B21-1CEA-4B51-96B1-D635550A235A}" sibTransId="{CF00316F-47AB-4279-988E-ABB89AABB99A}"/>
    <dgm:cxn modelId="{20A4899E-0E76-4525-B1AD-65128DE650B3}" type="presOf" srcId="{501832FC-6B16-48F4-A0C7-E2D44DF4E3B7}" destId="{2A27B692-4CA8-472C-ACBF-F69DD0F5E27B}" srcOrd="0" destOrd="0" presId="urn:microsoft.com/office/officeart/2005/8/layout/default"/>
    <dgm:cxn modelId="{0F88959E-B29F-4AA1-9F31-7B8EFCCEA096}" type="presOf" srcId="{71736F49-FCDD-41B5-8E84-DFD32D3F08ED}" destId="{1A97DD84-3908-4CB6-B26F-D22331340CF5}" srcOrd="0" destOrd="0" presId="urn:microsoft.com/office/officeart/2005/8/layout/default"/>
    <dgm:cxn modelId="{A487BFAE-D240-487F-AAE2-C282EE0AFCF5}" srcId="{FEF2C0D0-95C8-4FD2-83D2-88B018B02D3D}" destId="{0BD307F3-52DE-4428-89C5-F62886E29A28}" srcOrd="4" destOrd="0" parTransId="{4A15481E-4575-483E-8EA9-2A91F7F24DB8}" sibTransId="{2FE43F49-9046-4D5C-BEE7-404CC607B323}"/>
    <dgm:cxn modelId="{ED082BB9-DDEB-44D0-A1BE-3E97058852F2}" srcId="{FEF2C0D0-95C8-4FD2-83D2-88B018B02D3D}" destId="{F5A79DE4-0FA8-4DCC-BD2B-0AE579AAF715}" srcOrd="0" destOrd="0" parTransId="{C99F26C2-BB01-4102-A8C9-E7202E472C13}" sibTransId="{D6BF8189-B7BC-4EFF-A82F-79B641B45D84}"/>
    <dgm:cxn modelId="{548876BE-37C3-461C-BC6F-75F8E0C73EDD}" type="presOf" srcId="{F5A79DE4-0FA8-4DCC-BD2B-0AE579AAF715}" destId="{3F151DE3-8405-44CB-8E52-CAF212841F62}" srcOrd="0" destOrd="0" presId="urn:microsoft.com/office/officeart/2005/8/layout/default"/>
    <dgm:cxn modelId="{34317ADE-DC18-41FA-97F6-8841FCD979EE}" type="presOf" srcId="{C8B0DC1E-BEC5-4ACA-81C1-3D801EBC7653}" destId="{C9EF2693-54A0-4FE2-A0EF-AF245C9FC2C6}" srcOrd="0" destOrd="0" presId="urn:microsoft.com/office/officeart/2005/8/layout/default"/>
    <dgm:cxn modelId="{22211CE4-AF5F-413E-8498-0F1BF6619274}" srcId="{FEF2C0D0-95C8-4FD2-83D2-88B018B02D3D}" destId="{C8B0DC1E-BEC5-4ACA-81C1-3D801EBC7653}" srcOrd="3" destOrd="0" parTransId="{5C7A63AB-90E7-4A89-BE4A-5F169F3EF4AB}" sibTransId="{4FA51417-7696-400E-97FD-A8BB63CAD9C6}"/>
    <dgm:cxn modelId="{42E29FE7-3D18-4F19-8FDC-F83E9C00C58E}" srcId="{FEF2C0D0-95C8-4FD2-83D2-88B018B02D3D}" destId="{DFB5267D-BB73-43B5-891B-F1F7C0071BB3}" srcOrd="7" destOrd="0" parTransId="{AF01AD25-25B9-4B6E-8A6B-229437E3E128}" sibTransId="{76D6CFEC-AD1D-4E96-BA0D-32A452C80569}"/>
    <dgm:cxn modelId="{094566F6-8FD1-482D-A15A-8C84A4E916B8}" srcId="{FEF2C0D0-95C8-4FD2-83D2-88B018B02D3D}" destId="{C554F074-1497-4688-B65A-EA84E7618C0A}" srcOrd="6" destOrd="0" parTransId="{FE295A8E-6E0C-489F-A355-A9904CE79641}" sibTransId="{22055810-3435-4296-9243-3624ADF6E92E}"/>
    <dgm:cxn modelId="{FA808945-8883-4DB9-B41B-85C32A15FA0A}" type="presParOf" srcId="{6F19E5CA-DB23-4680-B14C-F08BBDC36973}" destId="{3F151DE3-8405-44CB-8E52-CAF212841F62}" srcOrd="0" destOrd="0" presId="urn:microsoft.com/office/officeart/2005/8/layout/default"/>
    <dgm:cxn modelId="{7ACF5BBC-65C7-4A0B-881D-036F0D8CD077}" type="presParOf" srcId="{6F19E5CA-DB23-4680-B14C-F08BBDC36973}" destId="{8AD52B18-0940-4656-B450-E2E8AEA08E45}" srcOrd="1" destOrd="0" presId="urn:microsoft.com/office/officeart/2005/8/layout/default"/>
    <dgm:cxn modelId="{80354DDE-D513-4FFE-A8D9-3CBC7B15AD47}" type="presParOf" srcId="{6F19E5CA-DB23-4680-B14C-F08BBDC36973}" destId="{CD1DBED6-2066-4C17-B9D2-0E14244F9CC1}" srcOrd="2" destOrd="0" presId="urn:microsoft.com/office/officeart/2005/8/layout/default"/>
    <dgm:cxn modelId="{E8B0E341-4BC7-4086-B93A-8078847D5807}" type="presParOf" srcId="{6F19E5CA-DB23-4680-B14C-F08BBDC36973}" destId="{F31394BD-CF93-4A38-B567-74D0B3FCC5F8}" srcOrd="3" destOrd="0" presId="urn:microsoft.com/office/officeart/2005/8/layout/default"/>
    <dgm:cxn modelId="{E936728B-F3D3-41D0-84B9-DAF1AE7E3893}" type="presParOf" srcId="{6F19E5CA-DB23-4680-B14C-F08BBDC36973}" destId="{2A27B692-4CA8-472C-ACBF-F69DD0F5E27B}" srcOrd="4" destOrd="0" presId="urn:microsoft.com/office/officeart/2005/8/layout/default"/>
    <dgm:cxn modelId="{7982D36E-0E41-4420-A98D-F5ADA7716EFD}" type="presParOf" srcId="{6F19E5CA-DB23-4680-B14C-F08BBDC36973}" destId="{F9495A59-FAD6-4A9C-B40D-E432D47C0594}" srcOrd="5" destOrd="0" presId="urn:microsoft.com/office/officeart/2005/8/layout/default"/>
    <dgm:cxn modelId="{178307AF-3C7A-4151-955C-FDC219283CB9}" type="presParOf" srcId="{6F19E5CA-DB23-4680-B14C-F08BBDC36973}" destId="{C9EF2693-54A0-4FE2-A0EF-AF245C9FC2C6}" srcOrd="6" destOrd="0" presId="urn:microsoft.com/office/officeart/2005/8/layout/default"/>
    <dgm:cxn modelId="{1C8A3C5C-A25C-4151-8966-91C2F7882AAD}" type="presParOf" srcId="{6F19E5CA-DB23-4680-B14C-F08BBDC36973}" destId="{E4301B89-BE34-4381-BE26-45CB96A7DE20}" srcOrd="7" destOrd="0" presId="urn:microsoft.com/office/officeart/2005/8/layout/default"/>
    <dgm:cxn modelId="{B87B5460-E0EC-43B7-B916-FC43F95C5A47}" type="presParOf" srcId="{6F19E5CA-DB23-4680-B14C-F08BBDC36973}" destId="{45C0EE71-61D9-4097-8CA1-AC489FA9EF31}" srcOrd="8" destOrd="0" presId="urn:microsoft.com/office/officeart/2005/8/layout/default"/>
    <dgm:cxn modelId="{03DCF8C0-E2C4-41CB-A03E-7BD6D854C819}" type="presParOf" srcId="{6F19E5CA-DB23-4680-B14C-F08BBDC36973}" destId="{9BE8FE43-229F-403C-B440-96D6C5E4E2BD}" srcOrd="9" destOrd="0" presId="urn:microsoft.com/office/officeart/2005/8/layout/default"/>
    <dgm:cxn modelId="{B8BB6878-934B-4D85-BF57-8D705B1D9BCB}" type="presParOf" srcId="{6F19E5CA-DB23-4680-B14C-F08BBDC36973}" destId="{1A97DD84-3908-4CB6-B26F-D22331340CF5}" srcOrd="10" destOrd="0" presId="urn:microsoft.com/office/officeart/2005/8/layout/default"/>
    <dgm:cxn modelId="{476B2B98-85A6-48D5-A722-D84F4A6F7CA6}" type="presParOf" srcId="{6F19E5CA-DB23-4680-B14C-F08BBDC36973}" destId="{642E512D-5A73-499C-96A4-A29A8D6C53EF}" srcOrd="11" destOrd="0" presId="urn:microsoft.com/office/officeart/2005/8/layout/default"/>
    <dgm:cxn modelId="{1C04EC4B-EE3C-427E-AC1F-B31F039214A8}" type="presParOf" srcId="{6F19E5CA-DB23-4680-B14C-F08BBDC36973}" destId="{5CE32CCE-06E0-4135-89D8-9934AE80790F}" srcOrd="12" destOrd="0" presId="urn:microsoft.com/office/officeart/2005/8/layout/default"/>
    <dgm:cxn modelId="{B50B83E5-3D59-4701-A17D-103EAB803FE7}" type="presParOf" srcId="{6F19E5CA-DB23-4680-B14C-F08BBDC36973}" destId="{8F9F7984-7CD9-4B69-8030-75F3CF4449B4}" srcOrd="13" destOrd="0" presId="urn:microsoft.com/office/officeart/2005/8/layout/default"/>
    <dgm:cxn modelId="{FBB01AC0-B442-4E2F-8073-15B938F5BE7F}" type="presParOf" srcId="{6F19E5CA-DB23-4680-B14C-F08BBDC36973}" destId="{4E3D42E2-479E-437C-A4F2-33F9500F9F6B}" srcOrd="14" destOrd="0" presId="urn:microsoft.com/office/officeart/2005/8/layout/default"/>
    <dgm:cxn modelId="{07057B6C-E3B0-4ABA-993D-995D7199CEDA}" type="presParOf" srcId="{6F19E5CA-DB23-4680-B14C-F08BBDC36973}" destId="{11505E30-76AF-4762-A527-0FB82D5E25D7}" srcOrd="15" destOrd="0" presId="urn:microsoft.com/office/officeart/2005/8/layout/default"/>
    <dgm:cxn modelId="{3A082AEC-B378-46A7-BAFB-10D41C384C12}" type="presParOf" srcId="{6F19E5CA-DB23-4680-B14C-F08BBDC36973}" destId="{A9336161-8A15-4422-8894-7DE52547CA25}" srcOrd="16" destOrd="0" presId="urn:microsoft.com/office/officeart/2005/8/layout/default"/>
    <dgm:cxn modelId="{70E6B6B5-5FB5-4D64-A37D-D43EE75534B1}" type="presParOf" srcId="{6F19E5CA-DB23-4680-B14C-F08BBDC36973}" destId="{62E83B3A-5715-4D09-B122-6AF54702E8B7}" srcOrd="17" destOrd="0" presId="urn:microsoft.com/office/officeart/2005/8/layout/default"/>
    <dgm:cxn modelId="{00C34965-E570-4FD1-93D5-78CF8B1CBBBF}" type="presParOf" srcId="{6F19E5CA-DB23-4680-B14C-F08BBDC36973}" destId="{1D6B02A9-04C7-40C7-8738-C2CCE3DB7507}"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93AC94-9F7D-4DA7-9F36-54F3DD3A1A2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E95D831-5604-4074-93BE-F02EA9233CC8}">
      <dgm:prSet/>
      <dgm:spPr/>
      <dgm:t>
        <a:bodyPr/>
        <a:lstStyle/>
        <a:p>
          <a:r>
            <a:rPr lang="en-GB" b="0" i="0" dirty="0"/>
            <a:t>The system should enable secure login, and allow administrators to manage books and members' information, including adding/modifying records.</a:t>
          </a:r>
          <a:endParaRPr lang="en-US" dirty="0"/>
        </a:p>
      </dgm:t>
    </dgm:pt>
    <dgm:pt modelId="{83B50D3E-574D-4576-862F-BCEAEB09A9F4}" type="parTrans" cxnId="{996A1037-9557-427D-AE15-13830AD1F884}">
      <dgm:prSet/>
      <dgm:spPr/>
      <dgm:t>
        <a:bodyPr/>
        <a:lstStyle/>
        <a:p>
          <a:endParaRPr lang="en-US"/>
        </a:p>
      </dgm:t>
    </dgm:pt>
    <dgm:pt modelId="{08ABDBE5-9831-430A-B260-C3F155816E65}" type="sibTrans" cxnId="{996A1037-9557-427D-AE15-13830AD1F884}">
      <dgm:prSet/>
      <dgm:spPr/>
      <dgm:t>
        <a:bodyPr/>
        <a:lstStyle/>
        <a:p>
          <a:endParaRPr lang="en-US"/>
        </a:p>
      </dgm:t>
    </dgm:pt>
    <dgm:pt modelId="{A66539BC-4B6C-4352-A85E-8D7E0757274F}">
      <dgm:prSet/>
      <dgm:spPr/>
      <dgm:t>
        <a:bodyPr/>
        <a:lstStyle/>
        <a:p>
          <a:r>
            <a:rPr lang="en-GB" b="0" i="0"/>
            <a:t>The system should log messages in "due date," "overdue," and "return" files for loaned books approaching due date, returned books past due date, and returned books, respectively.</a:t>
          </a:r>
          <a:endParaRPr lang="en-US"/>
        </a:p>
      </dgm:t>
    </dgm:pt>
    <dgm:pt modelId="{D2C5E61D-02C4-4FC8-9E2D-7F1E764F498C}" type="parTrans" cxnId="{45296D47-55A0-4AB8-BCC5-63D3914FDF5B}">
      <dgm:prSet/>
      <dgm:spPr/>
      <dgm:t>
        <a:bodyPr/>
        <a:lstStyle/>
        <a:p>
          <a:endParaRPr lang="en-US"/>
        </a:p>
      </dgm:t>
    </dgm:pt>
    <dgm:pt modelId="{27C6C3B7-26C4-4693-8AFF-DC0EE7191B51}" type="sibTrans" cxnId="{45296D47-55A0-4AB8-BCC5-63D3914FDF5B}">
      <dgm:prSet/>
      <dgm:spPr/>
      <dgm:t>
        <a:bodyPr/>
        <a:lstStyle/>
        <a:p>
          <a:endParaRPr lang="en-US"/>
        </a:p>
      </dgm:t>
    </dgm:pt>
    <dgm:pt modelId="{A6ACC1AF-6801-4398-AE98-6690F64BE348}">
      <dgm:prSet/>
      <dgm:spPr/>
      <dgm:t>
        <a:bodyPr/>
        <a:lstStyle/>
        <a:p>
          <a:r>
            <a:rPr lang="en-GB" b="0" i="0"/>
            <a:t>The system should have a user-friendly interface, quick load times, robust security measures, and handle many users without performance issues.</a:t>
          </a:r>
          <a:endParaRPr lang="en-US"/>
        </a:p>
      </dgm:t>
    </dgm:pt>
    <dgm:pt modelId="{C4B3E134-E6C8-4381-8CFA-2A1F336D5618}" type="parTrans" cxnId="{749E9B8B-F576-4497-A64E-9354BA1EC470}">
      <dgm:prSet/>
      <dgm:spPr/>
      <dgm:t>
        <a:bodyPr/>
        <a:lstStyle/>
        <a:p>
          <a:endParaRPr lang="en-US"/>
        </a:p>
      </dgm:t>
    </dgm:pt>
    <dgm:pt modelId="{8BD81AE7-947E-42AB-B6E8-D7FE6A28F063}" type="sibTrans" cxnId="{749E9B8B-F576-4497-A64E-9354BA1EC470}">
      <dgm:prSet/>
      <dgm:spPr/>
      <dgm:t>
        <a:bodyPr/>
        <a:lstStyle/>
        <a:p>
          <a:endParaRPr lang="en-US"/>
        </a:p>
      </dgm:t>
    </dgm:pt>
    <dgm:pt modelId="{22C8C8A3-A780-4D58-9141-72CE72CB31B4}">
      <dgm:prSet/>
      <dgm:spPr/>
      <dgm:t>
        <a:bodyPr/>
        <a:lstStyle/>
        <a:p>
          <a:r>
            <a:rPr lang="en-GB" b="0" i="0"/>
            <a:t>The system should provide a seamless and visually pleasing experience, with clear instructions and guidance for users.</a:t>
          </a:r>
          <a:endParaRPr lang="en-US"/>
        </a:p>
      </dgm:t>
    </dgm:pt>
    <dgm:pt modelId="{6C2EDD13-BD98-41BC-8A05-66E85DC05BB3}" type="parTrans" cxnId="{085D9397-9E90-4568-A5C6-FB6FB74F59C5}">
      <dgm:prSet/>
      <dgm:spPr/>
      <dgm:t>
        <a:bodyPr/>
        <a:lstStyle/>
        <a:p>
          <a:endParaRPr lang="en-US"/>
        </a:p>
      </dgm:t>
    </dgm:pt>
    <dgm:pt modelId="{439F1F20-8904-492F-BE46-ECC6F7E6E2A6}" type="sibTrans" cxnId="{085D9397-9E90-4568-A5C6-FB6FB74F59C5}">
      <dgm:prSet/>
      <dgm:spPr/>
      <dgm:t>
        <a:bodyPr/>
        <a:lstStyle/>
        <a:p>
          <a:endParaRPr lang="en-US"/>
        </a:p>
      </dgm:t>
    </dgm:pt>
    <dgm:pt modelId="{F359755C-8E22-4961-9A79-9DD749DE970C}" type="pres">
      <dgm:prSet presAssocID="{1E93AC94-9F7D-4DA7-9F36-54F3DD3A1A23}" presName="hierChild1" presStyleCnt="0">
        <dgm:presLayoutVars>
          <dgm:chPref val="1"/>
          <dgm:dir/>
          <dgm:animOne val="branch"/>
          <dgm:animLvl val="lvl"/>
          <dgm:resizeHandles/>
        </dgm:presLayoutVars>
      </dgm:prSet>
      <dgm:spPr/>
    </dgm:pt>
    <dgm:pt modelId="{9C98D765-9A4A-4CA0-A5AE-F6C9CDA84BE5}" type="pres">
      <dgm:prSet presAssocID="{3E95D831-5604-4074-93BE-F02EA9233CC8}" presName="hierRoot1" presStyleCnt="0"/>
      <dgm:spPr/>
    </dgm:pt>
    <dgm:pt modelId="{90775216-4F61-4CC8-9A86-9AA6DE5AEB86}" type="pres">
      <dgm:prSet presAssocID="{3E95D831-5604-4074-93BE-F02EA9233CC8}" presName="composite" presStyleCnt="0"/>
      <dgm:spPr/>
    </dgm:pt>
    <dgm:pt modelId="{37694C7E-2415-46B7-86EF-F826846A54E3}" type="pres">
      <dgm:prSet presAssocID="{3E95D831-5604-4074-93BE-F02EA9233CC8}" presName="background" presStyleLbl="node0" presStyleIdx="0" presStyleCnt="4"/>
      <dgm:spPr/>
    </dgm:pt>
    <dgm:pt modelId="{C5C47E8E-8BFA-425A-8AF9-10CB58337893}" type="pres">
      <dgm:prSet presAssocID="{3E95D831-5604-4074-93BE-F02EA9233CC8}" presName="text" presStyleLbl="fgAcc0" presStyleIdx="0" presStyleCnt="4">
        <dgm:presLayoutVars>
          <dgm:chPref val="3"/>
        </dgm:presLayoutVars>
      </dgm:prSet>
      <dgm:spPr/>
    </dgm:pt>
    <dgm:pt modelId="{B4B7D8D1-E0F9-47A2-8C93-346019D65318}" type="pres">
      <dgm:prSet presAssocID="{3E95D831-5604-4074-93BE-F02EA9233CC8}" presName="hierChild2" presStyleCnt="0"/>
      <dgm:spPr/>
    </dgm:pt>
    <dgm:pt modelId="{0427AD31-B4FF-468E-962F-9BA0FFAE44EF}" type="pres">
      <dgm:prSet presAssocID="{A66539BC-4B6C-4352-A85E-8D7E0757274F}" presName="hierRoot1" presStyleCnt="0"/>
      <dgm:spPr/>
    </dgm:pt>
    <dgm:pt modelId="{51FC6C01-44F8-47C4-9C72-2593F910FE15}" type="pres">
      <dgm:prSet presAssocID="{A66539BC-4B6C-4352-A85E-8D7E0757274F}" presName="composite" presStyleCnt="0"/>
      <dgm:spPr/>
    </dgm:pt>
    <dgm:pt modelId="{21CBD70C-215F-4E91-8EC1-9EDC0BFC5858}" type="pres">
      <dgm:prSet presAssocID="{A66539BC-4B6C-4352-A85E-8D7E0757274F}" presName="background" presStyleLbl="node0" presStyleIdx="1" presStyleCnt="4"/>
      <dgm:spPr/>
    </dgm:pt>
    <dgm:pt modelId="{364EA7D7-AD03-40B2-A8D0-25F7E0948B5D}" type="pres">
      <dgm:prSet presAssocID="{A66539BC-4B6C-4352-A85E-8D7E0757274F}" presName="text" presStyleLbl="fgAcc0" presStyleIdx="1" presStyleCnt="4">
        <dgm:presLayoutVars>
          <dgm:chPref val="3"/>
        </dgm:presLayoutVars>
      </dgm:prSet>
      <dgm:spPr/>
    </dgm:pt>
    <dgm:pt modelId="{73A85975-F178-4ED3-A04E-DFFC638D0B87}" type="pres">
      <dgm:prSet presAssocID="{A66539BC-4B6C-4352-A85E-8D7E0757274F}" presName="hierChild2" presStyleCnt="0"/>
      <dgm:spPr/>
    </dgm:pt>
    <dgm:pt modelId="{17368415-4AB5-4B36-B0D0-BF47B47584FA}" type="pres">
      <dgm:prSet presAssocID="{A6ACC1AF-6801-4398-AE98-6690F64BE348}" presName="hierRoot1" presStyleCnt="0"/>
      <dgm:spPr/>
    </dgm:pt>
    <dgm:pt modelId="{C2FFD74E-EE15-4512-A406-B4B0C02EDB1C}" type="pres">
      <dgm:prSet presAssocID="{A6ACC1AF-6801-4398-AE98-6690F64BE348}" presName="composite" presStyleCnt="0"/>
      <dgm:spPr/>
    </dgm:pt>
    <dgm:pt modelId="{829D93C5-807A-4218-A745-D7654F337372}" type="pres">
      <dgm:prSet presAssocID="{A6ACC1AF-6801-4398-AE98-6690F64BE348}" presName="background" presStyleLbl="node0" presStyleIdx="2" presStyleCnt="4"/>
      <dgm:spPr/>
    </dgm:pt>
    <dgm:pt modelId="{F4E62115-E958-4809-8A79-5CE5109A9B74}" type="pres">
      <dgm:prSet presAssocID="{A6ACC1AF-6801-4398-AE98-6690F64BE348}" presName="text" presStyleLbl="fgAcc0" presStyleIdx="2" presStyleCnt="4">
        <dgm:presLayoutVars>
          <dgm:chPref val="3"/>
        </dgm:presLayoutVars>
      </dgm:prSet>
      <dgm:spPr/>
    </dgm:pt>
    <dgm:pt modelId="{40D3F300-FA8E-4832-A2F1-9C8A8B2771F6}" type="pres">
      <dgm:prSet presAssocID="{A6ACC1AF-6801-4398-AE98-6690F64BE348}" presName="hierChild2" presStyleCnt="0"/>
      <dgm:spPr/>
    </dgm:pt>
    <dgm:pt modelId="{A0F6EF51-93ED-488D-8D8D-029DF302BDCC}" type="pres">
      <dgm:prSet presAssocID="{22C8C8A3-A780-4D58-9141-72CE72CB31B4}" presName="hierRoot1" presStyleCnt="0"/>
      <dgm:spPr/>
    </dgm:pt>
    <dgm:pt modelId="{7AA94969-1A60-41EF-B93C-5E8133735DA7}" type="pres">
      <dgm:prSet presAssocID="{22C8C8A3-A780-4D58-9141-72CE72CB31B4}" presName="composite" presStyleCnt="0"/>
      <dgm:spPr/>
    </dgm:pt>
    <dgm:pt modelId="{D2765C08-38BC-48E3-922A-8ABA78AE5643}" type="pres">
      <dgm:prSet presAssocID="{22C8C8A3-A780-4D58-9141-72CE72CB31B4}" presName="background" presStyleLbl="node0" presStyleIdx="3" presStyleCnt="4"/>
      <dgm:spPr/>
    </dgm:pt>
    <dgm:pt modelId="{67BBECF0-FC12-4430-8A3E-523349CECC69}" type="pres">
      <dgm:prSet presAssocID="{22C8C8A3-A780-4D58-9141-72CE72CB31B4}" presName="text" presStyleLbl="fgAcc0" presStyleIdx="3" presStyleCnt="4">
        <dgm:presLayoutVars>
          <dgm:chPref val="3"/>
        </dgm:presLayoutVars>
      </dgm:prSet>
      <dgm:spPr/>
    </dgm:pt>
    <dgm:pt modelId="{355DC9C4-09AA-4E29-A9E8-2D5B22205035}" type="pres">
      <dgm:prSet presAssocID="{22C8C8A3-A780-4D58-9141-72CE72CB31B4}" presName="hierChild2" presStyleCnt="0"/>
      <dgm:spPr/>
    </dgm:pt>
  </dgm:ptLst>
  <dgm:cxnLst>
    <dgm:cxn modelId="{5431141E-0146-4D16-B6FF-F87CA41247CB}" type="presOf" srcId="{A66539BC-4B6C-4352-A85E-8D7E0757274F}" destId="{364EA7D7-AD03-40B2-A8D0-25F7E0948B5D}" srcOrd="0" destOrd="0" presId="urn:microsoft.com/office/officeart/2005/8/layout/hierarchy1"/>
    <dgm:cxn modelId="{CA080C2A-FD81-42F3-8257-55B30889F280}" type="presOf" srcId="{22C8C8A3-A780-4D58-9141-72CE72CB31B4}" destId="{67BBECF0-FC12-4430-8A3E-523349CECC69}" srcOrd="0" destOrd="0" presId="urn:microsoft.com/office/officeart/2005/8/layout/hierarchy1"/>
    <dgm:cxn modelId="{996A1037-9557-427D-AE15-13830AD1F884}" srcId="{1E93AC94-9F7D-4DA7-9F36-54F3DD3A1A23}" destId="{3E95D831-5604-4074-93BE-F02EA9233CC8}" srcOrd="0" destOrd="0" parTransId="{83B50D3E-574D-4576-862F-BCEAEB09A9F4}" sibTransId="{08ABDBE5-9831-430A-B260-C3F155816E65}"/>
    <dgm:cxn modelId="{45296D47-55A0-4AB8-BCC5-63D3914FDF5B}" srcId="{1E93AC94-9F7D-4DA7-9F36-54F3DD3A1A23}" destId="{A66539BC-4B6C-4352-A85E-8D7E0757274F}" srcOrd="1" destOrd="0" parTransId="{D2C5E61D-02C4-4FC8-9E2D-7F1E764F498C}" sibTransId="{27C6C3B7-26C4-4693-8AFF-DC0EE7191B51}"/>
    <dgm:cxn modelId="{2FFCB87D-774C-44A1-BA3E-CA8975BCAE0C}" type="presOf" srcId="{1E93AC94-9F7D-4DA7-9F36-54F3DD3A1A23}" destId="{F359755C-8E22-4961-9A79-9DD749DE970C}" srcOrd="0" destOrd="0" presId="urn:microsoft.com/office/officeart/2005/8/layout/hierarchy1"/>
    <dgm:cxn modelId="{749E9B8B-F576-4497-A64E-9354BA1EC470}" srcId="{1E93AC94-9F7D-4DA7-9F36-54F3DD3A1A23}" destId="{A6ACC1AF-6801-4398-AE98-6690F64BE348}" srcOrd="2" destOrd="0" parTransId="{C4B3E134-E6C8-4381-8CFA-2A1F336D5618}" sibTransId="{8BD81AE7-947E-42AB-B6E8-D7FE6A28F063}"/>
    <dgm:cxn modelId="{3FD9CF94-7A97-472D-8D49-61F1697A9A1C}" type="presOf" srcId="{A6ACC1AF-6801-4398-AE98-6690F64BE348}" destId="{F4E62115-E958-4809-8A79-5CE5109A9B74}" srcOrd="0" destOrd="0" presId="urn:microsoft.com/office/officeart/2005/8/layout/hierarchy1"/>
    <dgm:cxn modelId="{085D9397-9E90-4568-A5C6-FB6FB74F59C5}" srcId="{1E93AC94-9F7D-4DA7-9F36-54F3DD3A1A23}" destId="{22C8C8A3-A780-4D58-9141-72CE72CB31B4}" srcOrd="3" destOrd="0" parTransId="{6C2EDD13-BD98-41BC-8A05-66E85DC05BB3}" sibTransId="{439F1F20-8904-492F-BE46-ECC6F7E6E2A6}"/>
    <dgm:cxn modelId="{E116E89D-B7C7-4CF4-B027-93F424817D09}" type="presOf" srcId="{3E95D831-5604-4074-93BE-F02EA9233CC8}" destId="{C5C47E8E-8BFA-425A-8AF9-10CB58337893}" srcOrd="0" destOrd="0" presId="urn:microsoft.com/office/officeart/2005/8/layout/hierarchy1"/>
    <dgm:cxn modelId="{603DE0A2-57B0-46E3-A91C-9F11012FDB71}" type="presParOf" srcId="{F359755C-8E22-4961-9A79-9DD749DE970C}" destId="{9C98D765-9A4A-4CA0-A5AE-F6C9CDA84BE5}" srcOrd="0" destOrd="0" presId="urn:microsoft.com/office/officeart/2005/8/layout/hierarchy1"/>
    <dgm:cxn modelId="{8C88A2AC-6E1E-4AEC-9838-52369D22E2D1}" type="presParOf" srcId="{9C98D765-9A4A-4CA0-A5AE-F6C9CDA84BE5}" destId="{90775216-4F61-4CC8-9A86-9AA6DE5AEB86}" srcOrd="0" destOrd="0" presId="urn:microsoft.com/office/officeart/2005/8/layout/hierarchy1"/>
    <dgm:cxn modelId="{33DED130-E4FC-431E-A247-847D7C8DFCFC}" type="presParOf" srcId="{90775216-4F61-4CC8-9A86-9AA6DE5AEB86}" destId="{37694C7E-2415-46B7-86EF-F826846A54E3}" srcOrd="0" destOrd="0" presId="urn:microsoft.com/office/officeart/2005/8/layout/hierarchy1"/>
    <dgm:cxn modelId="{69D65E8F-687B-406A-AEAA-300C940957B8}" type="presParOf" srcId="{90775216-4F61-4CC8-9A86-9AA6DE5AEB86}" destId="{C5C47E8E-8BFA-425A-8AF9-10CB58337893}" srcOrd="1" destOrd="0" presId="urn:microsoft.com/office/officeart/2005/8/layout/hierarchy1"/>
    <dgm:cxn modelId="{77673178-DC61-4419-B616-109128B75A53}" type="presParOf" srcId="{9C98D765-9A4A-4CA0-A5AE-F6C9CDA84BE5}" destId="{B4B7D8D1-E0F9-47A2-8C93-346019D65318}" srcOrd="1" destOrd="0" presId="urn:microsoft.com/office/officeart/2005/8/layout/hierarchy1"/>
    <dgm:cxn modelId="{E4E2D0BA-2416-44CF-B872-A8A9A5529371}" type="presParOf" srcId="{F359755C-8E22-4961-9A79-9DD749DE970C}" destId="{0427AD31-B4FF-468E-962F-9BA0FFAE44EF}" srcOrd="1" destOrd="0" presId="urn:microsoft.com/office/officeart/2005/8/layout/hierarchy1"/>
    <dgm:cxn modelId="{3EEC7F18-B9C1-4EF1-8CA5-CFD1664D3A04}" type="presParOf" srcId="{0427AD31-B4FF-468E-962F-9BA0FFAE44EF}" destId="{51FC6C01-44F8-47C4-9C72-2593F910FE15}" srcOrd="0" destOrd="0" presId="urn:microsoft.com/office/officeart/2005/8/layout/hierarchy1"/>
    <dgm:cxn modelId="{BF0DAE87-40C5-4CAA-8421-C279F016B2CE}" type="presParOf" srcId="{51FC6C01-44F8-47C4-9C72-2593F910FE15}" destId="{21CBD70C-215F-4E91-8EC1-9EDC0BFC5858}" srcOrd="0" destOrd="0" presId="urn:microsoft.com/office/officeart/2005/8/layout/hierarchy1"/>
    <dgm:cxn modelId="{BC9E9288-C26D-40C7-97E4-7D40F6F8797B}" type="presParOf" srcId="{51FC6C01-44F8-47C4-9C72-2593F910FE15}" destId="{364EA7D7-AD03-40B2-A8D0-25F7E0948B5D}" srcOrd="1" destOrd="0" presId="urn:microsoft.com/office/officeart/2005/8/layout/hierarchy1"/>
    <dgm:cxn modelId="{4FD5D983-078A-4AB0-A002-1C54B1547CC9}" type="presParOf" srcId="{0427AD31-B4FF-468E-962F-9BA0FFAE44EF}" destId="{73A85975-F178-4ED3-A04E-DFFC638D0B87}" srcOrd="1" destOrd="0" presId="urn:microsoft.com/office/officeart/2005/8/layout/hierarchy1"/>
    <dgm:cxn modelId="{A6F262BE-9A52-46C2-82A6-26058D14AB78}" type="presParOf" srcId="{F359755C-8E22-4961-9A79-9DD749DE970C}" destId="{17368415-4AB5-4B36-B0D0-BF47B47584FA}" srcOrd="2" destOrd="0" presId="urn:microsoft.com/office/officeart/2005/8/layout/hierarchy1"/>
    <dgm:cxn modelId="{0CAEE5DA-282B-42A9-BC56-F67327F93890}" type="presParOf" srcId="{17368415-4AB5-4B36-B0D0-BF47B47584FA}" destId="{C2FFD74E-EE15-4512-A406-B4B0C02EDB1C}" srcOrd="0" destOrd="0" presId="urn:microsoft.com/office/officeart/2005/8/layout/hierarchy1"/>
    <dgm:cxn modelId="{3CD4A873-F7DB-4FD1-A94B-AFF179774F10}" type="presParOf" srcId="{C2FFD74E-EE15-4512-A406-B4B0C02EDB1C}" destId="{829D93C5-807A-4218-A745-D7654F337372}" srcOrd="0" destOrd="0" presId="urn:microsoft.com/office/officeart/2005/8/layout/hierarchy1"/>
    <dgm:cxn modelId="{4B5D8532-FA26-408C-9923-552DC17C1B2F}" type="presParOf" srcId="{C2FFD74E-EE15-4512-A406-B4B0C02EDB1C}" destId="{F4E62115-E958-4809-8A79-5CE5109A9B74}" srcOrd="1" destOrd="0" presId="urn:microsoft.com/office/officeart/2005/8/layout/hierarchy1"/>
    <dgm:cxn modelId="{225864BA-0F74-4361-A978-42E4978E6685}" type="presParOf" srcId="{17368415-4AB5-4B36-B0D0-BF47B47584FA}" destId="{40D3F300-FA8E-4832-A2F1-9C8A8B2771F6}" srcOrd="1" destOrd="0" presId="urn:microsoft.com/office/officeart/2005/8/layout/hierarchy1"/>
    <dgm:cxn modelId="{1951A7E1-0A42-4129-B205-84ABDA7DFBB0}" type="presParOf" srcId="{F359755C-8E22-4961-9A79-9DD749DE970C}" destId="{A0F6EF51-93ED-488D-8D8D-029DF302BDCC}" srcOrd="3" destOrd="0" presId="urn:microsoft.com/office/officeart/2005/8/layout/hierarchy1"/>
    <dgm:cxn modelId="{C2E112BA-21EE-414A-95C5-6370FDB5E6C4}" type="presParOf" srcId="{A0F6EF51-93ED-488D-8D8D-029DF302BDCC}" destId="{7AA94969-1A60-41EF-B93C-5E8133735DA7}" srcOrd="0" destOrd="0" presId="urn:microsoft.com/office/officeart/2005/8/layout/hierarchy1"/>
    <dgm:cxn modelId="{920655C1-DBC8-4E6A-8E42-41FB2BCAA731}" type="presParOf" srcId="{7AA94969-1A60-41EF-B93C-5E8133735DA7}" destId="{D2765C08-38BC-48E3-922A-8ABA78AE5643}" srcOrd="0" destOrd="0" presId="urn:microsoft.com/office/officeart/2005/8/layout/hierarchy1"/>
    <dgm:cxn modelId="{477CB210-C649-4F04-9BCE-7BF27BD452EC}" type="presParOf" srcId="{7AA94969-1A60-41EF-B93C-5E8133735DA7}" destId="{67BBECF0-FC12-4430-8A3E-523349CECC69}" srcOrd="1" destOrd="0" presId="urn:microsoft.com/office/officeart/2005/8/layout/hierarchy1"/>
    <dgm:cxn modelId="{1CFBE918-2476-4D13-B3C8-C56CD0945083}" type="presParOf" srcId="{A0F6EF51-93ED-488D-8D8D-029DF302BDCC}" destId="{355DC9C4-09AA-4E29-A9E8-2D5B2220503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5805A7-2053-4A3A-95F8-2C6B342E5E19}"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EFFE3C5-82CE-41E3-A7D4-BA1B39E5BF5A}">
      <dgm:prSet/>
      <dgm:spPr/>
      <dgm:t>
        <a:bodyPr/>
        <a:lstStyle/>
        <a:p>
          <a:r>
            <a:rPr lang="en-NZ" dirty="0"/>
            <a:t>Word - It will be used for documentation of progress and analysis which will explain the decisions made during the project timeline.</a:t>
          </a:r>
          <a:endParaRPr lang="en-US" dirty="0"/>
        </a:p>
      </dgm:t>
    </dgm:pt>
    <dgm:pt modelId="{3F70C1E8-10DD-46CC-8EC1-DADB58512F33}" type="parTrans" cxnId="{C64B8F2B-F3F1-4FA4-B55E-7AA4356F9859}">
      <dgm:prSet/>
      <dgm:spPr/>
      <dgm:t>
        <a:bodyPr/>
        <a:lstStyle/>
        <a:p>
          <a:endParaRPr lang="en-US"/>
        </a:p>
      </dgm:t>
    </dgm:pt>
    <dgm:pt modelId="{67821ED4-B289-4B5E-9534-32852B1F2ED3}" type="sibTrans" cxnId="{C64B8F2B-F3F1-4FA4-B55E-7AA4356F9859}">
      <dgm:prSet phldrT="1" phldr="0"/>
      <dgm:spPr/>
      <dgm:t>
        <a:bodyPr/>
        <a:lstStyle/>
        <a:p>
          <a:endParaRPr lang="en-US"/>
        </a:p>
      </dgm:t>
    </dgm:pt>
    <dgm:pt modelId="{BFE9207C-F60F-4C3D-B15D-B37C29DA43FD}">
      <dgm:prSet/>
      <dgm:spPr/>
      <dgm:t>
        <a:bodyPr/>
        <a:lstStyle/>
        <a:p>
          <a:r>
            <a:rPr lang="en-NZ"/>
            <a:t>ToDoist - It will be used as a task and project management tool to create, organize, prioritize, and track tasks and goals which is helpful for organizing project workflow and track progress.</a:t>
          </a:r>
          <a:endParaRPr lang="en-US"/>
        </a:p>
      </dgm:t>
    </dgm:pt>
    <dgm:pt modelId="{AB7361F2-3A9B-445F-A6CF-8AD42177E90B}" type="parTrans" cxnId="{D716E721-1CF1-4BC5-BE0C-012705F3329B}">
      <dgm:prSet/>
      <dgm:spPr/>
      <dgm:t>
        <a:bodyPr/>
        <a:lstStyle/>
        <a:p>
          <a:endParaRPr lang="en-US"/>
        </a:p>
      </dgm:t>
    </dgm:pt>
    <dgm:pt modelId="{4AFD99B2-A9D2-40FB-B301-DA41CA272F99}" type="sibTrans" cxnId="{D716E721-1CF1-4BC5-BE0C-012705F3329B}">
      <dgm:prSet phldrT="2" phldr="0"/>
      <dgm:spPr/>
      <dgm:t>
        <a:bodyPr/>
        <a:lstStyle/>
        <a:p>
          <a:endParaRPr lang="en-US"/>
        </a:p>
      </dgm:t>
    </dgm:pt>
    <dgm:pt modelId="{78623D14-1512-4E70-A10A-75ADDD255C38}">
      <dgm:prSet/>
      <dgm:spPr/>
      <dgm:t>
        <a:bodyPr/>
        <a:lstStyle/>
        <a:p>
          <a:r>
            <a:rPr lang="en-NZ"/>
            <a:t>Draw.io – It is tool which creates diagrams such as use case diagrams and flowcharts, to help visualize the structure and architecture of the functionality of the Library Information System.</a:t>
          </a:r>
          <a:endParaRPr lang="en-US"/>
        </a:p>
      </dgm:t>
    </dgm:pt>
    <dgm:pt modelId="{B18E1E89-5F00-4C7E-AE67-61B80D32A45D}" type="parTrans" cxnId="{3AC9F118-2D8D-4356-A67E-C003C7ADF4BF}">
      <dgm:prSet/>
      <dgm:spPr/>
      <dgm:t>
        <a:bodyPr/>
        <a:lstStyle/>
        <a:p>
          <a:endParaRPr lang="en-US"/>
        </a:p>
      </dgm:t>
    </dgm:pt>
    <dgm:pt modelId="{A484C72C-716A-47FA-9347-6F7B50DC6F70}" type="sibTrans" cxnId="{3AC9F118-2D8D-4356-A67E-C003C7ADF4BF}">
      <dgm:prSet phldrT="3" phldr="0"/>
      <dgm:spPr/>
      <dgm:t>
        <a:bodyPr/>
        <a:lstStyle/>
        <a:p>
          <a:endParaRPr lang="en-US"/>
        </a:p>
      </dgm:t>
    </dgm:pt>
    <dgm:pt modelId="{7E9ABBAF-6881-4FAD-9BEC-C1DDC726B829}">
      <dgm:prSet/>
      <dgm:spPr/>
      <dgm:t>
        <a:bodyPr/>
        <a:lstStyle/>
        <a:p>
          <a:r>
            <a:rPr lang="en-NZ" dirty="0"/>
            <a:t>Figma – Is a prototyping software which allows to create low-fidelity (lo-fi) and high-fidelity (hi-fi) prototypes of the user interface for the widget application. This tool will help in creating a visual representation of the system design and gather feedback from potential users.</a:t>
          </a:r>
          <a:endParaRPr lang="en-US" dirty="0"/>
        </a:p>
      </dgm:t>
    </dgm:pt>
    <dgm:pt modelId="{DF6AB0C1-E590-418A-95E5-0D933C65C252}" type="parTrans" cxnId="{ABC5897B-7DD5-4628-94DC-8F1809DE8275}">
      <dgm:prSet/>
      <dgm:spPr/>
      <dgm:t>
        <a:bodyPr/>
        <a:lstStyle/>
        <a:p>
          <a:endParaRPr lang="en-US"/>
        </a:p>
      </dgm:t>
    </dgm:pt>
    <dgm:pt modelId="{268FF652-E5E9-4028-969A-F8405ACBED9B}" type="sibTrans" cxnId="{ABC5897B-7DD5-4628-94DC-8F1809DE8275}">
      <dgm:prSet phldrT="4" phldr="0"/>
      <dgm:spPr/>
      <dgm:t>
        <a:bodyPr/>
        <a:lstStyle/>
        <a:p>
          <a:endParaRPr lang="en-US"/>
        </a:p>
      </dgm:t>
    </dgm:pt>
    <dgm:pt modelId="{11FDB619-7E4A-48E2-83BE-26E0CE0CE84E}">
      <dgm:prSet/>
      <dgm:spPr/>
      <dgm:t>
        <a:bodyPr/>
        <a:lstStyle/>
        <a:p>
          <a:r>
            <a:rPr lang="en-NZ" dirty="0"/>
            <a:t>QT Creator – Is an IDE which will be used to build the widget application for the Library Information System. This is an integrated development environment (IDE) that will provide a suite of tools to facilitate software development.</a:t>
          </a:r>
          <a:endParaRPr lang="en-US" dirty="0"/>
        </a:p>
      </dgm:t>
    </dgm:pt>
    <dgm:pt modelId="{CC4E9E8C-FF25-4104-9B59-8D5D9E3F89A7}" type="parTrans" cxnId="{19BFC537-5E69-4A06-A551-AA0A2ADF763A}">
      <dgm:prSet/>
      <dgm:spPr/>
      <dgm:t>
        <a:bodyPr/>
        <a:lstStyle/>
        <a:p>
          <a:endParaRPr lang="en-US"/>
        </a:p>
      </dgm:t>
    </dgm:pt>
    <dgm:pt modelId="{09FC1B92-181F-4E58-8F0E-34B117F07155}" type="sibTrans" cxnId="{19BFC537-5E69-4A06-A551-AA0A2ADF763A}">
      <dgm:prSet phldrT="5" phldr="0"/>
      <dgm:spPr/>
      <dgm:t>
        <a:bodyPr/>
        <a:lstStyle/>
        <a:p>
          <a:endParaRPr lang="en-US"/>
        </a:p>
      </dgm:t>
    </dgm:pt>
    <dgm:pt modelId="{45CFCADC-CACC-45B6-8A42-E9BA4D0AB117}" type="pres">
      <dgm:prSet presAssocID="{3E5805A7-2053-4A3A-95F8-2C6B342E5E19}" presName="vert0" presStyleCnt="0">
        <dgm:presLayoutVars>
          <dgm:dir/>
          <dgm:animOne val="branch"/>
          <dgm:animLvl val="lvl"/>
        </dgm:presLayoutVars>
      </dgm:prSet>
      <dgm:spPr/>
    </dgm:pt>
    <dgm:pt modelId="{4EA553F1-C654-40E0-BC89-5208803EB241}" type="pres">
      <dgm:prSet presAssocID="{AEFFE3C5-82CE-41E3-A7D4-BA1B39E5BF5A}" presName="thickLine" presStyleLbl="alignNode1" presStyleIdx="0" presStyleCnt="5"/>
      <dgm:spPr/>
    </dgm:pt>
    <dgm:pt modelId="{9394A9FB-C1EA-45B2-8A2A-78DAE22230E3}" type="pres">
      <dgm:prSet presAssocID="{AEFFE3C5-82CE-41E3-A7D4-BA1B39E5BF5A}" presName="horz1" presStyleCnt="0"/>
      <dgm:spPr/>
    </dgm:pt>
    <dgm:pt modelId="{A34AB2F3-7613-4ACF-BFB9-4FE14DD2FFE1}" type="pres">
      <dgm:prSet presAssocID="{AEFFE3C5-82CE-41E3-A7D4-BA1B39E5BF5A}" presName="tx1" presStyleLbl="revTx" presStyleIdx="0" presStyleCnt="5"/>
      <dgm:spPr/>
    </dgm:pt>
    <dgm:pt modelId="{21B1A383-4649-4CE9-A63A-B7D8CB270B4D}" type="pres">
      <dgm:prSet presAssocID="{AEFFE3C5-82CE-41E3-A7D4-BA1B39E5BF5A}" presName="vert1" presStyleCnt="0"/>
      <dgm:spPr/>
    </dgm:pt>
    <dgm:pt modelId="{142823FD-9E6F-481E-BFC2-ED86A06AD861}" type="pres">
      <dgm:prSet presAssocID="{BFE9207C-F60F-4C3D-B15D-B37C29DA43FD}" presName="thickLine" presStyleLbl="alignNode1" presStyleIdx="1" presStyleCnt="5"/>
      <dgm:spPr/>
    </dgm:pt>
    <dgm:pt modelId="{021E9A6C-CF95-4C7E-9BA9-2C68F50C7E6B}" type="pres">
      <dgm:prSet presAssocID="{BFE9207C-F60F-4C3D-B15D-B37C29DA43FD}" presName="horz1" presStyleCnt="0"/>
      <dgm:spPr/>
    </dgm:pt>
    <dgm:pt modelId="{B2310D58-5650-4EE3-88D1-B9DC60228B98}" type="pres">
      <dgm:prSet presAssocID="{BFE9207C-F60F-4C3D-B15D-B37C29DA43FD}" presName="tx1" presStyleLbl="revTx" presStyleIdx="1" presStyleCnt="5"/>
      <dgm:spPr/>
    </dgm:pt>
    <dgm:pt modelId="{FDAA701E-D0BE-4D99-831A-8AFE11B998E5}" type="pres">
      <dgm:prSet presAssocID="{BFE9207C-F60F-4C3D-B15D-B37C29DA43FD}" presName="vert1" presStyleCnt="0"/>
      <dgm:spPr/>
    </dgm:pt>
    <dgm:pt modelId="{287096BB-55D4-48D3-A4CE-06DA39E8548B}" type="pres">
      <dgm:prSet presAssocID="{78623D14-1512-4E70-A10A-75ADDD255C38}" presName="thickLine" presStyleLbl="alignNode1" presStyleIdx="2" presStyleCnt="5"/>
      <dgm:spPr/>
    </dgm:pt>
    <dgm:pt modelId="{782238E3-1B33-4188-8C85-2B8F5A42C755}" type="pres">
      <dgm:prSet presAssocID="{78623D14-1512-4E70-A10A-75ADDD255C38}" presName="horz1" presStyleCnt="0"/>
      <dgm:spPr/>
    </dgm:pt>
    <dgm:pt modelId="{B97CFC11-58D0-46A6-A129-1E63B09C90F4}" type="pres">
      <dgm:prSet presAssocID="{78623D14-1512-4E70-A10A-75ADDD255C38}" presName="tx1" presStyleLbl="revTx" presStyleIdx="2" presStyleCnt="5"/>
      <dgm:spPr/>
    </dgm:pt>
    <dgm:pt modelId="{42F3DF5F-8709-48D4-B518-5A9B3C711D03}" type="pres">
      <dgm:prSet presAssocID="{78623D14-1512-4E70-A10A-75ADDD255C38}" presName="vert1" presStyleCnt="0"/>
      <dgm:spPr/>
    </dgm:pt>
    <dgm:pt modelId="{9414D4BC-E132-4EDE-A1BC-61D27FFBC31F}" type="pres">
      <dgm:prSet presAssocID="{7E9ABBAF-6881-4FAD-9BEC-C1DDC726B829}" presName="thickLine" presStyleLbl="alignNode1" presStyleIdx="3" presStyleCnt="5"/>
      <dgm:spPr/>
    </dgm:pt>
    <dgm:pt modelId="{E3953DEB-68DA-4A8C-919F-F5CC2F0B6CF3}" type="pres">
      <dgm:prSet presAssocID="{7E9ABBAF-6881-4FAD-9BEC-C1DDC726B829}" presName="horz1" presStyleCnt="0"/>
      <dgm:spPr/>
    </dgm:pt>
    <dgm:pt modelId="{7B6F7587-785E-4166-A98A-BC2A32AF9153}" type="pres">
      <dgm:prSet presAssocID="{7E9ABBAF-6881-4FAD-9BEC-C1DDC726B829}" presName="tx1" presStyleLbl="revTx" presStyleIdx="3" presStyleCnt="5"/>
      <dgm:spPr/>
    </dgm:pt>
    <dgm:pt modelId="{6A59E4B8-0CE8-4666-B594-9264C17E4B70}" type="pres">
      <dgm:prSet presAssocID="{7E9ABBAF-6881-4FAD-9BEC-C1DDC726B829}" presName="vert1" presStyleCnt="0"/>
      <dgm:spPr/>
    </dgm:pt>
    <dgm:pt modelId="{272D88C6-C03B-4062-A4D8-C18C05019B83}" type="pres">
      <dgm:prSet presAssocID="{11FDB619-7E4A-48E2-83BE-26E0CE0CE84E}" presName="thickLine" presStyleLbl="alignNode1" presStyleIdx="4" presStyleCnt="5"/>
      <dgm:spPr/>
    </dgm:pt>
    <dgm:pt modelId="{C35F76D6-B6CF-424B-B176-04CBDB445F2E}" type="pres">
      <dgm:prSet presAssocID="{11FDB619-7E4A-48E2-83BE-26E0CE0CE84E}" presName="horz1" presStyleCnt="0"/>
      <dgm:spPr/>
    </dgm:pt>
    <dgm:pt modelId="{220192CD-4F07-4CC7-803F-4242897B0BD5}" type="pres">
      <dgm:prSet presAssocID="{11FDB619-7E4A-48E2-83BE-26E0CE0CE84E}" presName="tx1" presStyleLbl="revTx" presStyleIdx="4" presStyleCnt="5"/>
      <dgm:spPr/>
    </dgm:pt>
    <dgm:pt modelId="{055086B9-C869-48FA-9475-7DB445AC6295}" type="pres">
      <dgm:prSet presAssocID="{11FDB619-7E4A-48E2-83BE-26E0CE0CE84E}" presName="vert1" presStyleCnt="0"/>
      <dgm:spPr/>
    </dgm:pt>
  </dgm:ptLst>
  <dgm:cxnLst>
    <dgm:cxn modelId="{3AC9F118-2D8D-4356-A67E-C003C7ADF4BF}" srcId="{3E5805A7-2053-4A3A-95F8-2C6B342E5E19}" destId="{78623D14-1512-4E70-A10A-75ADDD255C38}" srcOrd="2" destOrd="0" parTransId="{B18E1E89-5F00-4C7E-AE67-61B80D32A45D}" sibTransId="{A484C72C-716A-47FA-9347-6F7B50DC6F70}"/>
    <dgm:cxn modelId="{D716E721-1CF1-4BC5-BE0C-012705F3329B}" srcId="{3E5805A7-2053-4A3A-95F8-2C6B342E5E19}" destId="{BFE9207C-F60F-4C3D-B15D-B37C29DA43FD}" srcOrd="1" destOrd="0" parTransId="{AB7361F2-3A9B-445F-A6CF-8AD42177E90B}" sibTransId="{4AFD99B2-A9D2-40FB-B301-DA41CA272F99}"/>
    <dgm:cxn modelId="{C64B8F2B-F3F1-4FA4-B55E-7AA4356F9859}" srcId="{3E5805A7-2053-4A3A-95F8-2C6B342E5E19}" destId="{AEFFE3C5-82CE-41E3-A7D4-BA1B39E5BF5A}" srcOrd="0" destOrd="0" parTransId="{3F70C1E8-10DD-46CC-8EC1-DADB58512F33}" sibTransId="{67821ED4-B289-4B5E-9534-32852B1F2ED3}"/>
    <dgm:cxn modelId="{19BFC537-5E69-4A06-A551-AA0A2ADF763A}" srcId="{3E5805A7-2053-4A3A-95F8-2C6B342E5E19}" destId="{11FDB619-7E4A-48E2-83BE-26E0CE0CE84E}" srcOrd="4" destOrd="0" parTransId="{CC4E9E8C-FF25-4104-9B59-8D5D9E3F89A7}" sibTransId="{09FC1B92-181F-4E58-8F0E-34B117F07155}"/>
    <dgm:cxn modelId="{4E903249-D373-4875-B125-E72BDD3989AF}" type="presOf" srcId="{11FDB619-7E4A-48E2-83BE-26E0CE0CE84E}" destId="{220192CD-4F07-4CC7-803F-4242897B0BD5}" srcOrd="0" destOrd="0" presId="urn:microsoft.com/office/officeart/2008/layout/LinedList"/>
    <dgm:cxn modelId="{FD296B58-BA8D-4EF9-AC2B-6CCFAEA2853A}" type="presOf" srcId="{AEFFE3C5-82CE-41E3-A7D4-BA1B39E5BF5A}" destId="{A34AB2F3-7613-4ACF-BFB9-4FE14DD2FFE1}" srcOrd="0" destOrd="0" presId="urn:microsoft.com/office/officeart/2008/layout/LinedList"/>
    <dgm:cxn modelId="{ABC5897B-7DD5-4628-94DC-8F1809DE8275}" srcId="{3E5805A7-2053-4A3A-95F8-2C6B342E5E19}" destId="{7E9ABBAF-6881-4FAD-9BEC-C1DDC726B829}" srcOrd="3" destOrd="0" parTransId="{DF6AB0C1-E590-418A-95E5-0D933C65C252}" sibTransId="{268FF652-E5E9-4028-969A-F8405ACBED9B}"/>
    <dgm:cxn modelId="{73399E87-2E9E-4590-A290-13EB0068AE96}" type="presOf" srcId="{3E5805A7-2053-4A3A-95F8-2C6B342E5E19}" destId="{45CFCADC-CACC-45B6-8A42-E9BA4D0AB117}" srcOrd="0" destOrd="0" presId="urn:microsoft.com/office/officeart/2008/layout/LinedList"/>
    <dgm:cxn modelId="{14061F91-1FEC-4891-9E69-732B610C46C4}" type="presOf" srcId="{BFE9207C-F60F-4C3D-B15D-B37C29DA43FD}" destId="{B2310D58-5650-4EE3-88D1-B9DC60228B98}" srcOrd="0" destOrd="0" presId="urn:microsoft.com/office/officeart/2008/layout/LinedList"/>
    <dgm:cxn modelId="{8CFC21E4-6E21-4304-9AFC-E8D0ADF40125}" type="presOf" srcId="{78623D14-1512-4E70-A10A-75ADDD255C38}" destId="{B97CFC11-58D0-46A6-A129-1E63B09C90F4}" srcOrd="0" destOrd="0" presId="urn:microsoft.com/office/officeart/2008/layout/LinedList"/>
    <dgm:cxn modelId="{17F4A8EA-1B1B-4C35-81B8-8C05951D99CF}" type="presOf" srcId="{7E9ABBAF-6881-4FAD-9BEC-C1DDC726B829}" destId="{7B6F7587-785E-4166-A98A-BC2A32AF9153}" srcOrd="0" destOrd="0" presId="urn:microsoft.com/office/officeart/2008/layout/LinedList"/>
    <dgm:cxn modelId="{3E8D4A92-2B82-4985-A82D-7D185D8C587A}" type="presParOf" srcId="{45CFCADC-CACC-45B6-8A42-E9BA4D0AB117}" destId="{4EA553F1-C654-40E0-BC89-5208803EB241}" srcOrd="0" destOrd="0" presId="urn:microsoft.com/office/officeart/2008/layout/LinedList"/>
    <dgm:cxn modelId="{338766A8-81AC-4859-829F-9170F56885B4}" type="presParOf" srcId="{45CFCADC-CACC-45B6-8A42-E9BA4D0AB117}" destId="{9394A9FB-C1EA-45B2-8A2A-78DAE22230E3}" srcOrd="1" destOrd="0" presId="urn:microsoft.com/office/officeart/2008/layout/LinedList"/>
    <dgm:cxn modelId="{5A8A4A76-D555-4526-887A-60A9EF9D4590}" type="presParOf" srcId="{9394A9FB-C1EA-45B2-8A2A-78DAE22230E3}" destId="{A34AB2F3-7613-4ACF-BFB9-4FE14DD2FFE1}" srcOrd="0" destOrd="0" presId="urn:microsoft.com/office/officeart/2008/layout/LinedList"/>
    <dgm:cxn modelId="{AD3CE64D-8926-4780-8FCD-5C5A9BA89CCC}" type="presParOf" srcId="{9394A9FB-C1EA-45B2-8A2A-78DAE22230E3}" destId="{21B1A383-4649-4CE9-A63A-B7D8CB270B4D}" srcOrd="1" destOrd="0" presId="urn:microsoft.com/office/officeart/2008/layout/LinedList"/>
    <dgm:cxn modelId="{AA24E404-FD95-4471-8CC0-B2981EBD701F}" type="presParOf" srcId="{45CFCADC-CACC-45B6-8A42-E9BA4D0AB117}" destId="{142823FD-9E6F-481E-BFC2-ED86A06AD861}" srcOrd="2" destOrd="0" presId="urn:microsoft.com/office/officeart/2008/layout/LinedList"/>
    <dgm:cxn modelId="{A306082D-58F3-43AA-AC5F-7B5202B1CEE5}" type="presParOf" srcId="{45CFCADC-CACC-45B6-8A42-E9BA4D0AB117}" destId="{021E9A6C-CF95-4C7E-9BA9-2C68F50C7E6B}" srcOrd="3" destOrd="0" presId="urn:microsoft.com/office/officeart/2008/layout/LinedList"/>
    <dgm:cxn modelId="{70B4BDB3-A8AF-49EE-8615-D24F982F1D39}" type="presParOf" srcId="{021E9A6C-CF95-4C7E-9BA9-2C68F50C7E6B}" destId="{B2310D58-5650-4EE3-88D1-B9DC60228B98}" srcOrd="0" destOrd="0" presId="urn:microsoft.com/office/officeart/2008/layout/LinedList"/>
    <dgm:cxn modelId="{B7587F06-CCA8-4514-B7AC-1994F61387FC}" type="presParOf" srcId="{021E9A6C-CF95-4C7E-9BA9-2C68F50C7E6B}" destId="{FDAA701E-D0BE-4D99-831A-8AFE11B998E5}" srcOrd="1" destOrd="0" presId="urn:microsoft.com/office/officeart/2008/layout/LinedList"/>
    <dgm:cxn modelId="{52F3E9F8-30FE-41BF-87EC-8F2A81CC2D0C}" type="presParOf" srcId="{45CFCADC-CACC-45B6-8A42-E9BA4D0AB117}" destId="{287096BB-55D4-48D3-A4CE-06DA39E8548B}" srcOrd="4" destOrd="0" presId="urn:microsoft.com/office/officeart/2008/layout/LinedList"/>
    <dgm:cxn modelId="{144CCB6A-C5BE-42CB-97E8-C414E6AAA14F}" type="presParOf" srcId="{45CFCADC-CACC-45B6-8A42-E9BA4D0AB117}" destId="{782238E3-1B33-4188-8C85-2B8F5A42C755}" srcOrd="5" destOrd="0" presId="urn:microsoft.com/office/officeart/2008/layout/LinedList"/>
    <dgm:cxn modelId="{BD59D437-CBDD-43CD-AE2C-2F8AA8D97E2F}" type="presParOf" srcId="{782238E3-1B33-4188-8C85-2B8F5A42C755}" destId="{B97CFC11-58D0-46A6-A129-1E63B09C90F4}" srcOrd="0" destOrd="0" presId="urn:microsoft.com/office/officeart/2008/layout/LinedList"/>
    <dgm:cxn modelId="{EA10F70B-8D36-495F-B41F-82C2F6DD2514}" type="presParOf" srcId="{782238E3-1B33-4188-8C85-2B8F5A42C755}" destId="{42F3DF5F-8709-48D4-B518-5A9B3C711D03}" srcOrd="1" destOrd="0" presId="urn:microsoft.com/office/officeart/2008/layout/LinedList"/>
    <dgm:cxn modelId="{57218B01-9B19-4FF0-9823-7E030FBF1E49}" type="presParOf" srcId="{45CFCADC-CACC-45B6-8A42-E9BA4D0AB117}" destId="{9414D4BC-E132-4EDE-A1BC-61D27FFBC31F}" srcOrd="6" destOrd="0" presId="urn:microsoft.com/office/officeart/2008/layout/LinedList"/>
    <dgm:cxn modelId="{D2B7D266-F5CB-474D-8D54-C6380CD772EE}" type="presParOf" srcId="{45CFCADC-CACC-45B6-8A42-E9BA4D0AB117}" destId="{E3953DEB-68DA-4A8C-919F-F5CC2F0B6CF3}" srcOrd="7" destOrd="0" presId="urn:microsoft.com/office/officeart/2008/layout/LinedList"/>
    <dgm:cxn modelId="{2AD3F24D-7A8B-4E3B-A3DE-E8A100571FD4}" type="presParOf" srcId="{E3953DEB-68DA-4A8C-919F-F5CC2F0B6CF3}" destId="{7B6F7587-785E-4166-A98A-BC2A32AF9153}" srcOrd="0" destOrd="0" presId="urn:microsoft.com/office/officeart/2008/layout/LinedList"/>
    <dgm:cxn modelId="{0B2F99D4-317F-4C17-AF17-C0289B89E3BA}" type="presParOf" srcId="{E3953DEB-68DA-4A8C-919F-F5CC2F0B6CF3}" destId="{6A59E4B8-0CE8-4666-B594-9264C17E4B70}" srcOrd="1" destOrd="0" presId="urn:microsoft.com/office/officeart/2008/layout/LinedList"/>
    <dgm:cxn modelId="{788DCEF0-A891-422A-9781-E8D031267399}" type="presParOf" srcId="{45CFCADC-CACC-45B6-8A42-E9BA4D0AB117}" destId="{272D88C6-C03B-4062-A4D8-C18C05019B83}" srcOrd="8" destOrd="0" presId="urn:microsoft.com/office/officeart/2008/layout/LinedList"/>
    <dgm:cxn modelId="{4598EE24-44EE-4D3E-8E3F-24E1DB61CB02}" type="presParOf" srcId="{45CFCADC-CACC-45B6-8A42-E9BA4D0AB117}" destId="{C35F76D6-B6CF-424B-B176-04CBDB445F2E}" srcOrd="9" destOrd="0" presId="urn:microsoft.com/office/officeart/2008/layout/LinedList"/>
    <dgm:cxn modelId="{BD5A147C-2A41-4D7B-90B5-2837D9F60769}" type="presParOf" srcId="{C35F76D6-B6CF-424B-B176-04CBDB445F2E}" destId="{220192CD-4F07-4CC7-803F-4242897B0BD5}" srcOrd="0" destOrd="0" presId="urn:microsoft.com/office/officeart/2008/layout/LinedList"/>
    <dgm:cxn modelId="{EBB8CCA6-EF1C-4038-BC85-0EDFA0269891}" type="presParOf" srcId="{C35F76D6-B6CF-424B-B176-04CBDB445F2E}" destId="{055086B9-C869-48FA-9475-7DB445AC6295}" srcOrd="1" destOrd="0" presId="urn:microsoft.com/office/officeart/2008/layout/Lin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C1527D-79FB-4DEA-A6EE-43D4718B22C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B5819AA-80F8-4549-9A0D-19A379EC7081}">
      <dgm:prSet/>
      <dgm:spPr/>
      <dgm:t>
        <a:bodyPr/>
        <a:lstStyle/>
        <a:p>
          <a:r>
            <a:rPr lang="en-GB" b="0" i="0"/>
            <a:t>Users face challenges with the current library system due to complexity, literacy and technological skills, and difficulty in finding interesting books.</a:t>
          </a:r>
          <a:endParaRPr lang="en-US"/>
        </a:p>
      </dgm:t>
    </dgm:pt>
    <dgm:pt modelId="{D4F734ED-94A2-4A81-A193-29F83A9D6F63}" type="parTrans" cxnId="{C20AAA96-07BE-4B97-BC85-B38F36EBBA37}">
      <dgm:prSet/>
      <dgm:spPr/>
      <dgm:t>
        <a:bodyPr/>
        <a:lstStyle/>
        <a:p>
          <a:endParaRPr lang="en-US"/>
        </a:p>
      </dgm:t>
    </dgm:pt>
    <dgm:pt modelId="{69A5B3BC-4175-4790-95DB-535FF1D695BE}" type="sibTrans" cxnId="{C20AAA96-07BE-4B97-BC85-B38F36EBBA37}">
      <dgm:prSet/>
      <dgm:spPr/>
      <dgm:t>
        <a:bodyPr/>
        <a:lstStyle/>
        <a:p>
          <a:endParaRPr lang="en-US"/>
        </a:p>
      </dgm:t>
    </dgm:pt>
    <dgm:pt modelId="{E7C30034-4EBB-4FA1-A407-CE3968A2B597}">
      <dgm:prSet/>
      <dgm:spPr/>
      <dgm:t>
        <a:bodyPr/>
        <a:lstStyle/>
        <a:p>
          <a:r>
            <a:rPr lang="en-GB" b="0" i="0"/>
            <a:t>Most users feel the proposed system requirements meet their needs, but some express concerns about data security and admin access.</a:t>
          </a:r>
          <a:endParaRPr lang="en-US"/>
        </a:p>
      </dgm:t>
    </dgm:pt>
    <dgm:pt modelId="{251F89D2-9750-4E63-BDEA-4E8A1570DC83}" type="parTrans" cxnId="{AFAC91C2-C9DE-495E-85B1-16CF9BE5245C}">
      <dgm:prSet/>
      <dgm:spPr/>
      <dgm:t>
        <a:bodyPr/>
        <a:lstStyle/>
        <a:p>
          <a:endParaRPr lang="en-US"/>
        </a:p>
      </dgm:t>
    </dgm:pt>
    <dgm:pt modelId="{2C9FCD2A-578B-4CA9-B958-940A5DFCA2EE}" type="sibTrans" cxnId="{AFAC91C2-C9DE-495E-85B1-16CF9BE5245C}">
      <dgm:prSet/>
      <dgm:spPr/>
      <dgm:t>
        <a:bodyPr/>
        <a:lstStyle/>
        <a:p>
          <a:endParaRPr lang="en-US"/>
        </a:p>
      </dgm:t>
    </dgm:pt>
    <dgm:pt modelId="{20619E44-9EE9-4767-97CA-74E4CE1E7D1B}">
      <dgm:prSet/>
      <dgm:spPr/>
      <dgm:t>
        <a:bodyPr/>
        <a:lstStyle/>
        <a:p>
          <a:r>
            <a:rPr lang="en-GB" b="0" i="0"/>
            <a:t>Users suggest improving the library system with more visual aids, user-friendly interfaces, and better recommendation algorithms.</a:t>
          </a:r>
          <a:endParaRPr lang="en-US"/>
        </a:p>
      </dgm:t>
    </dgm:pt>
    <dgm:pt modelId="{6C213599-5A4E-449C-B85F-B07D9E74278B}" type="parTrans" cxnId="{E726FF45-D4D3-48BF-A8FA-1FEB201476A3}">
      <dgm:prSet/>
      <dgm:spPr/>
      <dgm:t>
        <a:bodyPr/>
        <a:lstStyle/>
        <a:p>
          <a:endParaRPr lang="en-US"/>
        </a:p>
      </dgm:t>
    </dgm:pt>
    <dgm:pt modelId="{D6161DC7-5A56-4470-9CD7-C21CE4D11743}" type="sibTrans" cxnId="{E726FF45-D4D3-48BF-A8FA-1FEB201476A3}">
      <dgm:prSet/>
      <dgm:spPr/>
      <dgm:t>
        <a:bodyPr/>
        <a:lstStyle/>
        <a:p>
          <a:endParaRPr lang="en-US"/>
        </a:p>
      </dgm:t>
    </dgm:pt>
    <dgm:pt modelId="{AFF60ABA-6986-44CE-867C-DC028ADDEEBD}">
      <dgm:prSet/>
      <dgm:spPr/>
      <dgm:t>
        <a:bodyPr/>
        <a:lstStyle/>
        <a:p>
          <a:r>
            <a:rPr lang="en-GB" b="0" i="0"/>
            <a:t>Important features in a library system include a simple, easy-to-use interface, clear instructions, personalized recommendations, and good customer support.</a:t>
          </a:r>
          <a:endParaRPr lang="en-US"/>
        </a:p>
      </dgm:t>
    </dgm:pt>
    <dgm:pt modelId="{7EFCCA86-9C1C-4E5B-8895-0227A0BB67C6}" type="parTrans" cxnId="{3668B598-AE23-45D2-9C2B-1689CF000BEB}">
      <dgm:prSet/>
      <dgm:spPr/>
      <dgm:t>
        <a:bodyPr/>
        <a:lstStyle/>
        <a:p>
          <a:endParaRPr lang="en-US"/>
        </a:p>
      </dgm:t>
    </dgm:pt>
    <dgm:pt modelId="{6EA512A5-9D1B-4ECB-B996-EBB2823B236C}" type="sibTrans" cxnId="{3668B598-AE23-45D2-9C2B-1689CF000BEB}">
      <dgm:prSet/>
      <dgm:spPr/>
      <dgm:t>
        <a:bodyPr/>
        <a:lstStyle/>
        <a:p>
          <a:endParaRPr lang="en-US"/>
        </a:p>
      </dgm:t>
    </dgm:pt>
    <dgm:pt modelId="{D9FE30E6-0EDD-43D7-864C-A071FE7CA991}">
      <dgm:prSet/>
      <dgm:spPr/>
      <dgm:t>
        <a:bodyPr/>
        <a:lstStyle/>
        <a:p>
          <a:r>
            <a:rPr lang="en-GB" b="0" i="0"/>
            <a:t>Key features users want to see in a Library Information System include a clear search function, a wish list, reviews, book reservations, and finding similar books.</a:t>
          </a:r>
          <a:endParaRPr lang="en-US"/>
        </a:p>
      </dgm:t>
    </dgm:pt>
    <dgm:pt modelId="{206C0654-D7D0-4FCC-8AD9-20AC38A1C7AA}" type="parTrans" cxnId="{D6B746F9-3369-4084-93B0-91814FC1CABE}">
      <dgm:prSet/>
      <dgm:spPr/>
      <dgm:t>
        <a:bodyPr/>
        <a:lstStyle/>
        <a:p>
          <a:endParaRPr lang="en-US"/>
        </a:p>
      </dgm:t>
    </dgm:pt>
    <dgm:pt modelId="{D578670B-FB23-4006-A861-1D669206ABD5}" type="sibTrans" cxnId="{D6B746F9-3369-4084-93B0-91814FC1CABE}">
      <dgm:prSet/>
      <dgm:spPr/>
      <dgm:t>
        <a:bodyPr/>
        <a:lstStyle/>
        <a:p>
          <a:endParaRPr lang="en-US"/>
        </a:p>
      </dgm:t>
    </dgm:pt>
    <dgm:pt modelId="{1452FC75-A3CA-4DC9-8CBB-92A4149ECEBF}">
      <dgm:prSet/>
      <dgm:spPr/>
      <dgm:t>
        <a:bodyPr/>
        <a:lstStyle/>
        <a:p>
          <a:r>
            <a:rPr lang="en-GB" b="0" i="0"/>
            <a:t>Users prefer a simple, modern, visually pleasing design that is colorful, engaging, and has pictures of books.</a:t>
          </a:r>
          <a:endParaRPr lang="en-US"/>
        </a:p>
      </dgm:t>
    </dgm:pt>
    <dgm:pt modelId="{C71ABEFF-B511-4AD5-BDB5-00EEA73CE24E}" type="parTrans" cxnId="{49833D32-EA58-42C2-8535-6D4DB4F4CFC0}">
      <dgm:prSet/>
      <dgm:spPr/>
      <dgm:t>
        <a:bodyPr/>
        <a:lstStyle/>
        <a:p>
          <a:endParaRPr lang="en-US"/>
        </a:p>
      </dgm:t>
    </dgm:pt>
    <dgm:pt modelId="{ADCD087D-FAFA-4B87-8F71-0EFCF8F1CC0C}" type="sibTrans" cxnId="{49833D32-EA58-42C2-8535-6D4DB4F4CFC0}">
      <dgm:prSet/>
      <dgm:spPr/>
      <dgm:t>
        <a:bodyPr/>
        <a:lstStyle/>
        <a:p>
          <a:endParaRPr lang="en-US"/>
        </a:p>
      </dgm:t>
    </dgm:pt>
    <dgm:pt modelId="{B1E657F8-C6C5-4F12-BDFF-D76FA5C41852}">
      <dgm:prSet/>
      <dgm:spPr/>
      <dgm:t>
        <a:bodyPr/>
        <a:lstStyle/>
        <a:p>
          <a:r>
            <a:rPr lang="en-GB" b="0" i="0"/>
            <a:t>Login, search, and reserve functions need to be easy to use.</a:t>
          </a:r>
          <a:endParaRPr lang="en-US"/>
        </a:p>
      </dgm:t>
    </dgm:pt>
    <dgm:pt modelId="{9B7392A5-1A98-4395-9004-226D1BB7FEBC}" type="parTrans" cxnId="{B1B67EBA-DF95-4C42-BB38-30B10FF732AD}">
      <dgm:prSet/>
      <dgm:spPr/>
      <dgm:t>
        <a:bodyPr/>
        <a:lstStyle/>
        <a:p>
          <a:endParaRPr lang="en-US"/>
        </a:p>
      </dgm:t>
    </dgm:pt>
    <dgm:pt modelId="{7DFD22C8-C3E7-4E6A-B996-CA1EAEB67856}" type="sibTrans" cxnId="{B1B67EBA-DF95-4C42-BB38-30B10FF732AD}">
      <dgm:prSet/>
      <dgm:spPr/>
      <dgm:t>
        <a:bodyPr/>
        <a:lstStyle/>
        <a:p>
          <a:endParaRPr lang="en-US"/>
        </a:p>
      </dgm:t>
    </dgm:pt>
    <dgm:pt modelId="{2A3BAFC0-8DBF-49E7-AB67-5EE7C072185F}">
      <dgm:prSet/>
      <dgm:spPr/>
      <dgm:t>
        <a:bodyPr/>
        <a:lstStyle/>
        <a:p>
          <a:r>
            <a:rPr lang="en-GB" b="0" i="0"/>
            <a:t>Users expressed varying degrees of concern about security and privacy, wanting robust security measures to protect their data from admin and external threats.</a:t>
          </a:r>
          <a:endParaRPr lang="en-US"/>
        </a:p>
      </dgm:t>
    </dgm:pt>
    <dgm:pt modelId="{A6EE0789-452C-4B52-9BC5-246127491DC8}" type="parTrans" cxnId="{213D9302-67FC-4A2C-B247-07C7AEE33E78}">
      <dgm:prSet/>
      <dgm:spPr/>
      <dgm:t>
        <a:bodyPr/>
        <a:lstStyle/>
        <a:p>
          <a:endParaRPr lang="en-US"/>
        </a:p>
      </dgm:t>
    </dgm:pt>
    <dgm:pt modelId="{993FCD7B-CAB2-4C80-BA67-17EA0AEB14C6}" type="sibTrans" cxnId="{213D9302-67FC-4A2C-B247-07C7AEE33E78}">
      <dgm:prSet/>
      <dgm:spPr/>
      <dgm:t>
        <a:bodyPr/>
        <a:lstStyle/>
        <a:p>
          <a:endParaRPr lang="en-US"/>
        </a:p>
      </dgm:t>
    </dgm:pt>
    <dgm:pt modelId="{AB75679B-5B6A-4B46-A232-9B3C8477E93E}">
      <dgm:prSet/>
      <dgm:spPr/>
      <dgm:t>
        <a:bodyPr/>
        <a:lstStyle/>
        <a:p>
          <a:r>
            <a:rPr lang="en-GB" b="0" i="0"/>
            <a:t>Users expect to use the system on a monthly basis, primarily for searching and recommendations, with some planning to regularly borrow and reserve books.</a:t>
          </a:r>
          <a:endParaRPr lang="en-US"/>
        </a:p>
      </dgm:t>
    </dgm:pt>
    <dgm:pt modelId="{AC2C770A-D83F-4F40-892B-FDDD315E1CEF}" type="parTrans" cxnId="{328855C9-9B5A-4035-96DD-E5DA125DC464}">
      <dgm:prSet/>
      <dgm:spPr/>
      <dgm:t>
        <a:bodyPr/>
        <a:lstStyle/>
        <a:p>
          <a:endParaRPr lang="en-US"/>
        </a:p>
      </dgm:t>
    </dgm:pt>
    <dgm:pt modelId="{B56215F5-0693-45D8-8BB5-0657B23EDAC7}" type="sibTrans" cxnId="{328855C9-9B5A-4035-96DD-E5DA125DC464}">
      <dgm:prSet/>
      <dgm:spPr/>
      <dgm:t>
        <a:bodyPr/>
        <a:lstStyle/>
        <a:p>
          <a:endParaRPr lang="en-US"/>
        </a:p>
      </dgm:t>
    </dgm:pt>
    <dgm:pt modelId="{CA9BCD35-E439-415F-BE80-5541B41770D9}">
      <dgm:prSet/>
      <dgm:spPr/>
      <dgm:t>
        <a:bodyPr/>
        <a:lstStyle/>
        <a:p>
          <a:r>
            <a:rPr lang="en-GB" b="0" i="0"/>
            <a:t>Most users desire the ability to view popular, new, and recommended books based on their reading history.</a:t>
          </a:r>
          <a:endParaRPr lang="en-US"/>
        </a:p>
      </dgm:t>
    </dgm:pt>
    <dgm:pt modelId="{03CBBB0E-0FC7-48C8-87B8-3969BF1525C3}" type="parTrans" cxnId="{AA71CF9C-C4B3-4A03-9176-CDFFBF50762A}">
      <dgm:prSet/>
      <dgm:spPr/>
      <dgm:t>
        <a:bodyPr/>
        <a:lstStyle/>
        <a:p>
          <a:endParaRPr lang="en-US"/>
        </a:p>
      </dgm:t>
    </dgm:pt>
    <dgm:pt modelId="{324141D0-439F-4D36-903B-5BC2BA82A4B2}" type="sibTrans" cxnId="{AA71CF9C-C4B3-4A03-9176-CDFFBF50762A}">
      <dgm:prSet/>
      <dgm:spPr/>
      <dgm:t>
        <a:bodyPr/>
        <a:lstStyle/>
        <a:p>
          <a:endParaRPr lang="en-US"/>
        </a:p>
      </dgm:t>
    </dgm:pt>
    <dgm:pt modelId="{D1C019A9-8387-468C-91AC-C261AA90C6C5}">
      <dgm:prSet/>
      <dgm:spPr/>
      <dgm:t>
        <a:bodyPr/>
        <a:lstStyle/>
        <a:p>
          <a:r>
            <a:rPr lang="en-GB" b="0" i="0"/>
            <a:t>Most users value an easy-to-learn and easy-to-use system, although some require additional support.</a:t>
          </a:r>
          <a:endParaRPr lang="en-US"/>
        </a:p>
      </dgm:t>
    </dgm:pt>
    <dgm:pt modelId="{F2A57018-092A-45A8-B9B2-A121F7CBFDBC}" type="parTrans" cxnId="{7B877955-6BFA-4530-A382-37B0D5CDE53D}">
      <dgm:prSet/>
      <dgm:spPr/>
      <dgm:t>
        <a:bodyPr/>
        <a:lstStyle/>
        <a:p>
          <a:endParaRPr lang="en-US"/>
        </a:p>
      </dgm:t>
    </dgm:pt>
    <dgm:pt modelId="{D87B537B-994F-452D-92E0-44A408CAFF5A}" type="sibTrans" cxnId="{7B877955-6BFA-4530-A382-37B0D5CDE53D}">
      <dgm:prSet/>
      <dgm:spPr/>
      <dgm:t>
        <a:bodyPr/>
        <a:lstStyle/>
        <a:p>
          <a:endParaRPr lang="en-US"/>
        </a:p>
      </dgm:t>
    </dgm:pt>
    <dgm:pt modelId="{A4080708-96A1-418E-8378-F6BD21733831}">
      <dgm:prSet/>
      <dgm:spPr/>
      <dgm:t>
        <a:bodyPr/>
        <a:lstStyle/>
        <a:p>
          <a:r>
            <a:rPr lang="en-GB" b="0" i="0"/>
            <a:t>Some users require assistance, such as clear instructions or a simple interface, to navigate the application.</a:t>
          </a:r>
          <a:endParaRPr lang="en-US"/>
        </a:p>
      </dgm:t>
    </dgm:pt>
    <dgm:pt modelId="{33AC8E08-D6FB-4EE3-837F-35E9E7F9E053}" type="parTrans" cxnId="{B9AEB40A-C47C-467A-956B-96227D9C79EA}">
      <dgm:prSet/>
      <dgm:spPr/>
      <dgm:t>
        <a:bodyPr/>
        <a:lstStyle/>
        <a:p>
          <a:endParaRPr lang="en-US"/>
        </a:p>
      </dgm:t>
    </dgm:pt>
    <dgm:pt modelId="{B2BD90C0-100C-4428-806B-B714EB2EFB1D}" type="sibTrans" cxnId="{B9AEB40A-C47C-467A-956B-96227D9C79EA}">
      <dgm:prSet/>
      <dgm:spPr/>
      <dgm:t>
        <a:bodyPr/>
        <a:lstStyle/>
        <a:p>
          <a:endParaRPr lang="en-US"/>
        </a:p>
      </dgm:t>
    </dgm:pt>
    <dgm:pt modelId="{3C344663-8ED4-48B1-9E40-147466FB2CE8}" type="pres">
      <dgm:prSet presAssocID="{30C1527D-79FB-4DEA-A6EE-43D4718B22CB}" presName="diagram" presStyleCnt="0">
        <dgm:presLayoutVars>
          <dgm:dir/>
          <dgm:resizeHandles val="exact"/>
        </dgm:presLayoutVars>
      </dgm:prSet>
      <dgm:spPr/>
    </dgm:pt>
    <dgm:pt modelId="{E5CD42C6-28F5-49AC-A013-5C84E7A4E749}" type="pres">
      <dgm:prSet presAssocID="{BB5819AA-80F8-4549-9A0D-19A379EC7081}" presName="node" presStyleLbl="node1" presStyleIdx="0" presStyleCnt="12">
        <dgm:presLayoutVars>
          <dgm:bulletEnabled val="1"/>
        </dgm:presLayoutVars>
      </dgm:prSet>
      <dgm:spPr/>
    </dgm:pt>
    <dgm:pt modelId="{F460C8C4-EC6B-4B1F-878B-B72C489762E5}" type="pres">
      <dgm:prSet presAssocID="{69A5B3BC-4175-4790-95DB-535FF1D695BE}" presName="sibTrans" presStyleCnt="0"/>
      <dgm:spPr/>
    </dgm:pt>
    <dgm:pt modelId="{9609145C-1917-4CF2-B0CB-D7847382D9C0}" type="pres">
      <dgm:prSet presAssocID="{E7C30034-4EBB-4FA1-A407-CE3968A2B597}" presName="node" presStyleLbl="node1" presStyleIdx="1" presStyleCnt="12">
        <dgm:presLayoutVars>
          <dgm:bulletEnabled val="1"/>
        </dgm:presLayoutVars>
      </dgm:prSet>
      <dgm:spPr/>
    </dgm:pt>
    <dgm:pt modelId="{4C50BA27-A1F2-467F-9C92-C5D95330492A}" type="pres">
      <dgm:prSet presAssocID="{2C9FCD2A-578B-4CA9-B958-940A5DFCA2EE}" presName="sibTrans" presStyleCnt="0"/>
      <dgm:spPr/>
    </dgm:pt>
    <dgm:pt modelId="{5579518F-38EF-4130-815F-4D1EECE24290}" type="pres">
      <dgm:prSet presAssocID="{20619E44-9EE9-4767-97CA-74E4CE1E7D1B}" presName="node" presStyleLbl="node1" presStyleIdx="2" presStyleCnt="12">
        <dgm:presLayoutVars>
          <dgm:bulletEnabled val="1"/>
        </dgm:presLayoutVars>
      </dgm:prSet>
      <dgm:spPr/>
    </dgm:pt>
    <dgm:pt modelId="{74FC67B4-EF55-40A0-A9E2-BCA2DE77C04B}" type="pres">
      <dgm:prSet presAssocID="{D6161DC7-5A56-4470-9CD7-C21CE4D11743}" presName="sibTrans" presStyleCnt="0"/>
      <dgm:spPr/>
    </dgm:pt>
    <dgm:pt modelId="{14E9183D-8EE2-45EC-8D41-B90B3D560BD7}" type="pres">
      <dgm:prSet presAssocID="{AFF60ABA-6986-44CE-867C-DC028ADDEEBD}" presName="node" presStyleLbl="node1" presStyleIdx="3" presStyleCnt="12">
        <dgm:presLayoutVars>
          <dgm:bulletEnabled val="1"/>
        </dgm:presLayoutVars>
      </dgm:prSet>
      <dgm:spPr/>
    </dgm:pt>
    <dgm:pt modelId="{464A5972-C504-4C7B-8303-A2C3D62359AB}" type="pres">
      <dgm:prSet presAssocID="{6EA512A5-9D1B-4ECB-B996-EBB2823B236C}" presName="sibTrans" presStyleCnt="0"/>
      <dgm:spPr/>
    </dgm:pt>
    <dgm:pt modelId="{AF9E5722-1403-4D29-9AE5-08F293BFE476}" type="pres">
      <dgm:prSet presAssocID="{D9FE30E6-0EDD-43D7-864C-A071FE7CA991}" presName="node" presStyleLbl="node1" presStyleIdx="4" presStyleCnt="12">
        <dgm:presLayoutVars>
          <dgm:bulletEnabled val="1"/>
        </dgm:presLayoutVars>
      </dgm:prSet>
      <dgm:spPr/>
    </dgm:pt>
    <dgm:pt modelId="{4B112D17-4455-4406-9746-C64731A1EA53}" type="pres">
      <dgm:prSet presAssocID="{D578670B-FB23-4006-A861-1D669206ABD5}" presName="sibTrans" presStyleCnt="0"/>
      <dgm:spPr/>
    </dgm:pt>
    <dgm:pt modelId="{949FDB55-5D9B-4F7C-8DB9-769DBD3002FE}" type="pres">
      <dgm:prSet presAssocID="{1452FC75-A3CA-4DC9-8CBB-92A4149ECEBF}" presName="node" presStyleLbl="node1" presStyleIdx="5" presStyleCnt="12">
        <dgm:presLayoutVars>
          <dgm:bulletEnabled val="1"/>
        </dgm:presLayoutVars>
      </dgm:prSet>
      <dgm:spPr/>
    </dgm:pt>
    <dgm:pt modelId="{A9CD3386-013F-4B82-B747-653FD9944665}" type="pres">
      <dgm:prSet presAssocID="{ADCD087D-FAFA-4B87-8F71-0EFCF8F1CC0C}" presName="sibTrans" presStyleCnt="0"/>
      <dgm:spPr/>
    </dgm:pt>
    <dgm:pt modelId="{9F8C10B3-A83D-47F6-A47B-E2BB1AB2F127}" type="pres">
      <dgm:prSet presAssocID="{B1E657F8-C6C5-4F12-BDFF-D76FA5C41852}" presName="node" presStyleLbl="node1" presStyleIdx="6" presStyleCnt="12">
        <dgm:presLayoutVars>
          <dgm:bulletEnabled val="1"/>
        </dgm:presLayoutVars>
      </dgm:prSet>
      <dgm:spPr/>
    </dgm:pt>
    <dgm:pt modelId="{3AF36C8A-AFDA-46EF-B894-0B3153F8E16A}" type="pres">
      <dgm:prSet presAssocID="{7DFD22C8-C3E7-4E6A-B996-CA1EAEB67856}" presName="sibTrans" presStyleCnt="0"/>
      <dgm:spPr/>
    </dgm:pt>
    <dgm:pt modelId="{8071BEF2-8D83-4F7E-819C-4B2DF6892634}" type="pres">
      <dgm:prSet presAssocID="{2A3BAFC0-8DBF-49E7-AB67-5EE7C072185F}" presName="node" presStyleLbl="node1" presStyleIdx="7" presStyleCnt="12">
        <dgm:presLayoutVars>
          <dgm:bulletEnabled val="1"/>
        </dgm:presLayoutVars>
      </dgm:prSet>
      <dgm:spPr/>
    </dgm:pt>
    <dgm:pt modelId="{45735A43-93B5-4A3A-82EE-6E842A0D81EF}" type="pres">
      <dgm:prSet presAssocID="{993FCD7B-CAB2-4C80-BA67-17EA0AEB14C6}" presName="sibTrans" presStyleCnt="0"/>
      <dgm:spPr/>
    </dgm:pt>
    <dgm:pt modelId="{FD687086-1205-4880-9E90-22242175D729}" type="pres">
      <dgm:prSet presAssocID="{AB75679B-5B6A-4B46-A232-9B3C8477E93E}" presName="node" presStyleLbl="node1" presStyleIdx="8" presStyleCnt="12">
        <dgm:presLayoutVars>
          <dgm:bulletEnabled val="1"/>
        </dgm:presLayoutVars>
      </dgm:prSet>
      <dgm:spPr/>
    </dgm:pt>
    <dgm:pt modelId="{727C4490-4E1F-4DE5-B457-BFEE5EAFE944}" type="pres">
      <dgm:prSet presAssocID="{B56215F5-0693-45D8-8BB5-0657B23EDAC7}" presName="sibTrans" presStyleCnt="0"/>
      <dgm:spPr/>
    </dgm:pt>
    <dgm:pt modelId="{E7F12860-2B6E-42FC-BD67-024D9ACFFA5C}" type="pres">
      <dgm:prSet presAssocID="{CA9BCD35-E439-415F-BE80-5541B41770D9}" presName="node" presStyleLbl="node1" presStyleIdx="9" presStyleCnt="12">
        <dgm:presLayoutVars>
          <dgm:bulletEnabled val="1"/>
        </dgm:presLayoutVars>
      </dgm:prSet>
      <dgm:spPr/>
    </dgm:pt>
    <dgm:pt modelId="{2ECFD59A-8963-45D7-AD0A-AE5E8EA209D8}" type="pres">
      <dgm:prSet presAssocID="{324141D0-439F-4D36-903B-5BC2BA82A4B2}" presName="sibTrans" presStyleCnt="0"/>
      <dgm:spPr/>
    </dgm:pt>
    <dgm:pt modelId="{AB3929CB-948D-4F94-AAD1-AF3F12B206EE}" type="pres">
      <dgm:prSet presAssocID="{D1C019A9-8387-468C-91AC-C261AA90C6C5}" presName="node" presStyleLbl="node1" presStyleIdx="10" presStyleCnt="12">
        <dgm:presLayoutVars>
          <dgm:bulletEnabled val="1"/>
        </dgm:presLayoutVars>
      </dgm:prSet>
      <dgm:spPr/>
    </dgm:pt>
    <dgm:pt modelId="{E02F1BDF-1E5A-43EF-B28B-914F8C99DA14}" type="pres">
      <dgm:prSet presAssocID="{D87B537B-994F-452D-92E0-44A408CAFF5A}" presName="sibTrans" presStyleCnt="0"/>
      <dgm:spPr/>
    </dgm:pt>
    <dgm:pt modelId="{A743E8FB-43A1-4223-958D-914558BE9546}" type="pres">
      <dgm:prSet presAssocID="{A4080708-96A1-418E-8378-F6BD21733831}" presName="node" presStyleLbl="node1" presStyleIdx="11" presStyleCnt="12">
        <dgm:presLayoutVars>
          <dgm:bulletEnabled val="1"/>
        </dgm:presLayoutVars>
      </dgm:prSet>
      <dgm:spPr/>
    </dgm:pt>
  </dgm:ptLst>
  <dgm:cxnLst>
    <dgm:cxn modelId="{213D9302-67FC-4A2C-B247-07C7AEE33E78}" srcId="{30C1527D-79FB-4DEA-A6EE-43D4718B22CB}" destId="{2A3BAFC0-8DBF-49E7-AB67-5EE7C072185F}" srcOrd="7" destOrd="0" parTransId="{A6EE0789-452C-4B52-9BC5-246127491DC8}" sibTransId="{993FCD7B-CAB2-4C80-BA67-17EA0AEB14C6}"/>
    <dgm:cxn modelId="{9C229C06-0D21-4F29-B4A8-FBA37B15BDCE}" type="presOf" srcId="{20619E44-9EE9-4767-97CA-74E4CE1E7D1B}" destId="{5579518F-38EF-4130-815F-4D1EECE24290}" srcOrd="0" destOrd="0" presId="urn:microsoft.com/office/officeart/2005/8/layout/default"/>
    <dgm:cxn modelId="{B9AEB40A-C47C-467A-956B-96227D9C79EA}" srcId="{30C1527D-79FB-4DEA-A6EE-43D4718B22CB}" destId="{A4080708-96A1-418E-8378-F6BD21733831}" srcOrd="11" destOrd="0" parTransId="{33AC8E08-D6FB-4EE3-837F-35E9E7F9E053}" sibTransId="{B2BD90C0-100C-4428-806B-B714EB2EFB1D}"/>
    <dgm:cxn modelId="{605F8E2D-D169-472E-A1AE-7F0FC304B4E4}" type="presOf" srcId="{AB75679B-5B6A-4B46-A232-9B3C8477E93E}" destId="{FD687086-1205-4880-9E90-22242175D729}" srcOrd="0" destOrd="0" presId="urn:microsoft.com/office/officeart/2005/8/layout/default"/>
    <dgm:cxn modelId="{49833D32-EA58-42C2-8535-6D4DB4F4CFC0}" srcId="{30C1527D-79FB-4DEA-A6EE-43D4718B22CB}" destId="{1452FC75-A3CA-4DC9-8CBB-92A4149ECEBF}" srcOrd="5" destOrd="0" parTransId="{C71ABEFF-B511-4AD5-BDB5-00EEA73CE24E}" sibTransId="{ADCD087D-FAFA-4B87-8F71-0EFCF8F1CC0C}"/>
    <dgm:cxn modelId="{E726FF45-D4D3-48BF-A8FA-1FEB201476A3}" srcId="{30C1527D-79FB-4DEA-A6EE-43D4718B22CB}" destId="{20619E44-9EE9-4767-97CA-74E4CE1E7D1B}" srcOrd="2" destOrd="0" parTransId="{6C213599-5A4E-449C-B85F-B07D9E74278B}" sibTransId="{D6161DC7-5A56-4470-9CD7-C21CE4D11743}"/>
    <dgm:cxn modelId="{9706126C-B5E3-4F58-BA57-88B2F92EA941}" type="presOf" srcId="{BB5819AA-80F8-4549-9A0D-19A379EC7081}" destId="{E5CD42C6-28F5-49AC-A013-5C84E7A4E749}" srcOrd="0" destOrd="0" presId="urn:microsoft.com/office/officeart/2005/8/layout/default"/>
    <dgm:cxn modelId="{7B877955-6BFA-4530-A382-37B0D5CDE53D}" srcId="{30C1527D-79FB-4DEA-A6EE-43D4718B22CB}" destId="{D1C019A9-8387-468C-91AC-C261AA90C6C5}" srcOrd="10" destOrd="0" parTransId="{F2A57018-092A-45A8-B9B2-A121F7CBFDBC}" sibTransId="{D87B537B-994F-452D-92E0-44A408CAFF5A}"/>
    <dgm:cxn modelId="{2B06A155-AF98-4AA3-96AE-EAFE90B5941D}" type="presOf" srcId="{AFF60ABA-6986-44CE-867C-DC028ADDEEBD}" destId="{14E9183D-8EE2-45EC-8D41-B90B3D560BD7}" srcOrd="0" destOrd="0" presId="urn:microsoft.com/office/officeart/2005/8/layout/default"/>
    <dgm:cxn modelId="{83BA5B57-7873-4574-B661-34BBA312D2B3}" type="presOf" srcId="{CA9BCD35-E439-415F-BE80-5541B41770D9}" destId="{E7F12860-2B6E-42FC-BD67-024D9ACFFA5C}" srcOrd="0" destOrd="0" presId="urn:microsoft.com/office/officeart/2005/8/layout/default"/>
    <dgm:cxn modelId="{5B0B6583-7AB6-4082-86CD-F4F97D59CB41}" type="presOf" srcId="{30C1527D-79FB-4DEA-A6EE-43D4718B22CB}" destId="{3C344663-8ED4-48B1-9E40-147466FB2CE8}" srcOrd="0" destOrd="0" presId="urn:microsoft.com/office/officeart/2005/8/layout/default"/>
    <dgm:cxn modelId="{6D9C7284-2DF6-448E-84AD-FEE27C2EA411}" type="presOf" srcId="{2A3BAFC0-8DBF-49E7-AB67-5EE7C072185F}" destId="{8071BEF2-8D83-4F7E-819C-4B2DF6892634}" srcOrd="0" destOrd="0" presId="urn:microsoft.com/office/officeart/2005/8/layout/default"/>
    <dgm:cxn modelId="{C20AAA96-07BE-4B97-BC85-B38F36EBBA37}" srcId="{30C1527D-79FB-4DEA-A6EE-43D4718B22CB}" destId="{BB5819AA-80F8-4549-9A0D-19A379EC7081}" srcOrd="0" destOrd="0" parTransId="{D4F734ED-94A2-4A81-A193-29F83A9D6F63}" sibTransId="{69A5B3BC-4175-4790-95DB-535FF1D695BE}"/>
    <dgm:cxn modelId="{3668B598-AE23-45D2-9C2B-1689CF000BEB}" srcId="{30C1527D-79FB-4DEA-A6EE-43D4718B22CB}" destId="{AFF60ABA-6986-44CE-867C-DC028ADDEEBD}" srcOrd="3" destOrd="0" parTransId="{7EFCCA86-9C1C-4E5B-8895-0227A0BB67C6}" sibTransId="{6EA512A5-9D1B-4ECB-B996-EBB2823B236C}"/>
    <dgm:cxn modelId="{AA71CF9C-C4B3-4A03-9176-CDFFBF50762A}" srcId="{30C1527D-79FB-4DEA-A6EE-43D4718B22CB}" destId="{CA9BCD35-E439-415F-BE80-5541B41770D9}" srcOrd="9" destOrd="0" parTransId="{03CBBB0E-0FC7-48C8-87B8-3969BF1525C3}" sibTransId="{324141D0-439F-4D36-903B-5BC2BA82A4B2}"/>
    <dgm:cxn modelId="{8AD342B6-1C6A-44F9-9CCB-44310B69D9FF}" type="presOf" srcId="{E7C30034-4EBB-4FA1-A407-CE3968A2B597}" destId="{9609145C-1917-4CF2-B0CB-D7847382D9C0}" srcOrd="0" destOrd="0" presId="urn:microsoft.com/office/officeart/2005/8/layout/default"/>
    <dgm:cxn modelId="{B1B67EBA-DF95-4C42-BB38-30B10FF732AD}" srcId="{30C1527D-79FB-4DEA-A6EE-43D4718B22CB}" destId="{B1E657F8-C6C5-4F12-BDFF-D76FA5C41852}" srcOrd="6" destOrd="0" parTransId="{9B7392A5-1A98-4395-9004-226D1BB7FEBC}" sibTransId="{7DFD22C8-C3E7-4E6A-B996-CA1EAEB67856}"/>
    <dgm:cxn modelId="{4752B1C0-130D-4457-9650-34F3928E0B14}" type="presOf" srcId="{D9FE30E6-0EDD-43D7-864C-A071FE7CA991}" destId="{AF9E5722-1403-4D29-9AE5-08F293BFE476}" srcOrd="0" destOrd="0" presId="urn:microsoft.com/office/officeart/2005/8/layout/default"/>
    <dgm:cxn modelId="{AFAC91C2-C9DE-495E-85B1-16CF9BE5245C}" srcId="{30C1527D-79FB-4DEA-A6EE-43D4718B22CB}" destId="{E7C30034-4EBB-4FA1-A407-CE3968A2B597}" srcOrd="1" destOrd="0" parTransId="{251F89D2-9750-4E63-BDEA-4E8A1570DC83}" sibTransId="{2C9FCD2A-578B-4CA9-B958-940A5DFCA2EE}"/>
    <dgm:cxn modelId="{CB62A7C3-4538-4B3D-BF00-88B1999077C5}" type="presOf" srcId="{B1E657F8-C6C5-4F12-BDFF-D76FA5C41852}" destId="{9F8C10B3-A83D-47F6-A47B-E2BB1AB2F127}" srcOrd="0" destOrd="0" presId="urn:microsoft.com/office/officeart/2005/8/layout/default"/>
    <dgm:cxn modelId="{328855C9-9B5A-4035-96DD-E5DA125DC464}" srcId="{30C1527D-79FB-4DEA-A6EE-43D4718B22CB}" destId="{AB75679B-5B6A-4B46-A232-9B3C8477E93E}" srcOrd="8" destOrd="0" parTransId="{AC2C770A-D83F-4F40-892B-FDDD315E1CEF}" sibTransId="{B56215F5-0693-45D8-8BB5-0657B23EDAC7}"/>
    <dgm:cxn modelId="{5D9389D4-42B1-434B-A0D2-984ADD21674E}" type="presOf" srcId="{1452FC75-A3CA-4DC9-8CBB-92A4149ECEBF}" destId="{949FDB55-5D9B-4F7C-8DB9-769DBD3002FE}" srcOrd="0" destOrd="0" presId="urn:microsoft.com/office/officeart/2005/8/layout/default"/>
    <dgm:cxn modelId="{02F00FE3-9C9B-40CE-95A2-E5209A3D5ACF}" type="presOf" srcId="{A4080708-96A1-418E-8378-F6BD21733831}" destId="{A743E8FB-43A1-4223-958D-914558BE9546}" srcOrd="0" destOrd="0" presId="urn:microsoft.com/office/officeart/2005/8/layout/default"/>
    <dgm:cxn modelId="{6E4ADBEF-7E42-42C7-A366-24FAC42C59C0}" type="presOf" srcId="{D1C019A9-8387-468C-91AC-C261AA90C6C5}" destId="{AB3929CB-948D-4F94-AAD1-AF3F12B206EE}" srcOrd="0" destOrd="0" presId="urn:microsoft.com/office/officeart/2005/8/layout/default"/>
    <dgm:cxn modelId="{D6B746F9-3369-4084-93B0-91814FC1CABE}" srcId="{30C1527D-79FB-4DEA-A6EE-43D4718B22CB}" destId="{D9FE30E6-0EDD-43D7-864C-A071FE7CA991}" srcOrd="4" destOrd="0" parTransId="{206C0654-D7D0-4FCC-8AD9-20AC38A1C7AA}" sibTransId="{D578670B-FB23-4006-A861-1D669206ABD5}"/>
    <dgm:cxn modelId="{8589D219-A0C7-4F72-9D10-A7C00EC716F9}" type="presParOf" srcId="{3C344663-8ED4-48B1-9E40-147466FB2CE8}" destId="{E5CD42C6-28F5-49AC-A013-5C84E7A4E749}" srcOrd="0" destOrd="0" presId="urn:microsoft.com/office/officeart/2005/8/layout/default"/>
    <dgm:cxn modelId="{5240A14D-54CE-4D58-848D-26C9510B401A}" type="presParOf" srcId="{3C344663-8ED4-48B1-9E40-147466FB2CE8}" destId="{F460C8C4-EC6B-4B1F-878B-B72C489762E5}" srcOrd="1" destOrd="0" presId="urn:microsoft.com/office/officeart/2005/8/layout/default"/>
    <dgm:cxn modelId="{6C5369E4-8B00-4CBE-AB6E-6AD2C5C3C161}" type="presParOf" srcId="{3C344663-8ED4-48B1-9E40-147466FB2CE8}" destId="{9609145C-1917-4CF2-B0CB-D7847382D9C0}" srcOrd="2" destOrd="0" presId="urn:microsoft.com/office/officeart/2005/8/layout/default"/>
    <dgm:cxn modelId="{E6F23FD9-1917-4B81-8EBD-54C9C33DED23}" type="presParOf" srcId="{3C344663-8ED4-48B1-9E40-147466FB2CE8}" destId="{4C50BA27-A1F2-467F-9C92-C5D95330492A}" srcOrd="3" destOrd="0" presId="urn:microsoft.com/office/officeart/2005/8/layout/default"/>
    <dgm:cxn modelId="{2AE19A1C-6101-4A8E-80DA-B3514F7F1BE2}" type="presParOf" srcId="{3C344663-8ED4-48B1-9E40-147466FB2CE8}" destId="{5579518F-38EF-4130-815F-4D1EECE24290}" srcOrd="4" destOrd="0" presId="urn:microsoft.com/office/officeart/2005/8/layout/default"/>
    <dgm:cxn modelId="{3857963E-2132-45ED-B630-C0E0A006D009}" type="presParOf" srcId="{3C344663-8ED4-48B1-9E40-147466FB2CE8}" destId="{74FC67B4-EF55-40A0-A9E2-BCA2DE77C04B}" srcOrd="5" destOrd="0" presId="urn:microsoft.com/office/officeart/2005/8/layout/default"/>
    <dgm:cxn modelId="{156A4457-0A24-4AB7-8B78-AFDB5ABADE5C}" type="presParOf" srcId="{3C344663-8ED4-48B1-9E40-147466FB2CE8}" destId="{14E9183D-8EE2-45EC-8D41-B90B3D560BD7}" srcOrd="6" destOrd="0" presId="urn:microsoft.com/office/officeart/2005/8/layout/default"/>
    <dgm:cxn modelId="{8E69BA21-F461-47E4-B305-818A30AC03C2}" type="presParOf" srcId="{3C344663-8ED4-48B1-9E40-147466FB2CE8}" destId="{464A5972-C504-4C7B-8303-A2C3D62359AB}" srcOrd="7" destOrd="0" presId="urn:microsoft.com/office/officeart/2005/8/layout/default"/>
    <dgm:cxn modelId="{0E6818B6-40B0-4B8F-992D-A631164980C9}" type="presParOf" srcId="{3C344663-8ED4-48B1-9E40-147466FB2CE8}" destId="{AF9E5722-1403-4D29-9AE5-08F293BFE476}" srcOrd="8" destOrd="0" presId="urn:microsoft.com/office/officeart/2005/8/layout/default"/>
    <dgm:cxn modelId="{1AADACDB-728B-451A-BA6A-90321B74EAC6}" type="presParOf" srcId="{3C344663-8ED4-48B1-9E40-147466FB2CE8}" destId="{4B112D17-4455-4406-9746-C64731A1EA53}" srcOrd="9" destOrd="0" presId="urn:microsoft.com/office/officeart/2005/8/layout/default"/>
    <dgm:cxn modelId="{6BD273E3-C0F7-421B-B5D2-89D5E581A3C9}" type="presParOf" srcId="{3C344663-8ED4-48B1-9E40-147466FB2CE8}" destId="{949FDB55-5D9B-4F7C-8DB9-769DBD3002FE}" srcOrd="10" destOrd="0" presId="urn:microsoft.com/office/officeart/2005/8/layout/default"/>
    <dgm:cxn modelId="{2AB418F8-C27A-47AA-AA04-181126A0E6DA}" type="presParOf" srcId="{3C344663-8ED4-48B1-9E40-147466FB2CE8}" destId="{A9CD3386-013F-4B82-B747-653FD9944665}" srcOrd="11" destOrd="0" presId="urn:microsoft.com/office/officeart/2005/8/layout/default"/>
    <dgm:cxn modelId="{DF3785E9-808A-4E0B-A4EC-AC9512121EFB}" type="presParOf" srcId="{3C344663-8ED4-48B1-9E40-147466FB2CE8}" destId="{9F8C10B3-A83D-47F6-A47B-E2BB1AB2F127}" srcOrd="12" destOrd="0" presId="urn:microsoft.com/office/officeart/2005/8/layout/default"/>
    <dgm:cxn modelId="{750651E7-FAB0-451C-9E88-DB28BA2840F2}" type="presParOf" srcId="{3C344663-8ED4-48B1-9E40-147466FB2CE8}" destId="{3AF36C8A-AFDA-46EF-B894-0B3153F8E16A}" srcOrd="13" destOrd="0" presId="urn:microsoft.com/office/officeart/2005/8/layout/default"/>
    <dgm:cxn modelId="{F551C899-59C9-4C83-BF67-9E6B9F059255}" type="presParOf" srcId="{3C344663-8ED4-48B1-9E40-147466FB2CE8}" destId="{8071BEF2-8D83-4F7E-819C-4B2DF6892634}" srcOrd="14" destOrd="0" presId="urn:microsoft.com/office/officeart/2005/8/layout/default"/>
    <dgm:cxn modelId="{213E8DBA-1946-498A-BF80-EB7B2AB04296}" type="presParOf" srcId="{3C344663-8ED4-48B1-9E40-147466FB2CE8}" destId="{45735A43-93B5-4A3A-82EE-6E842A0D81EF}" srcOrd="15" destOrd="0" presId="urn:microsoft.com/office/officeart/2005/8/layout/default"/>
    <dgm:cxn modelId="{F2008213-BAC6-49CF-A0CD-C24A174757E9}" type="presParOf" srcId="{3C344663-8ED4-48B1-9E40-147466FB2CE8}" destId="{FD687086-1205-4880-9E90-22242175D729}" srcOrd="16" destOrd="0" presId="urn:microsoft.com/office/officeart/2005/8/layout/default"/>
    <dgm:cxn modelId="{376D5F53-433E-4C16-B236-9A6429CA8A9E}" type="presParOf" srcId="{3C344663-8ED4-48B1-9E40-147466FB2CE8}" destId="{727C4490-4E1F-4DE5-B457-BFEE5EAFE944}" srcOrd="17" destOrd="0" presId="urn:microsoft.com/office/officeart/2005/8/layout/default"/>
    <dgm:cxn modelId="{B6ED46E8-B605-400C-9D60-0C2005059E88}" type="presParOf" srcId="{3C344663-8ED4-48B1-9E40-147466FB2CE8}" destId="{E7F12860-2B6E-42FC-BD67-024D9ACFFA5C}" srcOrd="18" destOrd="0" presId="urn:microsoft.com/office/officeart/2005/8/layout/default"/>
    <dgm:cxn modelId="{DAE4F7A7-5314-49FE-8B2E-71171A0CCE16}" type="presParOf" srcId="{3C344663-8ED4-48B1-9E40-147466FB2CE8}" destId="{2ECFD59A-8963-45D7-AD0A-AE5E8EA209D8}" srcOrd="19" destOrd="0" presId="urn:microsoft.com/office/officeart/2005/8/layout/default"/>
    <dgm:cxn modelId="{EB9AF45A-D130-41B4-A619-96A61A37BCAB}" type="presParOf" srcId="{3C344663-8ED4-48B1-9E40-147466FB2CE8}" destId="{AB3929CB-948D-4F94-AAD1-AF3F12B206EE}" srcOrd="20" destOrd="0" presId="urn:microsoft.com/office/officeart/2005/8/layout/default"/>
    <dgm:cxn modelId="{09A4070F-223E-4D52-B02B-972C8340E96D}" type="presParOf" srcId="{3C344663-8ED4-48B1-9E40-147466FB2CE8}" destId="{E02F1BDF-1E5A-43EF-B28B-914F8C99DA14}" srcOrd="21" destOrd="0" presId="urn:microsoft.com/office/officeart/2005/8/layout/default"/>
    <dgm:cxn modelId="{38F2BA8E-015D-4A48-BDBB-7349167F5074}" type="presParOf" srcId="{3C344663-8ED4-48B1-9E40-147466FB2CE8}" destId="{A743E8FB-43A1-4223-958D-914558BE9546}"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093057-3AD5-4EED-98D7-E526030DF6E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794D63-6C63-49E7-8E73-0C4E07FE5CC5}">
      <dgm:prSet/>
      <dgm:spPr/>
      <dgm:t>
        <a:bodyPr/>
        <a:lstStyle/>
        <a:p>
          <a:pPr>
            <a:defRPr cap="all"/>
          </a:pPr>
          <a:r>
            <a:rPr lang="en-NZ"/>
            <a:t>Final Requirements</a:t>
          </a:r>
          <a:endParaRPr lang="en-US"/>
        </a:p>
      </dgm:t>
    </dgm:pt>
    <dgm:pt modelId="{BCF3139D-3291-4014-955A-2EF8D36C9DC9}" type="parTrans" cxnId="{76CDD6C3-289A-40FB-9AB0-ED5F97624164}">
      <dgm:prSet/>
      <dgm:spPr/>
      <dgm:t>
        <a:bodyPr/>
        <a:lstStyle/>
        <a:p>
          <a:endParaRPr lang="en-US"/>
        </a:p>
      </dgm:t>
    </dgm:pt>
    <dgm:pt modelId="{70E18E0B-FBA5-4555-8325-C9BA281950CF}" type="sibTrans" cxnId="{76CDD6C3-289A-40FB-9AB0-ED5F97624164}">
      <dgm:prSet/>
      <dgm:spPr/>
      <dgm:t>
        <a:bodyPr/>
        <a:lstStyle/>
        <a:p>
          <a:endParaRPr lang="en-US"/>
        </a:p>
      </dgm:t>
    </dgm:pt>
    <dgm:pt modelId="{C01FC670-AAD2-48EE-A744-8215BC02284B}">
      <dgm:prSet/>
      <dgm:spPr/>
      <dgm:t>
        <a:bodyPr/>
        <a:lstStyle/>
        <a:p>
          <a:pPr>
            <a:defRPr cap="all"/>
          </a:pPr>
          <a:r>
            <a:rPr lang="en-NZ"/>
            <a:t>Data Requirements</a:t>
          </a:r>
          <a:endParaRPr lang="en-US"/>
        </a:p>
      </dgm:t>
    </dgm:pt>
    <dgm:pt modelId="{A507AF45-869B-4FC8-A54B-BD9A0094DDBB}" type="parTrans" cxnId="{44301447-8BC9-453D-83B9-374BDB1DE570}">
      <dgm:prSet/>
      <dgm:spPr/>
      <dgm:t>
        <a:bodyPr/>
        <a:lstStyle/>
        <a:p>
          <a:endParaRPr lang="en-US"/>
        </a:p>
      </dgm:t>
    </dgm:pt>
    <dgm:pt modelId="{6BBCEFD6-CEAE-44A4-8E78-EE561AFD9D5B}" type="sibTrans" cxnId="{44301447-8BC9-453D-83B9-374BDB1DE570}">
      <dgm:prSet/>
      <dgm:spPr/>
      <dgm:t>
        <a:bodyPr/>
        <a:lstStyle/>
        <a:p>
          <a:endParaRPr lang="en-US"/>
        </a:p>
      </dgm:t>
    </dgm:pt>
    <dgm:pt modelId="{ABD8D80F-CBBF-4A28-A4F2-5754F1B6AB8D}">
      <dgm:prSet/>
      <dgm:spPr/>
      <dgm:t>
        <a:bodyPr/>
        <a:lstStyle/>
        <a:p>
          <a:pPr>
            <a:defRPr cap="all"/>
          </a:pPr>
          <a:r>
            <a:rPr lang="en-NZ"/>
            <a:t>Terms and Conditions</a:t>
          </a:r>
          <a:endParaRPr lang="en-US"/>
        </a:p>
      </dgm:t>
    </dgm:pt>
    <dgm:pt modelId="{50623A73-585A-428D-A559-49C2195165B6}" type="parTrans" cxnId="{0EC299F1-414B-4677-8BAA-2B73FA49D24C}">
      <dgm:prSet/>
      <dgm:spPr/>
      <dgm:t>
        <a:bodyPr/>
        <a:lstStyle/>
        <a:p>
          <a:endParaRPr lang="en-US"/>
        </a:p>
      </dgm:t>
    </dgm:pt>
    <dgm:pt modelId="{6FBE629F-2AB0-4998-A32E-368CDBBDEC27}" type="sibTrans" cxnId="{0EC299F1-414B-4677-8BAA-2B73FA49D24C}">
      <dgm:prSet/>
      <dgm:spPr/>
      <dgm:t>
        <a:bodyPr/>
        <a:lstStyle/>
        <a:p>
          <a:endParaRPr lang="en-US"/>
        </a:p>
      </dgm:t>
    </dgm:pt>
    <dgm:pt modelId="{AF3FE85E-FB43-4841-ACB9-A181FB185932}">
      <dgm:prSet/>
      <dgm:spPr/>
      <dgm:t>
        <a:bodyPr/>
        <a:lstStyle/>
        <a:p>
          <a:pPr>
            <a:defRPr cap="all"/>
          </a:pPr>
          <a:r>
            <a:rPr lang="en-NZ"/>
            <a:t>System Models</a:t>
          </a:r>
          <a:endParaRPr lang="en-US"/>
        </a:p>
      </dgm:t>
    </dgm:pt>
    <dgm:pt modelId="{E91FF19B-032B-44B9-B8D3-E24C8B1830C2}" type="parTrans" cxnId="{0B0E7E49-719B-416E-BC16-F8141A9E601C}">
      <dgm:prSet/>
      <dgm:spPr/>
      <dgm:t>
        <a:bodyPr/>
        <a:lstStyle/>
        <a:p>
          <a:endParaRPr lang="en-US"/>
        </a:p>
      </dgm:t>
    </dgm:pt>
    <dgm:pt modelId="{EF25FE3A-7C27-4434-86F5-551C82DDCC98}" type="sibTrans" cxnId="{0B0E7E49-719B-416E-BC16-F8141A9E601C}">
      <dgm:prSet/>
      <dgm:spPr/>
      <dgm:t>
        <a:bodyPr/>
        <a:lstStyle/>
        <a:p>
          <a:endParaRPr lang="en-US"/>
        </a:p>
      </dgm:t>
    </dgm:pt>
    <dgm:pt modelId="{FEB34FA3-1FE7-4AA0-AE0A-6C111B4D303B}" type="pres">
      <dgm:prSet presAssocID="{6D093057-3AD5-4EED-98D7-E526030DF6E3}" presName="root" presStyleCnt="0">
        <dgm:presLayoutVars>
          <dgm:dir/>
          <dgm:resizeHandles val="exact"/>
        </dgm:presLayoutVars>
      </dgm:prSet>
      <dgm:spPr/>
    </dgm:pt>
    <dgm:pt modelId="{03964C5D-65CB-4CB3-B557-7E8B89CC08C6}" type="pres">
      <dgm:prSet presAssocID="{C3794D63-6C63-49E7-8E73-0C4E07FE5CC5}" presName="compNode" presStyleCnt="0"/>
      <dgm:spPr/>
    </dgm:pt>
    <dgm:pt modelId="{AA6D96A4-8E64-4657-A9B0-D50CEA9E1638}" type="pres">
      <dgm:prSet presAssocID="{C3794D63-6C63-49E7-8E73-0C4E07FE5CC5}" presName="iconBgRect" presStyleLbl="bgShp" presStyleIdx="0" presStyleCnt="4"/>
      <dgm:spPr>
        <a:prstGeom prst="round2DiagRect">
          <a:avLst>
            <a:gd name="adj1" fmla="val 29727"/>
            <a:gd name="adj2" fmla="val 0"/>
          </a:avLst>
        </a:prstGeom>
      </dgm:spPr>
    </dgm:pt>
    <dgm:pt modelId="{260A72B7-3B38-49BF-8FF4-D1E6C435845C}" type="pres">
      <dgm:prSet presAssocID="{C3794D63-6C63-49E7-8E73-0C4E07FE5C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F008544-8CE2-4E98-88C2-0AD135457A2D}" type="pres">
      <dgm:prSet presAssocID="{C3794D63-6C63-49E7-8E73-0C4E07FE5CC5}" presName="spaceRect" presStyleCnt="0"/>
      <dgm:spPr/>
    </dgm:pt>
    <dgm:pt modelId="{2D20643D-5786-4359-BC35-4A7D4FE5CCF1}" type="pres">
      <dgm:prSet presAssocID="{C3794D63-6C63-49E7-8E73-0C4E07FE5CC5}" presName="textRect" presStyleLbl="revTx" presStyleIdx="0" presStyleCnt="4">
        <dgm:presLayoutVars>
          <dgm:chMax val="1"/>
          <dgm:chPref val="1"/>
        </dgm:presLayoutVars>
      </dgm:prSet>
      <dgm:spPr/>
    </dgm:pt>
    <dgm:pt modelId="{075EF049-B33E-4AA2-AD24-1AD36AA75A9A}" type="pres">
      <dgm:prSet presAssocID="{70E18E0B-FBA5-4555-8325-C9BA281950CF}" presName="sibTrans" presStyleCnt="0"/>
      <dgm:spPr/>
    </dgm:pt>
    <dgm:pt modelId="{070EA1F8-C715-4053-8031-946BD6F35AE7}" type="pres">
      <dgm:prSet presAssocID="{C01FC670-AAD2-48EE-A744-8215BC02284B}" presName="compNode" presStyleCnt="0"/>
      <dgm:spPr/>
    </dgm:pt>
    <dgm:pt modelId="{617D7270-C247-4285-A593-D6381CF1CA6E}" type="pres">
      <dgm:prSet presAssocID="{C01FC670-AAD2-48EE-A744-8215BC02284B}" presName="iconBgRect" presStyleLbl="bgShp" presStyleIdx="1" presStyleCnt="4"/>
      <dgm:spPr>
        <a:prstGeom prst="round2DiagRect">
          <a:avLst>
            <a:gd name="adj1" fmla="val 29727"/>
            <a:gd name="adj2" fmla="val 0"/>
          </a:avLst>
        </a:prstGeom>
      </dgm:spPr>
    </dgm:pt>
    <dgm:pt modelId="{B25130C5-C5D9-4868-A1C3-13834C9B268C}" type="pres">
      <dgm:prSet presAssocID="{C01FC670-AAD2-48EE-A744-8215BC0228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B2BA7BC-196D-4BD7-ADCF-03B21E668DE9}" type="pres">
      <dgm:prSet presAssocID="{C01FC670-AAD2-48EE-A744-8215BC02284B}" presName="spaceRect" presStyleCnt="0"/>
      <dgm:spPr/>
    </dgm:pt>
    <dgm:pt modelId="{64337BFC-7D53-4439-A63D-6B2651D51A6F}" type="pres">
      <dgm:prSet presAssocID="{C01FC670-AAD2-48EE-A744-8215BC02284B}" presName="textRect" presStyleLbl="revTx" presStyleIdx="1" presStyleCnt="4">
        <dgm:presLayoutVars>
          <dgm:chMax val="1"/>
          <dgm:chPref val="1"/>
        </dgm:presLayoutVars>
      </dgm:prSet>
      <dgm:spPr/>
    </dgm:pt>
    <dgm:pt modelId="{3602F7BA-14FF-47EB-8644-9F62DDA8D4E6}" type="pres">
      <dgm:prSet presAssocID="{6BBCEFD6-CEAE-44A4-8E78-EE561AFD9D5B}" presName="sibTrans" presStyleCnt="0"/>
      <dgm:spPr/>
    </dgm:pt>
    <dgm:pt modelId="{3893C0C2-617B-47B3-9CF7-98EF7E18615E}" type="pres">
      <dgm:prSet presAssocID="{ABD8D80F-CBBF-4A28-A4F2-5754F1B6AB8D}" presName="compNode" presStyleCnt="0"/>
      <dgm:spPr/>
    </dgm:pt>
    <dgm:pt modelId="{9B48F4AB-DF5E-48F0-AC81-11C07CDDD60B}" type="pres">
      <dgm:prSet presAssocID="{ABD8D80F-CBBF-4A28-A4F2-5754F1B6AB8D}" presName="iconBgRect" presStyleLbl="bgShp" presStyleIdx="2" presStyleCnt="4"/>
      <dgm:spPr>
        <a:prstGeom prst="round2DiagRect">
          <a:avLst>
            <a:gd name="adj1" fmla="val 29727"/>
            <a:gd name="adj2" fmla="val 0"/>
          </a:avLst>
        </a:prstGeom>
      </dgm:spPr>
    </dgm:pt>
    <dgm:pt modelId="{E5008D77-D9AE-4175-A8BD-19AB015E5948}" type="pres">
      <dgm:prSet presAssocID="{ABD8D80F-CBBF-4A28-A4F2-5754F1B6AB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742F580-65F0-4D39-9F1B-85286E2523DC}" type="pres">
      <dgm:prSet presAssocID="{ABD8D80F-CBBF-4A28-A4F2-5754F1B6AB8D}" presName="spaceRect" presStyleCnt="0"/>
      <dgm:spPr/>
    </dgm:pt>
    <dgm:pt modelId="{6FCB456E-559C-4E83-BB5B-955A920DF644}" type="pres">
      <dgm:prSet presAssocID="{ABD8D80F-CBBF-4A28-A4F2-5754F1B6AB8D}" presName="textRect" presStyleLbl="revTx" presStyleIdx="2" presStyleCnt="4">
        <dgm:presLayoutVars>
          <dgm:chMax val="1"/>
          <dgm:chPref val="1"/>
        </dgm:presLayoutVars>
      </dgm:prSet>
      <dgm:spPr/>
    </dgm:pt>
    <dgm:pt modelId="{5B62F613-F644-4B6A-93EF-A0773DE47559}" type="pres">
      <dgm:prSet presAssocID="{6FBE629F-2AB0-4998-A32E-368CDBBDEC27}" presName="sibTrans" presStyleCnt="0"/>
      <dgm:spPr/>
    </dgm:pt>
    <dgm:pt modelId="{38A4EC69-DE0A-4260-B7F3-014538F54D49}" type="pres">
      <dgm:prSet presAssocID="{AF3FE85E-FB43-4841-ACB9-A181FB185932}" presName="compNode" presStyleCnt="0"/>
      <dgm:spPr/>
    </dgm:pt>
    <dgm:pt modelId="{2D8F9897-49DC-41AA-9BD5-0AEDB443AAFA}" type="pres">
      <dgm:prSet presAssocID="{AF3FE85E-FB43-4841-ACB9-A181FB185932}" presName="iconBgRect" presStyleLbl="bgShp" presStyleIdx="3" presStyleCnt="4"/>
      <dgm:spPr>
        <a:prstGeom prst="round2DiagRect">
          <a:avLst>
            <a:gd name="adj1" fmla="val 29727"/>
            <a:gd name="adj2" fmla="val 0"/>
          </a:avLst>
        </a:prstGeom>
      </dgm:spPr>
    </dgm:pt>
    <dgm:pt modelId="{A455CF6E-D735-45F6-9BFC-5AA9B865E105}" type="pres">
      <dgm:prSet presAssocID="{AF3FE85E-FB43-4841-ACB9-A181FB1859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DA243A7-E440-4A71-A46F-B2263F9CC73C}" type="pres">
      <dgm:prSet presAssocID="{AF3FE85E-FB43-4841-ACB9-A181FB185932}" presName="spaceRect" presStyleCnt="0"/>
      <dgm:spPr/>
    </dgm:pt>
    <dgm:pt modelId="{E01FB961-267B-4D08-A181-4C450DF88E78}" type="pres">
      <dgm:prSet presAssocID="{AF3FE85E-FB43-4841-ACB9-A181FB185932}" presName="textRect" presStyleLbl="revTx" presStyleIdx="3" presStyleCnt="4">
        <dgm:presLayoutVars>
          <dgm:chMax val="1"/>
          <dgm:chPref val="1"/>
        </dgm:presLayoutVars>
      </dgm:prSet>
      <dgm:spPr/>
    </dgm:pt>
  </dgm:ptLst>
  <dgm:cxnLst>
    <dgm:cxn modelId="{1491823F-58AA-404D-B3DC-452E74BB3074}" type="presOf" srcId="{6D093057-3AD5-4EED-98D7-E526030DF6E3}" destId="{FEB34FA3-1FE7-4AA0-AE0A-6C111B4D303B}" srcOrd="0" destOrd="0" presId="urn:microsoft.com/office/officeart/2018/5/layout/IconLeafLabelList"/>
    <dgm:cxn modelId="{44301447-8BC9-453D-83B9-374BDB1DE570}" srcId="{6D093057-3AD5-4EED-98D7-E526030DF6E3}" destId="{C01FC670-AAD2-48EE-A744-8215BC02284B}" srcOrd="1" destOrd="0" parTransId="{A507AF45-869B-4FC8-A54B-BD9A0094DDBB}" sibTransId="{6BBCEFD6-CEAE-44A4-8E78-EE561AFD9D5B}"/>
    <dgm:cxn modelId="{0B0E7E49-719B-416E-BC16-F8141A9E601C}" srcId="{6D093057-3AD5-4EED-98D7-E526030DF6E3}" destId="{AF3FE85E-FB43-4841-ACB9-A181FB185932}" srcOrd="3" destOrd="0" parTransId="{E91FF19B-032B-44B9-B8D3-E24C8B1830C2}" sibTransId="{EF25FE3A-7C27-4434-86F5-551C82DDCC98}"/>
    <dgm:cxn modelId="{15CB3D73-36AE-49AC-80E0-7864C6848332}" type="presOf" srcId="{C3794D63-6C63-49E7-8E73-0C4E07FE5CC5}" destId="{2D20643D-5786-4359-BC35-4A7D4FE5CCF1}" srcOrd="0" destOrd="0" presId="urn:microsoft.com/office/officeart/2018/5/layout/IconLeafLabelList"/>
    <dgm:cxn modelId="{FB78A6A5-C4E1-425C-98D5-85C769F3C74F}" type="presOf" srcId="{C01FC670-AAD2-48EE-A744-8215BC02284B}" destId="{64337BFC-7D53-4439-A63D-6B2651D51A6F}" srcOrd="0" destOrd="0" presId="urn:microsoft.com/office/officeart/2018/5/layout/IconLeafLabelList"/>
    <dgm:cxn modelId="{76CDD6C3-289A-40FB-9AB0-ED5F97624164}" srcId="{6D093057-3AD5-4EED-98D7-E526030DF6E3}" destId="{C3794D63-6C63-49E7-8E73-0C4E07FE5CC5}" srcOrd="0" destOrd="0" parTransId="{BCF3139D-3291-4014-955A-2EF8D36C9DC9}" sibTransId="{70E18E0B-FBA5-4555-8325-C9BA281950CF}"/>
    <dgm:cxn modelId="{12C506E6-4D97-46FF-9305-35B47C19866F}" type="presOf" srcId="{ABD8D80F-CBBF-4A28-A4F2-5754F1B6AB8D}" destId="{6FCB456E-559C-4E83-BB5B-955A920DF644}" srcOrd="0" destOrd="0" presId="urn:microsoft.com/office/officeart/2018/5/layout/IconLeafLabelList"/>
    <dgm:cxn modelId="{0EC299F1-414B-4677-8BAA-2B73FA49D24C}" srcId="{6D093057-3AD5-4EED-98D7-E526030DF6E3}" destId="{ABD8D80F-CBBF-4A28-A4F2-5754F1B6AB8D}" srcOrd="2" destOrd="0" parTransId="{50623A73-585A-428D-A559-49C2195165B6}" sibTransId="{6FBE629F-2AB0-4998-A32E-368CDBBDEC27}"/>
    <dgm:cxn modelId="{8B7F91FD-FCE0-4D2A-A433-E83195BD753D}" type="presOf" srcId="{AF3FE85E-FB43-4841-ACB9-A181FB185932}" destId="{E01FB961-267B-4D08-A181-4C450DF88E78}" srcOrd="0" destOrd="0" presId="urn:microsoft.com/office/officeart/2018/5/layout/IconLeafLabelList"/>
    <dgm:cxn modelId="{95ABD670-1BEA-44E5-BC26-C109D1687716}" type="presParOf" srcId="{FEB34FA3-1FE7-4AA0-AE0A-6C111B4D303B}" destId="{03964C5D-65CB-4CB3-B557-7E8B89CC08C6}" srcOrd="0" destOrd="0" presId="urn:microsoft.com/office/officeart/2018/5/layout/IconLeafLabelList"/>
    <dgm:cxn modelId="{B0065735-BBF0-48A8-8BBB-2B6F648335CE}" type="presParOf" srcId="{03964C5D-65CB-4CB3-B557-7E8B89CC08C6}" destId="{AA6D96A4-8E64-4657-A9B0-D50CEA9E1638}" srcOrd="0" destOrd="0" presId="urn:microsoft.com/office/officeart/2018/5/layout/IconLeafLabelList"/>
    <dgm:cxn modelId="{FC9AEFDE-0735-4611-8A35-F1B6030474EC}" type="presParOf" srcId="{03964C5D-65CB-4CB3-B557-7E8B89CC08C6}" destId="{260A72B7-3B38-49BF-8FF4-D1E6C435845C}" srcOrd="1" destOrd="0" presId="urn:microsoft.com/office/officeart/2018/5/layout/IconLeafLabelList"/>
    <dgm:cxn modelId="{7C11729A-6B8D-48C2-A36C-38C1BF4C82E6}" type="presParOf" srcId="{03964C5D-65CB-4CB3-B557-7E8B89CC08C6}" destId="{9F008544-8CE2-4E98-88C2-0AD135457A2D}" srcOrd="2" destOrd="0" presId="urn:microsoft.com/office/officeart/2018/5/layout/IconLeafLabelList"/>
    <dgm:cxn modelId="{3DFECD5A-D56F-4C3B-8BB1-DD91789F8C67}" type="presParOf" srcId="{03964C5D-65CB-4CB3-B557-7E8B89CC08C6}" destId="{2D20643D-5786-4359-BC35-4A7D4FE5CCF1}" srcOrd="3" destOrd="0" presId="urn:microsoft.com/office/officeart/2018/5/layout/IconLeafLabelList"/>
    <dgm:cxn modelId="{09E310AF-6F21-4C4A-91CA-B7FDE7FCA611}" type="presParOf" srcId="{FEB34FA3-1FE7-4AA0-AE0A-6C111B4D303B}" destId="{075EF049-B33E-4AA2-AD24-1AD36AA75A9A}" srcOrd="1" destOrd="0" presId="urn:microsoft.com/office/officeart/2018/5/layout/IconLeafLabelList"/>
    <dgm:cxn modelId="{17B5BEC2-08BC-43F1-A223-4BFC41C42C78}" type="presParOf" srcId="{FEB34FA3-1FE7-4AA0-AE0A-6C111B4D303B}" destId="{070EA1F8-C715-4053-8031-946BD6F35AE7}" srcOrd="2" destOrd="0" presId="urn:microsoft.com/office/officeart/2018/5/layout/IconLeafLabelList"/>
    <dgm:cxn modelId="{7B9DD2F3-F206-4A01-9A17-66E90F2EADFD}" type="presParOf" srcId="{070EA1F8-C715-4053-8031-946BD6F35AE7}" destId="{617D7270-C247-4285-A593-D6381CF1CA6E}" srcOrd="0" destOrd="0" presId="urn:microsoft.com/office/officeart/2018/5/layout/IconLeafLabelList"/>
    <dgm:cxn modelId="{646870CB-E4C2-457D-B934-D128FE2D8D2D}" type="presParOf" srcId="{070EA1F8-C715-4053-8031-946BD6F35AE7}" destId="{B25130C5-C5D9-4868-A1C3-13834C9B268C}" srcOrd="1" destOrd="0" presId="urn:microsoft.com/office/officeart/2018/5/layout/IconLeafLabelList"/>
    <dgm:cxn modelId="{B091EA58-EE5A-4E5A-BE36-120B1FF4149D}" type="presParOf" srcId="{070EA1F8-C715-4053-8031-946BD6F35AE7}" destId="{AB2BA7BC-196D-4BD7-ADCF-03B21E668DE9}" srcOrd="2" destOrd="0" presId="urn:microsoft.com/office/officeart/2018/5/layout/IconLeafLabelList"/>
    <dgm:cxn modelId="{3FBF8C98-7FE5-43F6-8A40-752E6E7E27E2}" type="presParOf" srcId="{070EA1F8-C715-4053-8031-946BD6F35AE7}" destId="{64337BFC-7D53-4439-A63D-6B2651D51A6F}" srcOrd="3" destOrd="0" presId="urn:microsoft.com/office/officeart/2018/5/layout/IconLeafLabelList"/>
    <dgm:cxn modelId="{CD89ED65-289E-4B2C-BCBC-93FBA3C1480D}" type="presParOf" srcId="{FEB34FA3-1FE7-4AA0-AE0A-6C111B4D303B}" destId="{3602F7BA-14FF-47EB-8644-9F62DDA8D4E6}" srcOrd="3" destOrd="0" presId="urn:microsoft.com/office/officeart/2018/5/layout/IconLeafLabelList"/>
    <dgm:cxn modelId="{73561FFD-371A-4889-AC7B-6E4894AC9D10}" type="presParOf" srcId="{FEB34FA3-1FE7-4AA0-AE0A-6C111B4D303B}" destId="{3893C0C2-617B-47B3-9CF7-98EF7E18615E}" srcOrd="4" destOrd="0" presId="urn:microsoft.com/office/officeart/2018/5/layout/IconLeafLabelList"/>
    <dgm:cxn modelId="{48026932-5C45-4C3B-803A-686B6BFEEDF3}" type="presParOf" srcId="{3893C0C2-617B-47B3-9CF7-98EF7E18615E}" destId="{9B48F4AB-DF5E-48F0-AC81-11C07CDDD60B}" srcOrd="0" destOrd="0" presId="urn:microsoft.com/office/officeart/2018/5/layout/IconLeafLabelList"/>
    <dgm:cxn modelId="{318F66D2-9C47-4E1A-BF46-BAADCB926CFD}" type="presParOf" srcId="{3893C0C2-617B-47B3-9CF7-98EF7E18615E}" destId="{E5008D77-D9AE-4175-A8BD-19AB015E5948}" srcOrd="1" destOrd="0" presId="urn:microsoft.com/office/officeart/2018/5/layout/IconLeafLabelList"/>
    <dgm:cxn modelId="{80548997-E5D8-454F-A272-E2495B6A6E8D}" type="presParOf" srcId="{3893C0C2-617B-47B3-9CF7-98EF7E18615E}" destId="{F742F580-65F0-4D39-9F1B-85286E2523DC}" srcOrd="2" destOrd="0" presId="urn:microsoft.com/office/officeart/2018/5/layout/IconLeafLabelList"/>
    <dgm:cxn modelId="{B06A9586-33C6-494F-9F9A-E990ED4F57AB}" type="presParOf" srcId="{3893C0C2-617B-47B3-9CF7-98EF7E18615E}" destId="{6FCB456E-559C-4E83-BB5B-955A920DF644}" srcOrd="3" destOrd="0" presId="urn:microsoft.com/office/officeart/2018/5/layout/IconLeafLabelList"/>
    <dgm:cxn modelId="{5F69876A-6392-4945-8C48-18A277937378}" type="presParOf" srcId="{FEB34FA3-1FE7-4AA0-AE0A-6C111B4D303B}" destId="{5B62F613-F644-4B6A-93EF-A0773DE47559}" srcOrd="5" destOrd="0" presId="urn:microsoft.com/office/officeart/2018/5/layout/IconLeafLabelList"/>
    <dgm:cxn modelId="{1FEE2B05-08C6-4454-B4DE-08FF3C6C4757}" type="presParOf" srcId="{FEB34FA3-1FE7-4AA0-AE0A-6C111B4D303B}" destId="{38A4EC69-DE0A-4260-B7F3-014538F54D49}" srcOrd="6" destOrd="0" presId="urn:microsoft.com/office/officeart/2018/5/layout/IconLeafLabelList"/>
    <dgm:cxn modelId="{198FEB22-8C24-4E99-B70A-4D7D43977108}" type="presParOf" srcId="{38A4EC69-DE0A-4260-B7F3-014538F54D49}" destId="{2D8F9897-49DC-41AA-9BD5-0AEDB443AAFA}" srcOrd="0" destOrd="0" presId="urn:microsoft.com/office/officeart/2018/5/layout/IconLeafLabelList"/>
    <dgm:cxn modelId="{8C8165C6-3716-4DD7-A613-206B06ABCB22}" type="presParOf" srcId="{38A4EC69-DE0A-4260-B7F3-014538F54D49}" destId="{A455CF6E-D735-45F6-9BFC-5AA9B865E105}" srcOrd="1" destOrd="0" presId="urn:microsoft.com/office/officeart/2018/5/layout/IconLeafLabelList"/>
    <dgm:cxn modelId="{C2531EC3-F08A-42B8-BEA2-D4F79BA1710C}" type="presParOf" srcId="{38A4EC69-DE0A-4260-B7F3-014538F54D49}" destId="{EDA243A7-E440-4A71-A46F-B2263F9CC73C}" srcOrd="2" destOrd="0" presId="urn:microsoft.com/office/officeart/2018/5/layout/IconLeafLabelList"/>
    <dgm:cxn modelId="{1FF86B1B-E6E9-48A3-B35C-457A41D2428E}" type="presParOf" srcId="{38A4EC69-DE0A-4260-B7F3-014538F54D49}" destId="{E01FB961-267B-4D08-A181-4C450DF88E7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B4BD4E-249D-4757-B36D-6DD6C95D7484}"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43139E47-4076-459D-8F9B-8DF14BD60298}">
      <dgm:prSet/>
      <dgm:spPr/>
      <dgm:t>
        <a:bodyPr/>
        <a:lstStyle/>
        <a:p>
          <a:r>
            <a:rPr lang="en-GB" b="0" i="0"/>
            <a:t>The system should allow members and admins to log in and out of their accounts with a password and email.</a:t>
          </a:r>
          <a:endParaRPr lang="en-US"/>
        </a:p>
      </dgm:t>
    </dgm:pt>
    <dgm:pt modelId="{8872B12F-D48F-4F2E-A798-46679DA33AE5}" type="parTrans" cxnId="{F6C8CAFC-08C0-4CE8-895A-0DB0F9527CC6}">
      <dgm:prSet/>
      <dgm:spPr/>
      <dgm:t>
        <a:bodyPr/>
        <a:lstStyle/>
        <a:p>
          <a:endParaRPr lang="en-US"/>
        </a:p>
      </dgm:t>
    </dgm:pt>
    <dgm:pt modelId="{9E376A76-0211-4BD9-BDF3-784F3A1BAA69}" type="sibTrans" cxnId="{F6C8CAFC-08C0-4CE8-895A-0DB0F9527CC6}">
      <dgm:prSet/>
      <dgm:spPr/>
      <dgm:t>
        <a:bodyPr/>
        <a:lstStyle/>
        <a:p>
          <a:endParaRPr lang="en-US"/>
        </a:p>
      </dgm:t>
    </dgm:pt>
    <dgm:pt modelId="{A1388DD2-4D48-4321-AA2B-662DC066F1A9}">
      <dgm:prSet/>
      <dgm:spPr/>
      <dgm:t>
        <a:bodyPr/>
        <a:lstStyle/>
        <a:p>
          <a:r>
            <a:rPr lang="en-GB" b="0" i="0"/>
            <a:t>Members should be able to modify their own information.</a:t>
          </a:r>
          <a:endParaRPr lang="en-US"/>
        </a:p>
      </dgm:t>
    </dgm:pt>
    <dgm:pt modelId="{81E3BFBA-D70B-4286-A00E-DFC8FCEB7EEE}" type="parTrans" cxnId="{0CFB845A-444A-4C78-A765-8CFF2DF3BE6A}">
      <dgm:prSet/>
      <dgm:spPr/>
      <dgm:t>
        <a:bodyPr/>
        <a:lstStyle/>
        <a:p>
          <a:endParaRPr lang="en-US"/>
        </a:p>
      </dgm:t>
    </dgm:pt>
    <dgm:pt modelId="{B497D223-ACF8-47AD-9E56-834B464169A6}" type="sibTrans" cxnId="{0CFB845A-444A-4C78-A765-8CFF2DF3BE6A}">
      <dgm:prSet/>
      <dgm:spPr/>
      <dgm:t>
        <a:bodyPr/>
        <a:lstStyle/>
        <a:p>
          <a:endParaRPr lang="en-US"/>
        </a:p>
      </dgm:t>
    </dgm:pt>
    <dgm:pt modelId="{CDC64F51-48B4-43F3-A7AE-4E548AE7F9AB}">
      <dgm:prSet/>
      <dgm:spPr/>
      <dgm:t>
        <a:bodyPr/>
        <a:lstStyle/>
        <a:p>
          <a:r>
            <a:rPr lang="en-GB" b="0" i="0"/>
            <a:t>Members should be able to track the status of the books they have loaned.</a:t>
          </a:r>
          <a:endParaRPr lang="en-US"/>
        </a:p>
      </dgm:t>
    </dgm:pt>
    <dgm:pt modelId="{D8E559BD-3E2D-4670-8238-8CF3C8E2DF3E}" type="parTrans" cxnId="{1991EE24-98A5-454F-8D72-CDA59E570C3A}">
      <dgm:prSet/>
      <dgm:spPr/>
      <dgm:t>
        <a:bodyPr/>
        <a:lstStyle/>
        <a:p>
          <a:endParaRPr lang="en-US"/>
        </a:p>
      </dgm:t>
    </dgm:pt>
    <dgm:pt modelId="{C60C358D-4145-40FD-BA00-FC34764EDA60}" type="sibTrans" cxnId="{1991EE24-98A5-454F-8D72-CDA59E570C3A}">
      <dgm:prSet/>
      <dgm:spPr/>
      <dgm:t>
        <a:bodyPr/>
        <a:lstStyle/>
        <a:p>
          <a:endParaRPr lang="en-US"/>
        </a:p>
      </dgm:t>
    </dgm:pt>
    <dgm:pt modelId="{BB5EFA88-51F7-4233-BD54-1285A4701451}">
      <dgm:prSet/>
      <dgm:spPr/>
      <dgm:t>
        <a:bodyPr/>
        <a:lstStyle/>
        <a:p>
          <a:r>
            <a:rPr lang="en-GB" b="0" i="0"/>
            <a:t>Admin passwords should be protected by censoring them when inputted.</a:t>
          </a:r>
          <a:endParaRPr lang="en-US"/>
        </a:p>
      </dgm:t>
    </dgm:pt>
    <dgm:pt modelId="{9CC1CABB-0898-483E-BB32-04D1FD6C7AF5}" type="parTrans" cxnId="{F129DC22-8B60-46F5-972F-01E6A6C572DA}">
      <dgm:prSet/>
      <dgm:spPr/>
      <dgm:t>
        <a:bodyPr/>
        <a:lstStyle/>
        <a:p>
          <a:endParaRPr lang="en-US"/>
        </a:p>
      </dgm:t>
    </dgm:pt>
    <dgm:pt modelId="{FB8519C0-BABD-425F-98EA-CC6DC72B5DAA}" type="sibTrans" cxnId="{F129DC22-8B60-46F5-972F-01E6A6C572DA}">
      <dgm:prSet/>
      <dgm:spPr/>
      <dgm:t>
        <a:bodyPr/>
        <a:lstStyle/>
        <a:p>
          <a:endParaRPr lang="en-US"/>
        </a:p>
      </dgm:t>
    </dgm:pt>
    <dgm:pt modelId="{09458996-B73A-48D7-95A8-50A232D348F7}">
      <dgm:prSet/>
      <dgm:spPr/>
      <dgm:t>
        <a:bodyPr/>
        <a:lstStyle/>
        <a:p>
          <a:r>
            <a:rPr lang="en-GB" b="0" i="0"/>
            <a:t>Admins should be able to view members' name and age.</a:t>
          </a:r>
          <a:endParaRPr lang="en-US"/>
        </a:p>
      </dgm:t>
    </dgm:pt>
    <dgm:pt modelId="{A0FB6690-DFFC-4593-B80B-20CE56673822}" type="parTrans" cxnId="{5CEC6C9A-AD1D-41F6-A124-B4C4553C95DA}">
      <dgm:prSet/>
      <dgm:spPr/>
      <dgm:t>
        <a:bodyPr/>
        <a:lstStyle/>
        <a:p>
          <a:endParaRPr lang="en-US"/>
        </a:p>
      </dgm:t>
    </dgm:pt>
    <dgm:pt modelId="{E990E04B-A14F-4A03-A1A4-ED780E83E382}" type="sibTrans" cxnId="{5CEC6C9A-AD1D-41F6-A124-B4C4553C95DA}">
      <dgm:prSet/>
      <dgm:spPr/>
      <dgm:t>
        <a:bodyPr/>
        <a:lstStyle/>
        <a:p>
          <a:endParaRPr lang="en-US"/>
        </a:p>
      </dgm:t>
    </dgm:pt>
    <dgm:pt modelId="{2F11D328-5432-4B2C-89DD-56A5C73D7AA5}">
      <dgm:prSet/>
      <dgm:spPr/>
      <dgm:t>
        <a:bodyPr/>
        <a:lstStyle/>
        <a:p>
          <a:r>
            <a:rPr lang="en-GB" b="0" i="0"/>
            <a:t>Admins should be able to create new member accounts using name, age, phone number, email, and password.</a:t>
          </a:r>
          <a:endParaRPr lang="en-US"/>
        </a:p>
      </dgm:t>
    </dgm:pt>
    <dgm:pt modelId="{F1B69CA4-586F-4B10-8C26-9B8BDAC0D75A}" type="parTrans" cxnId="{FB70C552-F3C7-4636-8D6A-AEDA7C3A16B4}">
      <dgm:prSet/>
      <dgm:spPr/>
      <dgm:t>
        <a:bodyPr/>
        <a:lstStyle/>
        <a:p>
          <a:endParaRPr lang="en-US"/>
        </a:p>
      </dgm:t>
    </dgm:pt>
    <dgm:pt modelId="{E66D4EC4-8C51-41FF-80B9-952AB35A66B8}" type="sibTrans" cxnId="{FB70C552-F3C7-4636-8D6A-AEDA7C3A16B4}">
      <dgm:prSet/>
      <dgm:spPr/>
      <dgm:t>
        <a:bodyPr/>
        <a:lstStyle/>
        <a:p>
          <a:endParaRPr lang="en-US"/>
        </a:p>
      </dgm:t>
    </dgm:pt>
    <dgm:pt modelId="{3C5E6CCC-8817-4CE8-8593-3408B8C9E81F}">
      <dgm:prSet/>
      <dgm:spPr/>
      <dgm:t>
        <a:bodyPr/>
        <a:lstStyle/>
        <a:p>
          <a:r>
            <a:rPr lang="en-GB" b="0" i="0"/>
            <a:t>Admins should be able to modify member information with member permission and password.</a:t>
          </a:r>
          <a:endParaRPr lang="en-US"/>
        </a:p>
      </dgm:t>
    </dgm:pt>
    <dgm:pt modelId="{E956493E-583D-4E44-83D6-B2E12F3BDE3C}" type="parTrans" cxnId="{44C6865F-DCFC-4CF0-93E6-C2E717895E70}">
      <dgm:prSet/>
      <dgm:spPr/>
      <dgm:t>
        <a:bodyPr/>
        <a:lstStyle/>
        <a:p>
          <a:endParaRPr lang="en-US"/>
        </a:p>
      </dgm:t>
    </dgm:pt>
    <dgm:pt modelId="{A8C89F9A-B4EA-48B0-8841-FB6761DF49BB}" type="sibTrans" cxnId="{44C6865F-DCFC-4CF0-93E6-C2E717895E70}">
      <dgm:prSet/>
      <dgm:spPr/>
      <dgm:t>
        <a:bodyPr/>
        <a:lstStyle/>
        <a:p>
          <a:endParaRPr lang="en-US"/>
        </a:p>
      </dgm:t>
    </dgm:pt>
    <dgm:pt modelId="{8B34EFBD-EA75-407F-B5E6-CCCBA2650992}">
      <dgm:prSet/>
      <dgm:spPr/>
      <dgm:t>
        <a:bodyPr/>
        <a:lstStyle/>
        <a:p>
          <a:r>
            <a:rPr lang="en-GB" b="0" i="0"/>
            <a:t>The system should contain a library of books with title, author, book cover, synopsis, and status.</a:t>
          </a:r>
          <a:endParaRPr lang="en-US"/>
        </a:p>
      </dgm:t>
    </dgm:pt>
    <dgm:pt modelId="{38EEFF48-ECCC-425D-8626-072DDF9AD2AE}" type="parTrans" cxnId="{AAF436FC-21E8-473A-B8B3-086692609754}">
      <dgm:prSet/>
      <dgm:spPr/>
      <dgm:t>
        <a:bodyPr/>
        <a:lstStyle/>
        <a:p>
          <a:endParaRPr lang="en-US"/>
        </a:p>
      </dgm:t>
    </dgm:pt>
    <dgm:pt modelId="{451B85E1-60F3-4921-AB23-5B97F63717A3}" type="sibTrans" cxnId="{AAF436FC-21E8-473A-B8B3-086692609754}">
      <dgm:prSet/>
      <dgm:spPr/>
      <dgm:t>
        <a:bodyPr/>
        <a:lstStyle/>
        <a:p>
          <a:endParaRPr lang="en-US"/>
        </a:p>
      </dgm:t>
    </dgm:pt>
    <dgm:pt modelId="{4957467D-ED4F-497D-B94F-23B555D66B6A}">
      <dgm:prSet/>
      <dgm:spPr/>
      <dgm:t>
        <a:bodyPr/>
        <a:lstStyle/>
        <a:p>
          <a:r>
            <a:rPr lang="en-GB" b="0" i="0"/>
            <a:t>Admins should be able to add, delete, and modify books in the library.</a:t>
          </a:r>
          <a:endParaRPr lang="en-US"/>
        </a:p>
      </dgm:t>
    </dgm:pt>
    <dgm:pt modelId="{C8339BB7-9943-45C4-AC13-8B9DEC52F3A0}" type="parTrans" cxnId="{60293AC4-0FC1-4F3E-8924-031D1678C735}">
      <dgm:prSet/>
      <dgm:spPr/>
      <dgm:t>
        <a:bodyPr/>
        <a:lstStyle/>
        <a:p>
          <a:endParaRPr lang="en-US"/>
        </a:p>
      </dgm:t>
    </dgm:pt>
    <dgm:pt modelId="{4687B1B0-6147-42DD-A230-48A1C53D5253}" type="sibTrans" cxnId="{60293AC4-0FC1-4F3E-8924-031D1678C735}">
      <dgm:prSet/>
      <dgm:spPr/>
      <dgm:t>
        <a:bodyPr/>
        <a:lstStyle/>
        <a:p>
          <a:endParaRPr lang="en-US"/>
        </a:p>
      </dgm:t>
    </dgm:pt>
    <dgm:pt modelId="{96CE0489-1EDB-40B6-8EC1-EE492F8179DA}">
      <dgm:prSet/>
      <dgm:spPr/>
      <dgm:t>
        <a:bodyPr/>
        <a:lstStyle/>
        <a:p>
          <a:r>
            <a:rPr lang="en-GB" b="0" i="0"/>
            <a:t>The system should log and categorize information about loaned and returned books in a database.</a:t>
          </a:r>
          <a:endParaRPr lang="en-US"/>
        </a:p>
      </dgm:t>
    </dgm:pt>
    <dgm:pt modelId="{1AEA6EF3-7AC0-4150-A408-0E06EC645DAC}" type="parTrans" cxnId="{5CD98E0D-CA87-4B9E-810B-BC073D6AEFF1}">
      <dgm:prSet/>
      <dgm:spPr/>
      <dgm:t>
        <a:bodyPr/>
        <a:lstStyle/>
        <a:p>
          <a:endParaRPr lang="en-US"/>
        </a:p>
      </dgm:t>
    </dgm:pt>
    <dgm:pt modelId="{6242E48F-11CF-44ED-A5F9-3AD19368437D}" type="sibTrans" cxnId="{5CD98E0D-CA87-4B9E-810B-BC073D6AEFF1}">
      <dgm:prSet/>
      <dgm:spPr/>
      <dgm:t>
        <a:bodyPr/>
        <a:lstStyle/>
        <a:p>
          <a:endParaRPr lang="en-US"/>
        </a:p>
      </dgm:t>
    </dgm:pt>
    <dgm:pt modelId="{811A2E2B-CAB9-4244-A472-65F39E5BEFB4}">
      <dgm:prSet/>
      <dgm:spPr/>
      <dgm:t>
        <a:bodyPr/>
        <a:lstStyle/>
        <a:p>
          <a:r>
            <a:rPr lang="en-GB" b="0" i="0"/>
            <a:t>Members should be able to view the status of books.</a:t>
          </a:r>
          <a:endParaRPr lang="en-US"/>
        </a:p>
      </dgm:t>
    </dgm:pt>
    <dgm:pt modelId="{78D5BA9A-264C-4933-9F1E-8ACE6FF45518}" type="parTrans" cxnId="{60C10659-8B47-41AE-BAEF-F8E18B2066AF}">
      <dgm:prSet/>
      <dgm:spPr/>
      <dgm:t>
        <a:bodyPr/>
        <a:lstStyle/>
        <a:p>
          <a:endParaRPr lang="en-US"/>
        </a:p>
      </dgm:t>
    </dgm:pt>
    <dgm:pt modelId="{1010941F-1AFC-420A-8200-5E8689C3897E}" type="sibTrans" cxnId="{60C10659-8B47-41AE-BAEF-F8E18B2066AF}">
      <dgm:prSet/>
      <dgm:spPr/>
      <dgm:t>
        <a:bodyPr/>
        <a:lstStyle/>
        <a:p>
          <a:endParaRPr lang="en-US"/>
        </a:p>
      </dgm:t>
    </dgm:pt>
    <dgm:pt modelId="{96F021DA-047D-4395-B9C5-2EC0C346674E}">
      <dgm:prSet/>
      <dgm:spPr/>
      <dgm:t>
        <a:bodyPr/>
        <a:lstStyle/>
        <a:p>
          <a:r>
            <a:rPr lang="en-GB" b="0" i="0"/>
            <a:t>The system should be easy to use and have a clear and consistent visual design.</a:t>
          </a:r>
          <a:endParaRPr lang="en-US"/>
        </a:p>
      </dgm:t>
    </dgm:pt>
    <dgm:pt modelId="{65A30573-91CA-43A7-9F6E-F4DF3E201F4D}" type="parTrans" cxnId="{AF38E0D3-12A5-47A8-AAC4-03A1013D98F0}">
      <dgm:prSet/>
      <dgm:spPr/>
      <dgm:t>
        <a:bodyPr/>
        <a:lstStyle/>
        <a:p>
          <a:endParaRPr lang="en-US"/>
        </a:p>
      </dgm:t>
    </dgm:pt>
    <dgm:pt modelId="{49AA3246-869F-45A1-963C-CFAD1ECE6952}" type="sibTrans" cxnId="{AF38E0D3-12A5-47A8-AAC4-03A1013D98F0}">
      <dgm:prSet/>
      <dgm:spPr/>
      <dgm:t>
        <a:bodyPr/>
        <a:lstStyle/>
        <a:p>
          <a:endParaRPr lang="en-US"/>
        </a:p>
      </dgm:t>
    </dgm:pt>
    <dgm:pt modelId="{C2EF81CF-61BE-408D-8FCC-76027D088C83}">
      <dgm:prSet/>
      <dgm:spPr/>
      <dgm:t>
        <a:bodyPr/>
        <a:lstStyle/>
        <a:p>
          <a:r>
            <a:rPr lang="en-GB" b="0" i="0"/>
            <a:t>The system should be secure and prevent unauthorized access.</a:t>
          </a:r>
          <a:endParaRPr lang="en-US"/>
        </a:p>
      </dgm:t>
    </dgm:pt>
    <dgm:pt modelId="{0234117B-8540-4462-A315-A536584D0B1D}" type="parTrans" cxnId="{3B916DB9-17C7-434B-ACA8-51F359804EE1}">
      <dgm:prSet/>
      <dgm:spPr/>
      <dgm:t>
        <a:bodyPr/>
        <a:lstStyle/>
        <a:p>
          <a:endParaRPr lang="en-US"/>
        </a:p>
      </dgm:t>
    </dgm:pt>
    <dgm:pt modelId="{141CF25C-B854-4A26-9A44-099375B5ECD9}" type="sibTrans" cxnId="{3B916DB9-17C7-434B-ACA8-51F359804EE1}">
      <dgm:prSet/>
      <dgm:spPr/>
      <dgm:t>
        <a:bodyPr/>
        <a:lstStyle/>
        <a:p>
          <a:endParaRPr lang="en-US"/>
        </a:p>
      </dgm:t>
    </dgm:pt>
    <dgm:pt modelId="{58251038-01B5-44AC-8A65-99E31AEAF90D}">
      <dgm:prSet/>
      <dgm:spPr/>
      <dgm:t>
        <a:bodyPr/>
        <a:lstStyle/>
        <a:p>
          <a:r>
            <a:rPr lang="en-GB" b="0" i="0"/>
            <a:t>The interface should be intuitive and easy-to-use with easy-to-follow navigation.</a:t>
          </a:r>
          <a:endParaRPr lang="en-US"/>
        </a:p>
      </dgm:t>
    </dgm:pt>
    <dgm:pt modelId="{EE5AB626-AAFB-4172-BC99-F9834A6EA299}" type="parTrans" cxnId="{C7FCC9C5-1623-4004-A03E-E08B6AF8772A}">
      <dgm:prSet/>
      <dgm:spPr/>
      <dgm:t>
        <a:bodyPr/>
        <a:lstStyle/>
        <a:p>
          <a:endParaRPr lang="en-US"/>
        </a:p>
      </dgm:t>
    </dgm:pt>
    <dgm:pt modelId="{C17919EC-6024-4CD5-A3A6-1EEA994AACE0}" type="sibTrans" cxnId="{C7FCC9C5-1623-4004-A03E-E08B6AF8772A}">
      <dgm:prSet/>
      <dgm:spPr/>
      <dgm:t>
        <a:bodyPr/>
        <a:lstStyle/>
        <a:p>
          <a:endParaRPr lang="en-US"/>
        </a:p>
      </dgm:t>
    </dgm:pt>
    <dgm:pt modelId="{2DBFE246-EF12-4FAA-84DA-A586821B3C3C}" type="pres">
      <dgm:prSet presAssocID="{04B4BD4E-249D-4757-B36D-6DD6C95D7484}" presName="diagram" presStyleCnt="0">
        <dgm:presLayoutVars>
          <dgm:dir/>
          <dgm:resizeHandles val="exact"/>
        </dgm:presLayoutVars>
      </dgm:prSet>
      <dgm:spPr/>
    </dgm:pt>
    <dgm:pt modelId="{80F2DB66-6F58-439F-AB97-DBFD2D20209F}" type="pres">
      <dgm:prSet presAssocID="{43139E47-4076-459D-8F9B-8DF14BD60298}" presName="node" presStyleLbl="node1" presStyleIdx="0" presStyleCnt="14">
        <dgm:presLayoutVars>
          <dgm:bulletEnabled val="1"/>
        </dgm:presLayoutVars>
      </dgm:prSet>
      <dgm:spPr/>
    </dgm:pt>
    <dgm:pt modelId="{6FFCB1AA-C157-45D2-B71C-AB895486A5D7}" type="pres">
      <dgm:prSet presAssocID="{9E376A76-0211-4BD9-BDF3-784F3A1BAA69}" presName="sibTrans" presStyleCnt="0"/>
      <dgm:spPr/>
    </dgm:pt>
    <dgm:pt modelId="{4AB36D50-882A-45D6-BA5E-733E7997A038}" type="pres">
      <dgm:prSet presAssocID="{A1388DD2-4D48-4321-AA2B-662DC066F1A9}" presName="node" presStyleLbl="node1" presStyleIdx="1" presStyleCnt="14">
        <dgm:presLayoutVars>
          <dgm:bulletEnabled val="1"/>
        </dgm:presLayoutVars>
      </dgm:prSet>
      <dgm:spPr/>
    </dgm:pt>
    <dgm:pt modelId="{98622144-95E3-43ED-815A-B4A67A0BD2CD}" type="pres">
      <dgm:prSet presAssocID="{B497D223-ACF8-47AD-9E56-834B464169A6}" presName="sibTrans" presStyleCnt="0"/>
      <dgm:spPr/>
    </dgm:pt>
    <dgm:pt modelId="{EC10C98F-5381-4B91-83F6-458351849E07}" type="pres">
      <dgm:prSet presAssocID="{CDC64F51-48B4-43F3-A7AE-4E548AE7F9AB}" presName="node" presStyleLbl="node1" presStyleIdx="2" presStyleCnt="14">
        <dgm:presLayoutVars>
          <dgm:bulletEnabled val="1"/>
        </dgm:presLayoutVars>
      </dgm:prSet>
      <dgm:spPr/>
    </dgm:pt>
    <dgm:pt modelId="{6AE81D03-BA9F-4C86-9FE4-81908C40AFE4}" type="pres">
      <dgm:prSet presAssocID="{C60C358D-4145-40FD-BA00-FC34764EDA60}" presName="sibTrans" presStyleCnt="0"/>
      <dgm:spPr/>
    </dgm:pt>
    <dgm:pt modelId="{CD6687FF-8F4D-4FE7-ACDF-D857A7B6A839}" type="pres">
      <dgm:prSet presAssocID="{BB5EFA88-51F7-4233-BD54-1285A4701451}" presName="node" presStyleLbl="node1" presStyleIdx="3" presStyleCnt="14">
        <dgm:presLayoutVars>
          <dgm:bulletEnabled val="1"/>
        </dgm:presLayoutVars>
      </dgm:prSet>
      <dgm:spPr/>
    </dgm:pt>
    <dgm:pt modelId="{BC3DB5F3-C31D-4A2D-B2C8-442F3A9AEF8A}" type="pres">
      <dgm:prSet presAssocID="{FB8519C0-BABD-425F-98EA-CC6DC72B5DAA}" presName="sibTrans" presStyleCnt="0"/>
      <dgm:spPr/>
    </dgm:pt>
    <dgm:pt modelId="{37E15D56-B7C6-4834-AC1F-9CF9423D83E9}" type="pres">
      <dgm:prSet presAssocID="{09458996-B73A-48D7-95A8-50A232D348F7}" presName="node" presStyleLbl="node1" presStyleIdx="4" presStyleCnt="14">
        <dgm:presLayoutVars>
          <dgm:bulletEnabled val="1"/>
        </dgm:presLayoutVars>
      </dgm:prSet>
      <dgm:spPr/>
    </dgm:pt>
    <dgm:pt modelId="{9D5BA413-95BE-4AF0-B509-762A20CCA02D}" type="pres">
      <dgm:prSet presAssocID="{E990E04B-A14F-4A03-A1A4-ED780E83E382}" presName="sibTrans" presStyleCnt="0"/>
      <dgm:spPr/>
    </dgm:pt>
    <dgm:pt modelId="{060CA654-84D6-4A11-8EB8-FBDB585B63A3}" type="pres">
      <dgm:prSet presAssocID="{2F11D328-5432-4B2C-89DD-56A5C73D7AA5}" presName="node" presStyleLbl="node1" presStyleIdx="5" presStyleCnt="14">
        <dgm:presLayoutVars>
          <dgm:bulletEnabled val="1"/>
        </dgm:presLayoutVars>
      </dgm:prSet>
      <dgm:spPr/>
    </dgm:pt>
    <dgm:pt modelId="{13701F1F-1479-419D-8E03-521C94D18F1D}" type="pres">
      <dgm:prSet presAssocID="{E66D4EC4-8C51-41FF-80B9-952AB35A66B8}" presName="sibTrans" presStyleCnt="0"/>
      <dgm:spPr/>
    </dgm:pt>
    <dgm:pt modelId="{525CEE88-893A-4B9A-87B7-8175DAA2A435}" type="pres">
      <dgm:prSet presAssocID="{3C5E6CCC-8817-4CE8-8593-3408B8C9E81F}" presName="node" presStyleLbl="node1" presStyleIdx="6" presStyleCnt="14">
        <dgm:presLayoutVars>
          <dgm:bulletEnabled val="1"/>
        </dgm:presLayoutVars>
      </dgm:prSet>
      <dgm:spPr/>
    </dgm:pt>
    <dgm:pt modelId="{BB6D09F2-0506-4A4B-8F75-B49612432338}" type="pres">
      <dgm:prSet presAssocID="{A8C89F9A-B4EA-48B0-8841-FB6761DF49BB}" presName="sibTrans" presStyleCnt="0"/>
      <dgm:spPr/>
    </dgm:pt>
    <dgm:pt modelId="{8A1EA08C-673A-4FD3-8F8F-7823CAC2622C}" type="pres">
      <dgm:prSet presAssocID="{8B34EFBD-EA75-407F-B5E6-CCCBA2650992}" presName="node" presStyleLbl="node1" presStyleIdx="7" presStyleCnt="14">
        <dgm:presLayoutVars>
          <dgm:bulletEnabled val="1"/>
        </dgm:presLayoutVars>
      </dgm:prSet>
      <dgm:spPr/>
    </dgm:pt>
    <dgm:pt modelId="{2EF0A889-D412-497E-BE7E-88425B2D16C0}" type="pres">
      <dgm:prSet presAssocID="{451B85E1-60F3-4921-AB23-5B97F63717A3}" presName="sibTrans" presStyleCnt="0"/>
      <dgm:spPr/>
    </dgm:pt>
    <dgm:pt modelId="{EB0336BA-C8DE-47FC-A57D-2126FF19BC53}" type="pres">
      <dgm:prSet presAssocID="{4957467D-ED4F-497D-B94F-23B555D66B6A}" presName="node" presStyleLbl="node1" presStyleIdx="8" presStyleCnt="14">
        <dgm:presLayoutVars>
          <dgm:bulletEnabled val="1"/>
        </dgm:presLayoutVars>
      </dgm:prSet>
      <dgm:spPr/>
    </dgm:pt>
    <dgm:pt modelId="{063C6067-0108-411E-B94B-6CBCA077B3F0}" type="pres">
      <dgm:prSet presAssocID="{4687B1B0-6147-42DD-A230-48A1C53D5253}" presName="sibTrans" presStyleCnt="0"/>
      <dgm:spPr/>
    </dgm:pt>
    <dgm:pt modelId="{8FEF4E62-1C16-46D7-9B33-B17C377EE36A}" type="pres">
      <dgm:prSet presAssocID="{96CE0489-1EDB-40B6-8EC1-EE492F8179DA}" presName="node" presStyleLbl="node1" presStyleIdx="9" presStyleCnt="14">
        <dgm:presLayoutVars>
          <dgm:bulletEnabled val="1"/>
        </dgm:presLayoutVars>
      </dgm:prSet>
      <dgm:spPr/>
    </dgm:pt>
    <dgm:pt modelId="{0575D11D-D871-4DD7-9546-BF0B0551ABCC}" type="pres">
      <dgm:prSet presAssocID="{6242E48F-11CF-44ED-A5F9-3AD19368437D}" presName="sibTrans" presStyleCnt="0"/>
      <dgm:spPr/>
    </dgm:pt>
    <dgm:pt modelId="{3AE78177-FC0D-4C01-AC37-D0637D19F805}" type="pres">
      <dgm:prSet presAssocID="{811A2E2B-CAB9-4244-A472-65F39E5BEFB4}" presName="node" presStyleLbl="node1" presStyleIdx="10" presStyleCnt="14">
        <dgm:presLayoutVars>
          <dgm:bulletEnabled val="1"/>
        </dgm:presLayoutVars>
      </dgm:prSet>
      <dgm:spPr/>
    </dgm:pt>
    <dgm:pt modelId="{E7EDA468-4812-4CBF-A935-759C0740EB06}" type="pres">
      <dgm:prSet presAssocID="{1010941F-1AFC-420A-8200-5E8689C3897E}" presName="sibTrans" presStyleCnt="0"/>
      <dgm:spPr/>
    </dgm:pt>
    <dgm:pt modelId="{1E1618C1-A230-4002-8CF2-B240A2481DC5}" type="pres">
      <dgm:prSet presAssocID="{96F021DA-047D-4395-B9C5-2EC0C346674E}" presName="node" presStyleLbl="node1" presStyleIdx="11" presStyleCnt="14">
        <dgm:presLayoutVars>
          <dgm:bulletEnabled val="1"/>
        </dgm:presLayoutVars>
      </dgm:prSet>
      <dgm:spPr/>
    </dgm:pt>
    <dgm:pt modelId="{FE11C053-496F-4DDE-9E83-8E1696CD8594}" type="pres">
      <dgm:prSet presAssocID="{49AA3246-869F-45A1-963C-CFAD1ECE6952}" presName="sibTrans" presStyleCnt="0"/>
      <dgm:spPr/>
    </dgm:pt>
    <dgm:pt modelId="{EF6D9729-154F-4F4D-A8ED-08CB8EC9A06C}" type="pres">
      <dgm:prSet presAssocID="{C2EF81CF-61BE-408D-8FCC-76027D088C83}" presName="node" presStyleLbl="node1" presStyleIdx="12" presStyleCnt="14">
        <dgm:presLayoutVars>
          <dgm:bulletEnabled val="1"/>
        </dgm:presLayoutVars>
      </dgm:prSet>
      <dgm:spPr/>
    </dgm:pt>
    <dgm:pt modelId="{402B7E8F-729A-408E-8542-30D12F185646}" type="pres">
      <dgm:prSet presAssocID="{141CF25C-B854-4A26-9A44-099375B5ECD9}" presName="sibTrans" presStyleCnt="0"/>
      <dgm:spPr/>
    </dgm:pt>
    <dgm:pt modelId="{AB477D53-E24A-469A-AEEF-C5AED8C24258}" type="pres">
      <dgm:prSet presAssocID="{58251038-01B5-44AC-8A65-99E31AEAF90D}" presName="node" presStyleLbl="node1" presStyleIdx="13" presStyleCnt="14">
        <dgm:presLayoutVars>
          <dgm:bulletEnabled val="1"/>
        </dgm:presLayoutVars>
      </dgm:prSet>
      <dgm:spPr/>
    </dgm:pt>
  </dgm:ptLst>
  <dgm:cxnLst>
    <dgm:cxn modelId="{4D0D0001-8CA8-452B-A58B-C6F8B61D0CC3}" type="presOf" srcId="{A1388DD2-4D48-4321-AA2B-662DC066F1A9}" destId="{4AB36D50-882A-45D6-BA5E-733E7997A038}" srcOrd="0" destOrd="0" presId="urn:microsoft.com/office/officeart/2005/8/layout/default"/>
    <dgm:cxn modelId="{5CD98E0D-CA87-4B9E-810B-BC073D6AEFF1}" srcId="{04B4BD4E-249D-4757-B36D-6DD6C95D7484}" destId="{96CE0489-1EDB-40B6-8EC1-EE492F8179DA}" srcOrd="9" destOrd="0" parTransId="{1AEA6EF3-7AC0-4150-A408-0E06EC645DAC}" sibTransId="{6242E48F-11CF-44ED-A5F9-3AD19368437D}"/>
    <dgm:cxn modelId="{30DAB917-7CEC-4E3E-BE9F-9E5151FCE46F}" type="presOf" srcId="{BB5EFA88-51F7-4233-BD54-1285A4701451}" destId="{CD6687FF-8F4D-4FE7-ACDF-D857A7B6A839}" srcOrd="0" destOrd="0" presId="urn:microsoft.com/office/officeart/2005/8/layout/default"/>
    <dgm:cxn modelId="{F129DC22-8B60-46F5-972F-01E6A6C572DA}" srcId="{04B4BD4E-249D-4757-B36D-6DD6C95D7484}" destId="{BB5EFA88-51F7-4233-BD54-1285A4701451}" srcOrd="3" destOrd="0" parTransId="{9CC1CABB-0898-483E-BB32-04D1FD6C7AF5}" sibTransId="{FB8519C0-BABD-425F-98EA-CC6DC72B5DAA}"/>
    <dgm:cxn modelId="{1991EE24-98A5-454F-8D72-CDA59E570C3A}" srcId="{04B4BD4E-249D-4757-B36D-6DD6C95D7484}" destId="{CDC64F51-48B4-43F3-A7AE-4E548AE7F9AB}" srcOrd="2" destOrd="0" parTransId="{D8E559BD-3E2D-4670-8238-8CF3C8E2DF3E}" sibTransId="{C60C358D-4145-40FD-BA00-FC34764EDA60}"/>
    <dgm:cxn modelId="{82F6F32B-3BCD-4CBC-9B37-08F405DE6B0F}" type="presOf" srcId="{58251038-01B5-44AC-8A65-99E31AEAF90D}" destId="{AB477D53-E24A-469A-AEEF-C5AED8C24258}" srcOrd="0" destOrd="0" presId="urn:microsoft.com/office/officeart/2005/8/layout/default"/>
    <dgm:cxn modelId="{CBE0572D-A14E-437C-9F11-ECBC98E92F56}" type="presOf" srcId="{43139E47-4076-459D-8F9B-8DF14BD60298}" destId="{80F2DB66-6F58-439F-AB97-DBFD2D20209F}" srcOrd="0" destOrd="0" presId="urn:microsoft.com/office/officeart/2005/8/layout/default"/>
    <dgm:cxn modelId="{39C3265C-1A90-48AD-AAE9-BBE2071EBEDB}" type="presOf" srcId="{CDC64F51-48B4-43F3-A7AE-4E548AE7F9AB}" destId="{EC10C98F-5381-4B91-83F6-458351849E07}" srcOrd="0" destOrd="0" presId="urn:microsoft.com/office/officeart/2005/8/layout/default"/>
    <dgm:cxn modelId="{44C6865F-DCFC-4CF0-93E6-C2E717895E70}" srcId="{04B4BD4E-249D-4757-B36D-6DD6C95D7484}" destId="{3C5E6CCC-8817-4CE8-8593-3408B8C9E81F}" srcOrd="6" destOrd="0" parTransId="{E956493E-583D-4E44-83D6-B2E12F3BDE3C}" sibTransId="{A8C89F9A-B4EA-48B0-8841-FB6761DF49BB}"/>
    <dgm:cxn modelId="{C6FA884E-FD78-47EF-BA51-7BAE3109355E}" type="presOf" srcId="{09458996-B73A-48D7-95A8-50A232D348F7}" destId="{37E15D56-B7C6-4834-AC1F-9CF9423D83E9}" srcOrd="0" destOrd="0" presId="urn:microsoft.com/office/officeart/2005/8/layout/default"/>
    <dgm:cxn modelId="{FB70C552-F3C7-4636-8D6A-AEDA7C3A16B4}" srcId="{04B4BD4E-249D-4757-B36D-6DD6C95D7484}" destId="{2F11D328-5432-4B2C-89DD-56A5C73D7AA5}" srcOrd="5" destOrd="0" parTransId="{F1B69CA4-586F-4B10-8C26-9B8BDAC0D75A}" sibTransId="{E66D4EC4-8C51-41FF-80B9-952AB35A66B8}"/>
    <dgm:cxn modelId="{040D5755-65AB-4F95-8E75-DD678136E9F2}" type="presOf" srcId="{3C5E6CCC-8817-4CE8-8593-3408B8C9E81F}" destId="{525CEE88-893A-4B9A-87B7-8175DAA2A435}" srcOrd="0" destOrd="0" presId="urn:microsoft.com/office/officeart/2005/8/layout/default"/>
    <dgm:cxn modelId="{1E967E58-11C3-44D6-A0E3-F420B9473BF1}" type="presOf" srcId="{811A2E2B-CAB9-4244-A472-65F39E5BEFB4}" destId="{3AE78177-FC0D-4C01-AC37-D0637D19F805}" srcOrd="0" destOrd="0" presId="urn:microsoft.com/office/officeart/2005/8/layout/default"/>
    <dgm:cxn modelId="{60C10659-8B47-41AE-BAEF-F8E18B2066AF}" srcId="{04B4BD4E-249D-4757-B36D-6DD6C95D7484}" destId="{811A2E2B-CAB9-4244-A472-65F39E5BEFB4}" srcOrd="10" destOrd="0" parTransId="{78D5BA9A-264C-4933-9F1E-8ACE6FF45518}" sibTransId="{1010941F-1AFC-420A-8200-5E8689C3897E}"/>
    <dgm:cxn modelId="{0CFB845A-444A-4C78-A765-8CFF2DF3BE6A}" srcId="{04B4BD4E-249D-4757-B36D-6DD6C95D7484}" destId="{A1388DD2-4D48-4321-AA2B-662DC066F1A9}" srcOrd="1" destOrd="0" parTransId="{81E3BFBA-D70B-4286-A00E-DFC8FCEB7EEE}" sibTransId="{B497D223-ACF8-47AD-9E56-834B464169A6}"/>
    <dgm:cxn modelId="{D9F3ED82-420B-4696-82EF-98B4D7FD4057}" type="presOf" srcId="{96F021DA-047D-4395-B9C5-2EC0C346674E}" destId="{1E1618C1-A230-4002-8CF2-B240A2481DC5}" srcOrd="0" destOrd="0" presId="urn:microsoft.com/office/officeart/2005/8/layout/default"/>
    <dgm:cxn modelId="{FAE00784-FEB5-47C7-B28C-6849CAF4651D}" type="presOf" srcId="{2F11D328-5432-4B2C-89DD-56A5C73D7AA5}" destId="{060CA654-84D6-4A11-8EB8-FBDB585B63A3}" srcOrd="0" destOrd="0" presId="urn:microsoft.com/office/officeart/2005/8/layout/default"/>
    <dgm:cxn modelId="{5CEC6C9A-AD1D-41F6-A124-B4C4553C95DA}" srcId="{04B4BD4E-249D-4757-B36D-6DD6C95D7484}" destId="{09458996-B73A-48D7-95A8-50A232D348F7}" srcOrd="4" destOrd="0" parTransId="{A0FB6690-DFFC-4593-B80B-20CE56673822}" sibTransId="{E990E04B-A14F-4A03-A1A4-ED780E83E382}"/>
    <dgm:cxn modelId="{71E478A2-2357-46BF-BC18-22CC0D3488E9}" type="presOf" srcId="{4957467D-ED4F-497D-B94F-23B555D66B6A}" destId="{EB0336BA-C8DE-47FC-A57D-2126FF19BC53}" srcOrd="0" destOrd="0" presId="urn:microsoft.com/office/officeart/2005/8/layout/default"/>
    <dgm:cxn modelId="{2E470BB2-0AF5-47D7-B984-C87F23D471D8}" type="presOf" srcId="{96CE0489-1EDB-40B6-8EC1-EE492F8179DA}" destId="{8FEF4E62-1C16-46D7-9B33-B17C377EE36A}" srcOrd="0" destOrd="0" presId="urn:microsoft.com/office/officeart/2005/8/layout/default"/>
    <dgm:cxn modelId="{E464DFB3-939A-4473-884E-0A2AD3593DFD}" type="presOf" srcId="{04B4BD4E-249D-4757-B36D-6DD6C95D7484}" destId="{2DBFE246-EF12-4FAA-84DA-A586821B3C3C}" srcOrd="0" destOrd="0" presId="urn:microsoft.com/office/officeart/2005/8/layout/default"/>
    <dgm:cxn modelId="{3B916DB9-17C7-434B-ACA8-51F359804EE1}" srcId="{04B4BD4E-249D-4757-B36D-6DD6C95D7484}" destId="{C2EF81CF-61BE-408D-8FCC-76027D088C83}" srcOrd="12" destOrd="0" parTransId="{0234117B-8540-4462-A315-A536584D0B1D}" sibTransId="{141CF25C-B854-4A26-9A44-099375B5ECD9}"/>
    <dgm:cxn modelId="{60293AC4-0FC1-4F3E-8924-031D1678C735}" srcId="{04B4BD4E-249D-4757-B36D-6DD6C95D7484}" destId="{4957467D-ED4F-497D-B94F-23B555D66B6A}" srcOrd="8" destOrd="0" parTransId="{C8339BB7-9943-45C4-AC13-8B9DEC52F3A0}" sibTransId="{4687B1B0-6147-42DD-A230-48A1C53D5253}"/>
    <dgm:cxn modelId="{C7FCC9C5-1623-4004-A03E-E08B6AF8772A}" srcId="{04B4BD4E-249D-4757-B36D-6DD6C95D7484}" destId="{58251038-01B5-44AC-8A65-99E31AEAF90D}" srcOrd="13" destOrd="0" parTransId="{EE5AB626-AAFB-4172-BC99-F9834A6EA299}" sibTransId="{C17919EC-6024-4CD5-A3A6-1EEA994AACE0}"/>
    <dgm:cxn modelId="{022CF3D1-BB9E-4AB1-858A-35187D927A42}" type="presOf" srcId="{C2EF81CF-61BE-408D-8FCC-76027D088C83}" destId="{EF6D9729-154F-4F4D-A8ED-08CB8EC9A06C}" srcOrd="0" destOrd="0" presId="urn:microsoft.com/office/officeart/2005/8/layout/default"/>
    <dgm:cxn modelId="{AF38E0D3-12A5-47A8-AAC4-03A1013D98F0}" srcId="{04B4BD4E-249D-4757-B36D-6DD6C95D7484}" destId="{96F021DA-047D-4395-B9C5-2EC0C346674E}" srcOrd="11" destOrd="0" parTransId="{65A30573-91CA-43A7-9F6E-F4DF3E201F4D}" sibTransId="{49AA3246-869F-45A1-963C-CFAD1ECE6952}"/>
    <dgm:cxn modelId="{B74B4BEB-280D-4406-B8E8-3CFB26F370B2}" type="presOf" srcId="{8B34EFBD-EA75-407F-B5E6-CCCBA2650992}" destId="{8A1EA08C-673A-4FD3-8F8F-7823CAC2622C}" srcOrd="0" destOrd="0" presId="urn:microsoft.com/office/officeart/2005/8/layout/default"/>
    <dgm:cxn modelId="{AAF436FC-21E8-473A-B8B3-086692609754}" srcId="{04B4BD4E-249D-4757-B36D-6DD6C95D7484}" destId="{8B34EFBD-EA75-407F-B5E6-CCCBA2650992}" srcOrd="7" destOrd="0" parTransId="{38EEFF48-ECCC-425D-8626-072DDF9AD2AE}" sibTransId="{451B85E1-60F3-4921-AB23-5B97F63717A3}"/>
    <dgm:cxn modelId="{F6C8CAFC-08C0-4CE8-895A-0DB0F9527CC6}" srcId="{04B4BD4E-249D-4757-B36D-6DD6C95D7484}" destId="{43139E47-4076-459D-8F9B-8DF14BD60298}" srcOrd="0" destOrd="0" parTransId="{8872B12F-D48F-4F2E-A798-46679DA33AE5}" sibTransId="{9E376A76-0211-4BD9-BDF3-784F3A1BAA69}"/>
    <dgm:cxn modelId="{CA058C2B-2D38-49EC-8E21-40C03FFFD188}" type="presParOf" srcId="{2DBFE246-EF12-4FAA-84DA-A586821B3C3C}" destId="{80F2DB66-6F58-439F-AB97-DBFD2D20209F}" srcOrd="0" destOrd="0" presId="urn:microsoft.com/office/officeart/2005/8/layout/default"/>
    <dgm:cxn modelId="{9937F5FD-03B3-4F3A-8C7A-B37FD7E29213}" type="presParOf" srcId="{2DBFE246-EF12-4FAA-84DA-A586821B3C3C}" destId="{6FFCB1AA-C157-45D2-B71C-AB895486A5D7}" srcOrd="1" destOrd="0" presId="urn:microsoft.com/office/officeart/2005/8/layout/default"/>
    <dgm:cxn modelId="{A78DC7F6-CF75-4E70-9773-26023C8B0687}" type="presParOf" srcId="{2DBFE246-EF12-4FAA-84DA-A586821B3C3C}" destId="{4AB36D50-882A-45D6-BA5E-733E7997A038}" srcOrd="2" destOrd="0" presId="urn:microsoft.com/office/officeart/2005/8/layout/default"/>
    <dgm:cxn modelId="{911800DD-1F8A-40B1-A1A8-03F811E1462B}" type="presParOf" srcId="{2DBFE246-EF12-4FAA-84DA-A586821B3C3C}" destId="{98622144-95E3-43ED-815A-B4A67A0BD2CD}" srcOrd="3" destOrd="0" presId="urn:microsoft.com/office/officeart/2005/8/layout/default"/>
    <dgm:cxn modelId="{4BC48A6B-DE89-49B7-9000-2441341F325E}" type="presParOf" srcId="{2DBFE246-EF12-4FAA-84DA-A586821B3C3C}" destId="{EC10C98F-5381-4B91-83F6-458351849E07}" srcOrd="4" destOrd="0" presId="urn:microsoft.com/office/officeart/2005/8/layout/default"/>
    <dgm:cxn modelId="{914F090A-AF34-4254-9540-35ADEF7D71FD}" type="presParOf" srcId="{2DBFE246-EF12-4FAA-84DA-A586821B3C3C}" destId="{6AE81D03-BA9F-4C86-9FE4-81908C40AFE4}" srcOrd="5" destOrd="0" presId="urn:microsoft.com/office/officeart/2005/8/layout/default"/>
    <dgm:cxn modelId="{FEA10074-612C-4CF1-B6ED-2E505F0BF0C5}" type="presParOf" srcId="{2DBFE246-EF12-4FAA-84DA-A586821B3C3C}" destId="{CD6687FF-8F4D-4FE7-ACDF-D857A7B6A839}" srcOrd="6" destOrd="0" presId="urn:microsoft.com/office/officeart/2005/8/layout/default"/>
    <dgm:cxn modelId="{C4512AE4-0B9E-4DB5-AC99-FDB9396F0D5F}" type="presParOf" srcId="{2DBFE246-EF12-4FAA-84DA-A586821B3C3C}" destId="{BC3DB5F3-C31D-4A2D-B2C8-442F3A9AEF8A}" srcOrd="7" destOrd="0" presId="urn:microsoft.com/office/officeart/2005/8/layout/default"/>
    <dgm:cxn modelId="{B5154127-A880-49EB-9898-2355DB885DC2}" type="presParOf" srcId="{2DBFE246-EF12-4FAA-84DA-A586821B3C3C}" destId="{37E15D56-B7C6-4834-AC1F-9CF9423D83E9}" srcOrd="8" destOrd="0" presId="urn:microsoft.com/office/officeart/2005/8/layout/default"/>
    <dgm:cxn modelId="{50DA5606-D434-4A7A-BF1B-B89790AA985A}" type="presParOf" srcId="{2DBFE246-EF12-4FAA-84DA-A586821B3C3C}" destId="{9D5BA413-95BE-4AF0-B509-762A20CCA02D}" srcOrd="9" destOrd="0" presId="urn:microsoft.com/office/officeart/2005/8/layout/default"/>
    <dgm:cxn modelId="{661CD517-AE65-4C21-B631-23AF0A94B4DB}" type="presParOf" srcId="{2DBFE246-EF12-4FAA-84DA-A586821B3C3C}" destId="{060CA654-84D6-4A11-8EB8-FBDB585B63A3}" srcOrd="10" destOrd="0" presId="urn:microsoft.com/office/officeart/2005/8/layout/default"/>
    <dgm:cxn modelId="{B223E039-6270-4809-9D77-1051F7DE3C51}" type="presParOf" srcId="{2DBFE246-EF12-4FAA-84DA-A586821B3C3C}" destId="{13701F1F-1479-419D-8E03-521C94D18F1D}" srcOrd="11" destOrd="0" presId="urn:microsoft.com/office/officeart/2005/8/layout/default"/>
    <dgm:cxn modelId="{9E4FF0AC-1F3E-45AA-A19A-3CDBB973E650}" type="presParOf" srcId="{2DBFE246-EF12-4FAA-84DA-A586821B3C3C}" destId="{525CEE88-893A-4B9A-87B7-8175DAA2A435}" srcOrd="12" destOrd="0" presId="urn:microsoft.com/office/officeart/2005/8/layout/default"/>
    <dgm:cxn modelId="{CF250A91-37C2-42BA-8D9D-41707B6EC640}" type="presParOf" srcId="{2DBFE246-EF12-4FAA-84DA-A586821B3C3C}" destId="{BB6D09F2-0506-4A4B-8F75-B49612432338}" srcOrd="13" destOrd="0" presId="urn:microsoft.com/office/officeart/2005/8/layout/default"/>
    <dgm:cxn modelId="{63E2E2A5-64FA-4D5B-95E7-581FD6BD101C}" type="presParOf" srcId="{2DBFE246-EF12-4FAA-84DA-A586821B3C3C}" destId="{8A1EA08C-673A-4FD3-8F8F-7823CAC2622C}" srcOrd="14" destOrd="0" presId="urn:microsoft.com/office/officeart/2005/8/layout/default"/>
    <dgm:cxn modelId="{760F15DD-721B-40A2-B69C-57CE828AD3FD}" type="presParOf" srcId="{2DBFE246-EF12-4FAA-84DA-A586821B3C3C}" destId="{2EF0A889-D412-497E-BE7E-88425B2D16C0}" srcOrd="15" destOrd="0" presId="urn:microsoft.com/office/officeart/2005/8/layout/default"/>
    <dgm:cxn modelId="{AB63FB22-94DE-4D9A-BB87-EA6F55094ED4}" type="presParOf" srcId="{2DBFE246-EF12-4FAA-84DA-A586821B3C3C}" destId="{EB0336BA-C8DE-47FC-A57D-2126FF19BC53}" srcOrd="16" destOrd="0" presId="urn:microsoft.com/office/officeart/2005/8/layout/default"/>
    <dgm:cxn modelId="{8FA5B0B9-DC31-4B3E-BC38-90659DEDAF35}" type="presParOf" srcId="{2DBFE246-EF12-4FAA-84DA-A586821B3C3C}" destId="{063C6067-0108-411E-B94B-6CBCA077B3F0}" srcOrd="17" destOrd="0" presId="urn:microsoft.com/office/officeart/2005/8/layout/default"/>
    <dgm:cxn modelId="{C9719E6A-B7F7-4A8A-A28F-92F9DFBCE416}" type="presParOf" srcId="{2DBFE246-EF12-4FAA-84DA-A586821B3C3C}" destId="{8FEF4E62-1C16-46D7-9B33-B17C377EE36A}" srcOrd="18" destOrd="0" presId="urn:microsoft.com/office/officeart/2005/8/layout/default"/>
    <dgm:cxn modelId="{F83E06FA-1F68-4165-929B-95B4281393DE}" type="presParOf" srcId="{2DBFE246-EF12-4FAA-84DA-A586821B3C3C}" destId="{0575D11D-D871-4DD7-9546-BF0B0551ABCC}" srcOrd="19" destOrd="0" presId="urn:microsoft.com/office/officeart/2005/8/layout/default"/>
    <dgm:cxn modelId="{91E17A51-41AF-4B31-BC49-9D038FFEC055}" type="presParOf" srcId="{2DBFE246-EF12-4FAA-84DA-A586821B3C3C}" destId="{3AE78177-FC0D-4C01-AC37-D0637D19F805}" srcOrd="20" destOrd="0" presId="urn:microsoft.com/office/officeart/2005/8/layout/default"/>
    <dgm:cxn modelId="{93B7D0B2-1AF1-4CD1-8F91-3E0C6B210753}" type="presParOf" srcId="{2DBFE246-EF12-4FAA-84DA-A586821B3C3C}" destId="{E7EDA468-4812-4CBF-A935-759C0740EB06}" srcOrd="21" destOrd="0" presId="urn:microsoft.com/office/officeart/2005/8/layout/default"/>
    <dgm:cxn modelId="{4A2384A6-6996-455D-BE17-A516EC52FFFE}" type="presParOf" srcId="{2DBFE246-EF12-4FAA-84DA-A586821B3C3C}" destId="{1E1618C1-A230-4002-8CF2-B240A2481DC5}" srcOrd="22" destOrd="0" presId="urn:microsoft.com/office/officeart/2005/8/layout/default"/>
    <dgm:cxn modelId="{51D9D67F-0169-4E6D-9A52-F404423B10B4}" type="presParOf" srcId="{2DBFE246-EF12-4FAA-84DA-A586821B3C3C}" destId="{FE11C053-496F-4DDE-9E83-8E1696CD8594}" srcOrd="23" destOrd="0" presId="urn:microsoft.com/office/officeart/2005/8/layout/default"/>
    <dgm:cxn modelId="{BB6C501B-F0DB-4DCC-978D-A3DBFB288BB9}" type="presParOf" srcId="{2DBFE246-EF12-4FAA-84DA-A586821B3C3C}" destId="{EF6D9729-154F-4F4D-A8ED-08CB8EC9A06C}" srcOrd="24" destOrd="0" presId="urn:microsoft.com/office/officeart/2005/8/layout/default"/>
    <dgm:cxn modelId="{EF315A27-A858-46E3-9F5D-4FBA4F45EF2E}" type="presParOf" srcId="{2DBFE246-EF12-4FAA-84DA-A586821B3C3C}" destId="{402B7E8F-729A-408E-8542-30D12F185646}" srcOrd="25" destOrd="0" presId="urn:microsoft.com/office/officeart/2005/8/layout/default"/>
    <dgm:cxn modelId="{8F2C1FB8-E2AC-46A5-B6B7-17D3D29EBF9C}" type="presParOf" srcId="{2DBFE246-EF12-4FAA-84DA-A586821B3C3C}" destId="{AB477D53-E24A-469A-AEEF-C5AED8C24258}"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9DC42B-675A-4359-86D8-CF0C9C7F347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9DB9216-692E-4D5E-AE17-0404A8B66BDA}">
      <dgm:prSet/>
      <dgm:spPr/>
      <dgm:t>
        <a:bodyPr/>
        <a:lstStyle/>
        <a:p>
          <a:r>
            <a:rPr lang="en-GB"/>
            <a:t>User data: This includes information about users such as their name, age, email, phone number, account type (admin or member), and password.</a:t>
          </a:r>
          <a:endParaRPr lang="en-US"/>
        </a:p>
      </dgm:t>
    </dgm:pt>
    <dgm:pt modelId="{A84D48F9-629D-4875-8AD5-21D0B8444B4B}" type="parTrans" cxnId="{22A048E7-D9BC-42B8-BBB8-B506B97151FB}">
      <dgm:prSet/>
      <dgm:spPr/>
      <dgm:t>
        <a:bodyPr/>
        <a:lstStyle/>
        <a:p>
          <a:endParaRPr lang="en-US"/>
        </a:p>
      </dgm:t>
    </dgm:pt>
    <dgm:pt modelId="{91C9A8AB-B0B9-4356-B84F-F882102385FA}" type="sibTrans" cxnId="{22A048E7-D9BC-42B8-BBB8-B506B97151FB}">
      <dgm:prSet/>
      <dgm:spPr/>
      <dgm:t>
        <a:bodyPr/>
        <a:lstStyle/>
        <a:p>
          <a:endParaRPr lang="en-US"/>
        </a:p>
      </dgm:t>
    </dgm:pt>
    <dgm:pt modelId="{EA737E27-1DF0-43BF-BCED-C3C5EA3D96F8}">
      <dgm:prSet/>
      <dgm:spPr/>
      <dgm:t>
        <a:bodyPr/>
        <a:lstStyle/>
        <a:p>
          <a:r>
            <a:rPr lang="en-GB"/>
            <a:t>Book data: This includes information about books such as title, author, book cover, synopsis, and status (available, on loan, overdue, or returned).</a:t>
          </a:r>
          <a:endParaRPr lang="en-US"/>
        </a:p>
      </dgm:t>
    </dgm:pt>
    <dgm:pt modelId="{AD686B86-29AC-4F2A-B945-2F275CF359D6}" type="parTrans" cxnId="{2A4CD571-548B-4345-B9BC-8230EC037FBC}">
      <dgm:prSet/>
      <dgm:spPr/>
      <dgm:t>
        <a:bodyPr/>
        <a:lstStyle/>
        <a:p>
          <a:endParaRPr lang="en-US"/>
        </a:p>
      </dgm:t>
    </dgm:pt>
    <dgm:pt modelId="{CBE221C3-6A7B-43BF-93B4-FA30C71524E8}" type="sibTrans" cxnId="{2A4CD571-548B-4345-B9BC-8230EC037FBC}">
      <dgm:prSet/>
      <dgm:spPr/>
      <dgm:t>
        <a:bodyPr/>
        <a:lstStyle/>
        <a:p>
          <a:endParaRPr lang="en-US"/>
        </a:p>
      </dgm:t>
    </dgm:pt>
    <dgm:pt modelId="{7BB55C50-D780-4C20-8A3E-D515DD6A6B76}">
      <dgm:prSet/>
      <dgm:spPr/>
      <dgm:t>
        <a:bodyPr/>
        <a:lstStyle/>
        <a:p>
          <a:r>
            <a:rPr lang="en-GB"/>
            <a:t>Borrowing data: This includes information about book borrowing transactions such as the borrower's ID, the book's ID, the borrowing date, and the due date.</a:t>
          </a:r>
          <a:endParaRPr lang="en-US"/>
        </a:p>
      </dgm:t>
    </dgm:pt>
    <dgm:pt modelId="{A7B2C468-3728-4A6E-B48E-33FFB0E13A8B}" type="parTrans" cxnId="{8901C8E9-6A3F-4486-83E5-C9C5CB32169C}">
      <dgm:prSet/>
      <dgm:spPr/>
      <dgm:t>
        <a:bodyPr/>
        <a:lstStyle/>
        <a:p>
          <a:endParaRPr lang="en-US"/>
        </a:p>
      </dgm:t>
    </dgm:pt>
    <dgm:pt modelId="{7247398C-E6F8-4469-95B4-4C6D7C3510A0}" type="sibTrans" cxnId="{8901C8E9-6A3F-4486-83E5-C9C5CB32169C}">
      <dgm:prSet/>
      <dgm:spPr/>
      <dgm:t>
        <a:bodyPr/>
        <a:lstStyle/>
        <a:p>
          <a:endParaRPr lang="en-US"/>
        </a:p>
      </dgm:t>
    </dgm:pt>
    <dgm:pt modelId="{35072FF5-C944-475C-8F4D-776EE846B47F}">
      <dgm:prSet/>
      <dgm:spPr/>
      <dgm:t>
        <a:bodyPr/>
        <a:lstStyle/>
        <a:p>
          <a:r>
            <a:rPr lang="en-GB"/>
            <a:t>Overdue data: This includes information about overdue book borrowing transactions such as the borrower's ID, the book's ID, the borrowing date, and the overdue date.</a:t>
          </a:r>
          <a:endParaRPr lang="en-US"/>
        </a:p>
      </dgm:t>
    </dgm:pt>
    <dgm:pt modelId="{588AB542-8D58-4014-BC71-4A083B13B2B3}" type="parTrans" cxnId="{3AA474A6-F95C-4D5D-BFF1-D780C719AB0D}">
      <dgm:prSet/>
      <dgm:spPr/>
      <dgm:t>
        <a:bodyPr/>
        <a:lstStyle/>
        <a:p>
          <a:endParaRPr lang="en-US"/>
        </a:p>
      </dgm:t>
    </dgm:pt>
    <dgm:pt modelId="{CD0CE049-060D-41B8-A44F-7A779F1D753C}" type="sibTrans" cxnId="{3AA474A6-F95C-4D5D-BFF1-D780C719AB0D}">
      <dgm:prSet/>
      <dgm:spPr/>
      <dgm:t>
        <a:bodyPr/>
        <a:lstStyle/>
        <a:p>
          <a:endParaRPr lang="en-US"/>
        </a:p>
      </dgm:t>
    </dgm:pt>
    <dgm:pt modelId="{8AC3C757-0135-4287-A338-1DED0B02B991}">
      <dgm:prSet/>
      <dgm:spPr/>
      <dgm:t>
        <a:bodyPr/>
        <a:lstStyle/>
        <a:p>
          <a:r>
            <a:rPr lang="en-GB"/>
            <a:t>Help data: This includes information about help requests submitted by users such as the user's name, email, phone number, and help message.</a:t>
          </a:r>
          <a:endParaRPr lang="en-US"/>
        </a:p>
      </dgm:t>
    </dgm:pt>
    <dgm:pt modelId="{AB576EDE-90BF-43D8-853F-679898816D85}" type="parTrans" cxnId="{C76399EB-2501-4311-886A-52CF39E087D3}">
      <dgm:prSet/>
      <dgm:spPr/>
      <dgm:t>
        <a:bodyPr/>
        <a:lstStyle/>
        <a:p>
          <a:endParaRPr lang="en-US"/>
        </a:p>
      </dgm:t>
    </dgm:pt>
    <dgm:pt modelId="{7686C37F-8653-461F-B754-02616F32B451}" type="sibTrans" cxnId="{C76399EB-2501-4311-886A-52CF39E087D3}">
      <dgm:prSet/>
      <dgm:spPr/>
      <dgm:t>
        <a:bodyPr/>
        <a:lstStyle/>
        <a:p>
          <a:endParaRPr lang="en-US"/>
        </a:p>
      </dgm:t>
    </dgm:pt>
    <dgm:pt modelId="{0C103A82-F13D-4474-A416-8414DF2CF7F8}">
      <dgm:prSet/>
      <dgm:spPr/>
      <dgm:t>
        <a:bodyPr/>
        <a:lstStyle/>
        <a:p>
          <a:r>
            <a:rPr lang="en-GB"/>
            <a:t>Log data: This includes information that is automatically logged by the system such as the name of the member, book loaned to member, date loaned, expiry date of loan, name of book and date returned, and information about books that are overdue.</a:t>
          </a:r>
          <a:endParaRPr lang="en-US"/>
        </a:p>
      </dgm:t>
    </dgm:pt>
    <dgm:pt modelId="{0650C300-850C-4648-8337-844571B834C9}" type="parTrans" cxnId="{699BF702-38C2-4D72-BEAE-4889794F23A9}">
      <dgm:prSet/>
      <dgm:spPr/>
      <dgm:t>
        <a:bodyPr/>
        <a:lstStyle/>
        <a:p>
          <a:endParaRPr lang="en-US"/>
        </a:p>
      </dgm:t>
    </dgm:pt>
    <dgm:pt modelId="{F69F9B5E-1AE0-48D1-92BD-4DB6D0BE9AF1}" type="sibTrans" cxnId="{699BF702-38C2-4D72-BEAE-4889794F23A9}">
      <dgm:prSet/>
      <dgm:spPr/>
      <dgm:t>
        <a:bodyPr/>
        <a:lstStyle/>
        <a:p>
          <a:endParaRPr lang="en-US"/>
        </a:p>
      </dgm:t>
    </dgm:pt>
    <dgm:pt modelId="{2AC26914-C862-497D-BC5D-DB4C963B295A}">
      <dgm:prSet/>
      <dgm:spPr/>
      <dgm:t>
        <a:bodyPr/>
        <a:lstStyle/>
        <a:p>
          <a:r>
            <a:rPr lang="en-GB"/>
            <a:t>Recommended book data: This includes information about recommended books managed by an admin.</a:t>
          </a:r>
          <a:endParaRPr lang="en-US"/>
        </a:p>
      </dgm:t>
    </dgm:pt>
    <dgm:pt modelId="{6F9CB6B3-F36D-4239-AE30-60633656268F}" type="parTrans" cxnId="{DC8C9768-2848-479B-8784-541BD9F19650}">
      <dgm:prSet/>
      <dgm:spPr/>
      <dgm:t>
        <a:bodyPr/>
        <a:lstStyle/>
        <a:p>
          <a:endParaRPr lang="en-US"/>
        </a:p>
      </dgm:t>
    </dgm:pt>
    <dgm:pt modelId="{09DB0D82-BFD7-4632-AE64-073BC5193C43}" type="sibTrans" cxnId="{DC8C9768-2848-479B-8784-541BD9F19650}">
      <dgm:prSet/>
      <dgm:spPr/>
      <dgm:t>
        <a:bodyPr/>
        <a:lstStyle/>
        <a:p>
          <a:endParaRPr lang="en-US"/>
        </a:p>
      </dgm:t>
    </dgm:pt>
    <dgm:pt modelId="{C52743BE-A4DF-48CE-A456-1A534FB9B947}">
      <dgm:prSet/>
      <dgm:spPr/>
      <dgm:t>
        <a:bodyPr/>
        <a:lstStyle/>
        <a:p>
          <a:r>
            <a:rPr lang="en-GB"/>
            <a:t>Reservation data: This includes information about book reservation transactions such as the borrower's ID and the book's ID.</a:t>
          </a:r>
          <a:endParaRPr lang="en-US"/>
        </a:p>
      </dgm:t>
    </dgm:pt>
    <dgm:pt modelId="{AF893732-3C99-4958-B93F-E1EE9C848F26}" type="parTrans" cxnId="{BB1DDF11-9501-4401-B72C-4AB86F5FD7C1}">
      <dgm:prSet/>
      <dgm:spPr/>
      <dgm:t>
        <a:bodyPr/>
        <a:lstStyle/>
        <a:p>
          <a:endParaRPr lang="en-US"/>
        </a:p>
      </dgm:t>
    </dgm:pt>
    <dgm:pt modelId="{890D34CD-1627-4B94-86E3-E5DEBB35F314}" type="sibTrans" cxnId="{BB1DDF11-9501-4401-B72C-4AB86F5FD7C1}">
      <dgm:prSet/>
      <dgm:spPr/>
      <dgm:t>
        <a:bodyPr/>
        <a:lstStyle/>
        <a:p>
          <a:endParaRPr lang="en-US"/>
        </a:p>
      </dgm:t>
    </dgm:pt>
    <dgm:pt modelId="{55EC81F4-5F52-4E25-A83B-3B492D365518}" type="pres">
      <dgm:prSet presAssocID="{CA9DC42B-675A-4359-86D8-CF0C9C7F347E}" presName="diagram" presStyleCnt="0">
        <dgm:presLayoutVars>
          <dgm:dir/>
          <dgm:resizeHandles val="exact"/>
        </dgm:presLayoutVars>
      </dgm:prSet>
      <dgm:spPr/>
    </dgm:pt>
    <dgm:pt modelId="{FAE17132-208F-4923-B99F-658B3C8DDD4E}" type="pres">
      <dgm:prSet presAssocID="{29DB9216-692E-4D5E-AE17-0404A8B66BDA}" presName="node" presStyleLbl="node1" presStyleIdx="0" presStyleCnt="8">
        <dgm:presLayoutVars>
          <dgm:bulletEnabled val="1"/>
        </dgm:presLayoutVars>
      </dgm:prSet>
      <dgm:spPr/>
    </dgm:pt>
    <dgm:pt modelId="{CCE94B0D-4FBB-4306-87C8-7246758F47C2}" type="pres">
      <dgm:prSet presAssocID="{91C9A8AB-B0B9-4356-B84F-F882102385FA}" presName="sibTrans" presStyleCnt="0"/>
      <dgm:spPr/>
    </dgm:pt>
    <dgm:pt modelId="{4B4A99FA-393C-48A8-B76E-1A40991375AB}" type="pres">
      <dgm:prSet presAssocID="{EA737E27-1DF0-43BF-BCED-C3C5EA3D96F8}" presName="node" presStyleLbl="node1" presStyleIdx="1" presStyleCnt="8">
        <dgm:presLayoutVars>
          <dgm:bulletEnabled val="1"/>
        </dgm:presLayoutVars>
      </dgm:prSet>
      <dgm:spPr/>
    </dgm:pt>
    <dgm:pt modelId="{57CA54B9-A60B-46CA-838F-973A3F6B1937}" type="pres">
      <dgm:prSet presAssocID="{CBE221C3-6A7B-43BF-93B4-FA30C71524E8}" presName="sibTrans" presStyleCnt="0"/>
      <dgm:spPr/>
    </dgm:pt>
    <dgm:pt modelId="{37355844-4561-4FAD-93A1-BD080FA5D050}" type="pres">
      <dgm:prSet presAssocID="{7BB55C50-D780-4C20-8A3E-D515DD6A6B76}" presName="node" presStyleLbl="node1" presStyleIdx="2" presStyleCnt="8">
        <dgm:presLayoutVars>
          <dgm:bulletEnabled val="1"/>
        </dgm:presLayoutVars>
      </dgm:prSet>
      <dgm:spPr/>
    </dgm:pt>
    <dgm:pt modelId="{FA8A389C-9B2A-4324-B0C4-A4C70D510D90}" type="pres">
      <dgm:prSet presAssocID="{7247398C-E6F8-4469-95B4-4C6D7C3510A0}" presName="sibTrans" presStyleCnt="0"/>
      <dgm:spPr/>
    </dgm:pt>
    <dgm:pt modelId="{525A7FFE-73CF-4E12-AEB8-38AACA8970AA}" type="pres">
      <dgm:prSet presAssocID="{35072FF5-C944-475C-8F4D-776EE846B47F}" presName="node" presStyleLbl="node1" presStyleIdx="3" presStyleCnt="8">
        <dgm:presLayoutVars>
          <dgm:bulletEnabled val="1"/>
        </dgm:presLayoutVars>
      </dgm:prSet>
      <dgm:spPr/>
    </dgm:pt>
    <dgm:pt modelId="{1ABD7660-F4C7-4789-8AF8-6687EFA70AA1}" type="pres">
      <dgm:prSet presAssocID="{CD0CE049-060D-41B8-A44F-7A779F1D753C}" presName="sibTrans" presStyleCnt="0"/>
      <dgm:spPr/>
    </dgm:pt>
    <dgm:pt modelId="{A525895F-7E65-4855-9517-B79AF5E5B178}" type="pres">
      <dgm:prSet presAssocID="{8AC3C757-0135-4287-A338-1DED0B02B991}" presName="node" presStyleLbl="node1" presStyleIdx="4" presStyleCnt="8">
        <dgm:presLayoutVars>
          <dgm:bulletEnabled val="1"/>
        </dgm:presLayoutVars>
      </dgm:prSet>
      <dgm:spPr/>
    </dgm:pt>
    <dgm:pt modelId="{EF2E1A99-997B-4A62-B47C-4778F180BACF}" type="pres">
      <dgm:prSet presAssocID="{7686C37F-8653-461F-B754-02616F32B451}" presName="sibTrans" presStyleCnt="0"/>
      <dgm:spPr/>
    </dgm:pt>
    <dgm:pt modelId="{880B63B7-F542-4EBB-BB55-C77C9FE8DA44}" type="pres">
      <dgm:prSet presAssocID="{0C103A82-F13D-4474-A416-8414DF2CF7F8}" presName="node" presStyleLbl="node1" presStyleIdx="5" presStyleCnt="8">
        <dgm:presLayoutVars>
          <dgm:bulletEnabled val="1"/>
        </dgm:presLayoutVars>
      </dgm:prSet>
      <dgm:spPr/>
    </dgm:pt>
    <dgm:pt modelId="{F1055466-6166-45E5-96C8-789FF34C2AD2}" type="pres">
      <dgm:prSet presAssocID="{F69F9B5E-1AE0-48D1-92BD-4DB6D0BE9AF1}" presName="sibTrans" presStyleCnt="0"/>
      <dgm:spPr/>
    </dgm:pt>
    <dgm:pt modelId="{7E3E9446-BA85-439D-99DD-855334CFCBE6}" type="pres">
      <dgm:prSet presAssocID="{2AC26914-C862-497D-BC5D-DB4C963B295A}" presName="node" presStyleLbl="node1" presStyleIdx="6" presStyleCnt="8">
        <dgm:presLayoutVars>
          <dgm:bulletEnabled val="1"/>
        </dgm:presLayoutVars>
      </dgm:prSet>
      <dgm:spPr/>
    </dgm:pt>
    <dgm:pt modelId="{340598CA-CC7C-42F5-B83E-A99C13D28DD8}" type="pres">
      <dgm:prSet presAssocID="{09DB0D82-BFD7-4632-AE64-073BC5193C43}" presName="sibTrans" presStyleCnt="0"/>
      <dgm:spPr/>
    </dgm:pt>
    <dgm:pt modelId="{6F8AFCEE-AA46-49F4-A5E5-2E0F20C81154}" type="pres">
      <dgm:prSet presAssocID="{C52743BE-A4DF-48CE-A456-1A534FB9B947}" presName="node" presStyleLbl="node1" presStyleIdx="7" presStyleCnt="8">
        <dgm:presLayoutVars>
          <dgm:bulletEnabled val="1"/>
        </dgm:presLayoutVars>
      </dgm:prSet>
      <dgm:spPr/>
    </dgm:pt>
  </dgm:ptLst>
  <dgm:cxnLst>
    <dgm:cxn modelId="{B8049D02-4C6F-4A4E-89D9-A8AB2CE7ECE1}" type="presOf" srcId="{EA737E27-1DF0-43BF-BCED-C3C5EA3D96F8}" destId="{4B4A99FA-393C-48A8-B76E-1A40991375AB}" srcOrd="0" destOrd="0" presId="urn:microsoft.com/office/officeart/2005/8/layout/default"/>
    <dgm:cxn modelId="{699BF702-38C2-4D72-BEAE-4889794F23A9}" srcId="{CA9DC42B-675A-4359-86D8-CF0C9C7F347E}" destId="{0C103A82-F13D-4474-A416-8414DF2CF7F8}" srcOrd="5" destOrd="0" parTransId="{0650C300-850C-4648-8337-844571B834C9}" sibTransId="{F69F9B5E-1AE0-48D1-92BD-4DB6D0BE9AF1}"/>
    <dgm:cxn modelId="{576D4607-4225-4EB8-B486-C752E9B02094}" type="presOf" srcId="{CA9DC42B-675A-4359-86D8-CF0C9C7F347E}" destId="{55EC81F4-5F52-4E25-A83B-3B492D365518}" srcOrd="0" destOrd="0" presId="urn:microsoft.com/office/officeart/2005/8/layout/default"/>
    <dgm:cxn modelId="{BB1DDF11-9501-4401-B72C-4AB86F5FD7C1}" srcId="{CA9DC42B-675A-4359-86D8-CF0C9C7F347E}" destId="{C52743BE-A4DF-48CE-A456-1A534FB9B947}" srcOrd="7" destOrd="0" parTransId="{AF893732-3C99-4958-B93F-E1EE9C848F26}" sibTransId="{890D34CD-1627-4B94-86E3-E5DEBB35F314}"/>
    <dgm:cxn modelId="{DC8C9768-2848-479B-8784-541BD9F19650}" srcId="{CA9DC42B-675A-4359-86D8-CF0C9C7F347E}" destId="{2AC26914-C862-497D-BC5D-DB4C963B295A}" srcOrd="6" destOrd="0" parTransId="{6F9CB6B3-F36D-4239-AE30-60633656268F}" sibTransId="{09DB0D82-BFD7-4632-AE64-073BC5193C43}"/>
    <dgm:cxn modelId="{CF6DFB4D-9BE7-444F-9A9B-77AD9EF17EDF}" type="presOf" srcId="{29DB9216-692E-4D5E-AE17-0404A8B66BDA}" destId="{FAE17132-208F-4923-B99F-658B3C8DDD4E}" srcOrd="0" destOrd="0" presId="urn:microsoft.com/office/officeart/2005/8/layout/default"/>
    <dgm:cxn modelId="{2A4CD571-548B-4345-B9BC-8230EC037FBC}" srcId="{CA9DC42B-675A-4359-86D8-CF0C9C7F347E}" destId="{EA737E27-1DF0-43BF-BCED-C3C5EA3D96F8}" srcOrd="1" destOrd="0" parTransId="{AD686B86-29AC-4F2A-B945-2F275CF359D6}" sibTransId="{CBE221C3-6A7B-43BF-93B4-FA30C71524E8}"/>
    <dgm:cxn modelId="{24ED875A-6968-4E89-A89E-3706264B4411}" type="presOf" srcId="{8AC3C757-0135-4287-A338-1DED0B02B991}" destId="{A525895F-7E65-4855-9517-B79AF5E5B178}" srcOrd="0" destOrd="0" presId="urn:microsoft.com/office/officeart/2005/8/layout/default"/>
    <dgm:cxn modelId="{9026BD7E-7324-4AC3-A895-D886EBF79BE7}" type="presOf" srcId="{C52743BE-A4DF-48CE-A456-1A534FB9B947}" destId="{6F8AFCEE-AA46-49F4-A5E5-2E0F20C81154}" srcOrd="0" destOrd="0" presId="urn:microsoft.com/office/officeart/2005/8/layout/default"/>
    <dgm:cxn modelId="{312A6084-17C8-4C32-9A50-74257F471647}" type="presOf" srcId="{2AC26914-C862-497D-BC5D-DB4C963B295A}" destId="{7E3E9446-BA85-439D-99DD-855334CFCBE6}" srcOrd="0" destOrd="0" presId="urn:microsoft.com/office/officeart/2005/8/layout/default"/>
    <dgm:cxn modelId="{3AA474A6-F95C-4D5D-BFF1-D780C719AB0D}" srcId="{CA9DC42B-675A-4359-86D8-CF0C9C7F347E}" destId="{35072FF5-C944-475C-8F4D-776EE846B47F}" srcOrd="3" destOrd="0" parTransId="{588AB542-8D58-4014-BC71-4A083B13B2B3}" sibTransId="{CD0CE049-060D-41B8-A44F-7A779F1D753C}"/>
    <dgm:cxn modelId="{F86C5AC9-1316-41C6-9AF4-AB5B292E794A}" type="presOf" srcId="{0C103A82-F13D-4474-A416-8414DF2CF7F8}" destId="{880B63B7-F542-4EBB-BB55-C77C9FE8DA44}" srcOrd="0" destOrd="0" presId="urn:microsoft.com/office/officeart/2005/8/layout/default"/>
    <dgm:cxn modelId="{7C8129E7-41B3-47CB-AEC0-92CCCCE78F0F}" type="presOf" srcId="{35072FF5-C944-475C-8F4D-776EE846B47F}" destId="{525A7FFE-73CF-4E12-AEB8-38AACA8970AA}" srcOrd="0" destOrd="0" presId="urn:microsoft.com/office/officeart/2005/8/layout/default"/>
    <dgm:cxn modelId="{22A048E7-D9BC-42B8-BBB8-B506B97151FB}" srcId="{CA9DC42B-675A-4359-86D8-CF0C9C7F347E}" destId="{29DB9216-692E-4D5E-AE17-0404A8B66BDA}" srcOrd="0" destOrd="0" parTransId="{A84D48F9-629D-4875-8AD5-21D0B8444B4B}" sibTransId="{91C9A8AB-B0B9-4356-B84F-F882102385FA}"/>
    <dgm:cxn modelId="{8901C8E9-6A3F-4486-83E5-C9C5CB32169C}" srcId="{CA9DC42B-675A-4359-86D8-CF0C9C7F347E}" destId="{7BB55C50-D780-4C20-8A3E-D515DD6A6B76}" srcOrd="2" destOrd="0" parTransId="{A7B2C468-3728-4A6E-B48E-33FFB0E13A8B}" sibTransId="{7247398C-E6F8-4469-95B4-4C6D7C3510A0}"/>
    <dgm:cxn modelId="{C76399EB-2501-4311-886A-52CF39E087D3}" srcId="{CA9DC42B-675A-4359-86D8-CF0C9C7F347E}" destId="{8AC3C757-0135-4287-A338-1DED0B02B991}" srcOrd="4" destOrd="0" parTransId="{AB576EDE-90BF-43D8-853F-679898816D85}" sibTransId="{7686C37F-8653-461F-B754-02616F32B451}"/>
    <dgm:cxn modelId="{EFAFE8F7-443F-4FA1-AE68-1425764BDA5C}" type="presOf" srcId="{7BB55C50-D780-4C20-8A3E-D515DD6A6B76}" destId="{37355844-4561-4FAD-93A1-BD080FA5D050}" srcOrd="0" destOrd="0" presId="urn:microsoft.com/office/officeart/2005/8/layout/default"/>
    <dgm:cxn modelId="{EFBF2D15-50A6-407F-AE52-406DF81CAB66}" type="presParOf" srcId="{55EC81F4-5F52-4E25-A83B-3B492D365518}" destId="{FAE17132-208F-4923-B99F-658B3C8DDD4E}" srcOrd="0" destOrd="0" presId="urn:microsoft.com/office/officeart/2005/8/layout/default"/>
    <dgm:cxn modelId="{6AC1664A-4955-4DB9-8EA1-2F788B2D42A4}" type="presParOf" srcId="{55EC81F4-5F52-4E25-A83B-3B492D365518}" destId="{CCE94B0D-4FBB-4306-87C8-7246758F47C2}" srcOrd="1" destOrd="0" presId="urn:microsoft.com/office/officeart/2005/8/layout/default"/>
    <dgm:cxn modelId="{55CD5FE5-E942-4C4D-9A86-2C150BB026C1}" type="presParOf" srcId="{55EC81F4-5F52-4E25-A83B-3B492D365518}" destId="{4B4A99FA-393C-48A8-B76E-1A40991375AB}" srcOrd="2" destOrd="0" presId="urn:microsoft.com/office/officeart/2005/8/layout/default"/>
    <dgm:cxn modelId="{BC32BA07-2989-47AD-8179-47658A868842}" type="presParOf" srcId="{55EC81F4-5F52-4E25-A83B-3B492D365518}" destId="{57CA54B9-A60B-46CA-838F-973A3F6B1937}" srcOrd="3" destOrd="0" presId="urn:microsoft.com/office/officeart/2005/8/layout/default"/>
    <dgm:cxn modelId="{62F89B16-9171-44D7-B2B9-6D15709D435F}" type="presParOf" srcId="{55EC81F4-5F52-4E25-A83B-3B492D365518}" destId="{37355844-4561-4FAD-93A1-BD080FA5D050}" srcOrd="4" destOrd="0" presId="urn:microsoft.com/office/officeart/2005/8/layout/default"/>
    <dgm:cxn modelId="{5B1324C7-2819-49A8-B147-32B21FC8D412}" type="presParOf" srcId="{55EC81F4-5F52-4E25-A83B-3B492D365518}" destId="{FA8A389C-9B2A-4324-B0C4-A4C70D510D90}" srcOrd="5" destOrd="0" presId="urn:microsoft.com/office/officeart/2005/8/layout/default"/>
    <dgm:cxn modelId="{066CEA54-14C0-4C8B-8315-939BB1F822F5}" type="presParOf" srcId="{55EC81F4-5F52-4E25-A83B-3B492D365518}" destId="{525A7FFE-73CF-4E12-AEB8-38AACA8970AA}" srcOrd="6" destOrd="0" presId="urn:microsoft.com/office/officeart/2005/8/layout/default"/>
    <dgm:cxn modelId="{0AC0A344-B524-4575-9C25-68B11E5ABBAE}" type="presParOf" srcId="{55EC81F4-5F52-4E25-A83B-3B492D365518}" destId="{1ABD7660-F4C7-4789-8AF8-6687EFA70AA1}" srcOrd="7" destOrd="0" presId="urn:microsoft.com/office/officeart/2005/8/layout/default"/>
    <dgm:cxn modelId="{81C5812A-D3DF-4CB3-9372-B29FDC06197C}" type="presParOf" srcId="{55EC81F4-5F52-4E25-A83B-3B492D365518}" destId="{A525895F-7E65-4855-9517-B79AF5E5B178}" srcOrd="8" destOrd="0" presId="urn:microsoft.com/office/officeart/2005/8/layout/default"/>
    <dgm:cxn modelId="{673A8A3B-0604-4EB9-845B-8B6F2408B0CD}" type="presParOf" srcId="{55EC81F4-5F52-4E25-A83B-3B492D365518}" destId="{EF2E1A99-997B-4A62-B47C-4778F180BACF}" srcOrd="9" destOrd="0" presId="urn:microsoft.com/office/officeart/2005/8/layout/default"/>
    <dgm:cxn modelId="{EE7DAE7C-9A0F-45EB-8820-8C7EC395EF16}" type="presParOf" srcId="{55EC81F4-5F52-4E25-A83B-3B492D365518}" destId="{880B63B7-F542-4EBB-BB55-C77C9FE8DA44}" srcOrd="10" destOrd="0" presId="urn:microsoft.com/office/officeart/2005/8/layout/default"/>
    <dgm:cxn modelId="{F24EF5AF-F52E-4C7B-B23C-0C05CE234BFD}" type="presParOf" srcId="{55EC81F4-5F52-4E25-A83B-3B492D365518}" destId="{F1055466-6166-45E5-96C8-789FF34C2AD2}" srcOrd="11" destOrd="0" presId="urn:microsoft.com/office/officeart/2005/8/layout/default"/>
    <dgm:cxn modelId="{C7F36F46-3F40-4F62-9A71-CEB3D99CD02B}" type="presParOf" srcId="{55EC81F4-5F52-4E25-A83B-3B492D365518}" destId="{7E3E9446-BA85-439D-99DD-855334CFCBE6}" srcOrd="12" destOrd="0" presId="urn:microsoft.com/office/officeart/2005/8/layout/default"/>
    <dgm:cxn modelId="{B30EDAD5-54EE-449E-A31B-BE3DE6517C49}" type="presParOf" srcId="{55EC81F4-5F52-4E25-A83B-3B492D365518}" destId="{340598CA-CC7C-42F5-B83E-A99C13D28DD8}" srcOrd="13" destOrd="0" presId="urn:microsoft.com/office/officeart/2005/8/layout/default"/>
    <dgm:cxn modelId="{0D5B5DB6-39B7-463D-92A5-9C5ABA5F1304}" type="presParOf" srcId="{55EC81F4-5F52-4E25-A83B-3B492D365518}" destId="{6F8AFCEE-AA46-49F4-A5E5-2E0F20C8115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4BF663-A786-40A4-AE31-4B702F1E94D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C238AFC-21E8-4734-ADA4-6AF782756204}">
      <dgm:prSet/>
      <dgm:spPr/>
      <dgm:t>
        <a:bodyPr/>
        <a:lstStyle/>
        <a:p>
          <a:r>
            <a:rPr lang="en-GB" b="0" i="0"/>
            <a:t>Personal information will be collected during registration and kept confidential.</a:t>
          </a:r>
          <a:endParaRPr lang="en-US"/>
        </a:p>
      </dgm:t>
    </dgm:pt>
    <dgm:pt modelId="{AB59307E-C378-4CA7-8533-1160A46CFB41}" type="parTrans" cxnId="{C4180A01-F982-4CCA-9AD8-3CE64DFCCD56}">
      <dgm:prSet/>
      <dgm:spPr/>
      <dgm:t>
        <a:bodyPr/>
        <a:lstStyle/>
        <a:p>
          <a:endParaRPr lang="en-US"/>
        </a:p>
      </dgm:t>
    </dgm:pt>
    <dgm:pt modelId="{12E5665D-FDC8-4608-8889-3EE746828D0B}" type="sibTrans" cxnId="{C4180A01-F982-4CCA-9AD8-3CE64DFCCD56}">
      <dgm:prSet/>
      <dgm:spPr/>
      <dgm:t>
        <a:bodyPr/>
        <a:lstStyle/>
        <a:p>
          <a:endParaRPr lang="en-US"/>
        </a:p>
      </dgm:t>
    </dgm:pt>
    <dgm:pt modelId="{8EBCDEC5-F17D-484C-9CF3-3CA14BEC39DF}">
      <dgm:prSet/>
      <dgm:spPr/>
      <dgm:t>
        <a:bodyPr/>
        <a:lstStyle/>
        <a:p>
          <a:r>
            <a:rPr lang="en-GB" b="0" i="0"/>
            <a:t>User data will be protected but users are responsible for their own data.</a:t>
          </a:r>
          <a:endParaRPr lang="en-US"/>
        </a:p>
      </dgm:t>
    </dgm:pt>
    <dgm:pt modelId="{5F5FE54F-F1B7-493F-8D98-6BCB90814ACE}" type="parTrans" cxnId="{BC42983D-66AD-43DC-B25F-B349AD47EC13}">
      <dgm:prSet/>
      <dgm:spPr/>
      <dgm:t>
        <a:bodyPr/>
        <a:lstStyle/>
        <a:p>
          <a:endParaRPr lang="en-US"/>
        </a:p>
      </dgm:t>
    </dgm:pt>
    <dgm:pt modelId="{AEEC30A5-DE3B-4609-A9DD-AF4C3C0A385C}" type="sibTrans" cxnId="{BC42983D-66AD-43DC-B25F-B349AD47EC13}">
      <dgm:prSet/>
      <dgm:spPr/>
      <dgm:t>
        <a:bodyPr/>
        <a:lstStyle/>
        <a:p>
          <a:endParaRPr lang="en-US"/>
        </a:p>
      </dgm:t>
    </dgm:pt>
    <dgm:pt modelId="{5B1F9ED4-E303-421C-A1D4-C377AC3D6F8C}">
      <dgm:prSet/>
      <dgm:spPr/>
      <dgm:t>
        <a:bodyPr/>
        <a:lstStyle/>
        <a:p>
          <a:r>
            <a:rPr lang="en-GB" b="0" i="0"/>
            <a:t>Borrowed books will be tracked, and late fees may apply if books are not returned on time.</a:t>
          </a:r>
          <a:endParaRPr lang="en-US"/>
        </a:p>
      </dgm:t>
    </dgm:pt>
    <dgm:pt modelId="{974761B7-8CDF-4D9A-8E5B-7DBB3E2B5FDA}" type="parTrans" cxnId="{46D909C7-E57E-474B-973E-ACBAD67E1A40}">
      <dgm:prSet/>
      <dgm:spPr/>
      <dgm:t>
        <a:bodyPr/>
        <a:lstStyle/>
        <a:p>
          <a:endParaRPr lang="en-US"/>
        </a:p>
      </dgm:t>
    </dgm:pt>
    <dgm:pt modelId="{D260675A-EEC6-466A-A9AC-30EEB332454E}" type="sibTrans" cxnId="{46D909C7-E57E-474B-973E-ACBAD67E1A40}">
      <dgm:prSet/>
      <dgm:spPr/>
      <dgm:t>
        <a:bodyPr/>
        <a:lstStyle/>
        <a:p>
          <a:endParaRPr lang="en-US"/>
        </a:p>
      </dgm:t>
    </dgm:pt>
    <dgm:pt modelId="{E2CA4A23-C9AE-4C5A-8E25-A754ABB489EA}">
      <dgm:prSet/>
      <dgm:spPr/>
      <dgm:t>
        <a:bodyPr/>
        <a:lstStyle/>
        <a:p>
          <a:r>
            <a:rPr lang="en-GB" b="0" i="0"/>
            <a:t>Book availability is not guaranteed due to high demand or other circumstances.</a:t>
          </a:r>
          <a:endParaRPr lang="en-US"/>
        </a:p>
      </dgm:t>
    </dgm:pt>
    <dgm:pt modelId="{2E3C5C02-C988-4D8F-9056-063DD8E060D1}" type="parTrans" cxnId="{B6F59089-0D05-4FEE-9CF1-23783AC475F9}">
      <dgm:prSet/>
      <dgm:spPr/>
      <dgm:t>
        <a:bodyPr/>
        <a:lstStyle/>
        <a:p>
          <a:endParaRPr lang="en-US"/>
        </a:p>
      </dgm:t>
    </dgm:pt>
    <dgm:pt modelId="{CD568BFF-F538-4E25-8279-3D6F851D7157}" type="sibTrans" cxnId="{B6F59089-0D05-4FEE-9CF1-23783AC475F9}">
      <dgm:prSet/>
      <dgm:spPr/>
      <dgm:t>
        <a:bodyPr/>
        <a:lstStyle/>
        <a:p>
          <a:endParaRPr lang="en-US"/>
        </a:p>
      </dgm:t>
    </dgm:pt>
    <dgm:pt modelId="{8CDA2CE3-EAAA-432C-9D68-94536FEFD010}">
      <dgm:prSet/>
      <dgm:spPr/>
      <dgm:t>
        <a:bodyPr/>
        <a:lstStyle/>
        <a:p>
          <a:r>
            <a:rPr lang="en-GB" b="0" i="0"/>
            <a:t>Account access will not be granted without permission, and users are responsible for keeping their account details confidential.</a:t>
          </a:r>
          <a:endParaRPr lang="en-US"/>
        </a:p>
      </dgm:t>
    </dgm:pt>
    <dgm:pt modelId="{48216A28-EB62-4A10-9D17-44C109E3F592}" type="parTrans" cxnId="{DE8FA6E1-51D4-4D7C-9125-A6E76048D52D}">
      <dgm:prSet/>
      <dgm:spPr/>
      <dgm:t>
        <a:bodyPr/>
        <a:lstStyle/>
        <a:p>
          <a:endParaRPr lang="en-US"/>
        </a:p>
      </dgm:t>
    </dgm:pt>
    <dgm:pt modelId="{F946EF74-35BC-482D-8348-EA19D8572872}" type="sibTrans" cxnId="{DE8FA6E1-51D4-4D7C-9125-A6E76048D52D}">
      <dgm:prSet/>
      <dgm:spPr/>
      <dgm:t>
        <a:bodyPr/>
        <a:lstStyle/>
        <a:p>
          <a:endParaRPr lang="en-US"/>
        </a:p>
      </dgm:t>
    </dgm:pt>
    <dgm:pt modelId="{29005517-AD25-4D08-918C-47EC6D704206}">
      <dgm:prSet/>
      <dgm:spPr/>
      <dgm:t>
        <a:bodyPr/>
        <a:lstStyle/>
        <a:p>
          <a:r>
            <a:rPr lang="en-GB" b="0" i="0"/>
            <a:t>Contact information will be used for library account communication only and users may opt-out of non-essential communication.</a:t>
          </a:r>
          <a:endParaRPr lang="en-US"/>
        </a:p>
      </dgm:t>
    </dgm:pt>
    <dgm:pt modelId="{4EB6622C-4BB0-44C1-A445-08A939D32880}" type="parTrans" cxnId="{54EC58C1-8AB0-43A9-87B8-00780E347261}">
      <dgm:prSet/>
      <dgm:spPr/>
      <dgm:t>
        <a:bodyPr/>
        <a:lstStyle/>
        <a:p>
          <a:endParaRPr lang="en-US"/>
        </a:p>
      </dgm:t>
    </dgm:pt>
    <dgm:pt modelId="{65A57A25-BA34-4C6F-A3DA-0507C5FDB042}" type="sibTrans" cxnId="{54EC58C1-8AB0-43A9-87B8-00780E347261}">
      <dgm:prSet/>
      <dgm:spPr/>
      <dgm:t>
        <a:bodyPr/>
        <a:lstStyle/>
        <a:p>
          <a:endParaRPr lang="en-US"/>
        </a:p>
      </dgm:t>
    </dgm:pt>
    <dgm:pt modelId="{92033B61-9110-414E-845D-4F3F80E7254D}">
      <dgm:prSet/>
      <dgm:spPr/>
      <dgm:t>
        <a:bodyPr/>
        <a:lstStyle/>
        <a:p>
          <a:r>
            <a:rPr lang="en-GB" b="0" i="0"/>
            <a:t>Users are expected to behave in a respectful and courteous manner.</a:t>
          </a:r>
          <a:endParaRPr lang="en-US"/>
        </a:p>
      </dgm:t>
    </dgm:pt>
    <dgm:pt modelId="{39A7685C-07E2-4075-A9F5-A7850511F02C}" type="parTrans" cxnId="{7373A082-937F-4B72-B76A-9BFF579F37AB}">
      <dgm:prSet/>
      <dgm:spPr/>
      <dgm:t>
        <a:bodyPr/>
        <a:lstStyle/>
        <a:p>
          <a:endParaRPr lang="en-US"/>
        </a:p>
      </dgm:t>
    </dgm:pt>
    <dgm:pt modelId="{A71342E4-C4B1-44B8-BE89-0D57BB2398D7}" type="sibTrans" cxnId="{7373A082-937F-4B72-B76A-9BFF579F37AB}">
      <dgm:prSet/>
      <dgm:spPr/>
      <dgm:t>
        <a:bodyPr/>
        <a:lstStyle/>
        <a:p>
          <a:endParaRPr lang="en-US"/>
        </a:p>
      </dgm:t>
    </dgm:pt>
    <dgm:pt modelId="{A288D727-5A30-4484-B396-0C7C6119EC8A}">
      <dgm:prSet/>
      <dgm:spPr/>
      <dgm:t>
        <a:bodyPr/>
        <a:lstStyle/>
        <a:p>
          <a:r>
            <a:rPr lang="en-GB" b="0" i="0"/>
            <a:t>Users are responsible for their account and prohibited from sharing login credentials.</a:t>
          </a:r>
          <a:endParaRPr lang="en-US"/>
        </a:p>
      </dgm:t>
    </dgm:pt>
    <dgm:pt modelId="{86EED5D7-C3EF-4889-A436-911BA781140B}" type="parTrans" cxnId="{4320B3D4-8717-4D9B-9A23-582E5B7F3D1E}">
      <dgm:prSet/>
      <dgm:spPr/>
      <dgm:t>
        <a:bodyPr/>
        <a:lstStyle/>
        <a:p>
          <a:endParaRPr lang="en-US"/>
        </a:p>
      </dgm:t>
    </dgm:pt>
    <dgm:pt modelId="{D03DED35-C425-4F6B-860F-FC3B51E38EE3}" type="sibTrans" cxnId="{4320B3D4-8717-4D9B-9A23-582E5B7F3D1E}">
      <dgm:prSet/>
      <dgm:spPr/>
      <dgm:t>
        <a:bodyPr/>
        <a:lstStyle/>
        <a:p>
          <a:endParaRPr lang="en-US"/>
        </a:p>
      </dgm:t>
    </dgm:pt>
    <dgm:pt modelId="{98FFECB8-C228-4B38-B01F-6EAC833E43A9}">
      <dgm:prSet/>
      <dgm:spPr/>
      <dgm:t>
        <a:bodyPr/>
        <a:lstStyle/>
        <a:p>
          <a:r>
            <a:rPr lang="en-GB" b="0" i="0"/>
            <a:t>Fees may be charged for late returns or lost books and accounts may be suspended for non-payment of fees.</a:t>
          </a:r>
          <a:endParaRPr lang="en-US"/>
        </a:p>
      </dgm:t>
    </dgm:pt>
    <dgm:pt modelId="{72EBF218-0CE8-4139-91F7-27CBC175206D}" type="parTrans" cxnId="{F637077F-C585-41B9-9F10-A19407AF5EA1}">
      <dgm:prSet/>
      <dgm:spPr/>
      <dgm:t>
        <a:bodyPr/>
        <a:lstStyle/>
        <a:p>
          <a:endParaRPr lang="en-US"/>
        </a:p>
      </dgm:t>
    </dgm:pt>
    <dgm:pt modelId="{0CD71A8F-CCA4-4920-B207-9C5B57C5603F}" type="sibTrans" cxnId="{F637077F-C585-41B9-9F10-A19407AF5EA1}">
      <dgm:prSet/>
      <dgm:spPr/>
      <dgm:t>
        <a:bodyPr/>
        <a:lstStyle/>
        <a:p>
          <a:endParaRPr lang="en-US"/>
        </a:p>
      </dgm:t>
    </dgm:pt>
    <dgm:pt modelId="{49D94C81-3B66-4333-AE2C-BEA9338F964C}">
      <dgm:prSet/>
      <dgm:spPr/>
      <dgm:t>
        <a:bodyPr/>
        <a:lstStyle/>
        <a:p>
          <a:r>
            <a:rPr lang="en-GB" b="0" i="0"/>
            <a:t>The terms and conditions may be modified or updated, and users will be notified of changes.</a:t>
          </a:r>
          <a:endParaRPr lang="en-US"/>
        </a:p>
      </dgm:t>
    </dgm:pt>
    <dgm:pt modelId="{6E5551E7-2107-40D4-BD91-9EA556A70C53}" type="parTrans" cxnId="{2589C111-AC68-448A-894C-F0484E199F4A}">
      <dgm:prSet/>
      <dgm:spPr/>
      <dgm:t>
        <a:bodyPr/>
        <a:lstStyle/>
        <a:p>
          <a:endParaRPr lang="en-US"/>
        </a:p>
      </dgm:t>
    </dgm:pt>
    <dgm:pt modelId="{1CC41081-BCD5-4CB2-B3F7-5A3624F27B6B}" type="sibTrans" cxnId="{2589C111-AC68-448A-894C-F0484E199F4A}">
      <dgm:prSet/>
      <dgm:spPr/>
      <dgm:t>
        <a:bodyPr/>
        <a:lstStyle/>
        <a:p>
          <a:endParaRPr lang="en-US"/>
        </a:p>
      </dgm:t>
    </dgm:pt>
    <dgm:pt modelId="{B6D7BAC0-148E-4F5A-BC5F-4BFFEE98EF60}" type="pres">
      <dgm:prSet presAssocID="{924BF663-A786-40A4-AE31-4B702F1E94D9}" presName="diagram" presStyleCnt="0">
        <dgm:presLayoutVars>
          <dgm:dir/>
          <dgm:resizeHandles val="exact"/>
        </dgm:presLayoutVars>
      </dgm:prSet>
      <dgm:spPr/>
    </dgm:pt>
    <dgm:pt modelId="{76073F1E-561F-492A-B795-0272AD4329B4}" type="pres">
      <dgm:prSet presAssocID="{0C238AFC-21E8-4734-ADA4-6AF782756204}" presName="node" presStyleLbl="node1" presStyleIdx="0" presStyleCnt="10">
        <dgm:presLayoutVars>
          <dgm:bulletEnabled val="1"/>
        </dgm:presLayoutVars>
      </dgm:prSet>
      <dgm:spPr/>
    </dgm:pt>
    <dgm:pt modelId="{489FE7AC-3259-45ED-BB54-C1AC49503A3F}" type="pres">
      <dgm:prSet presAssocID="{12E5665D-FDC8-4608-8889-3EE746828D0B}" presName="sibTrans" presStyleCnt="0"/>
      <dgm:spPr/>
    </dgm:pt>
    <dgm:pt modelId="{4FB65869-27D4-4ED8-8B90-0A120C2012E2}" type="pres">
      <dgm:prSet presAssocID="{8EBCDEC5-F17D-484C-9CF3-3CA14BEC39DF}" presName="node" presStyleLbl="node1" presStyleIdx="1" presStyleCnt="10">
        <dgm:presLayoutVars>
          <dgm:bulletEnabled val="1"/>
        </dgm:presLayoutVars>
      </dgm:prSet>
      <dgm:spPr/>
    </dgm:pt>
    <dgm:pt modelId="{92EC8118-C672-4788-92BA-D87AA5116243}" type="pres">
      <dgm:prSet presAssocID="{AEEC30A5-DE3B-4609-A9DD-AF4C3C0A385C}" presName="sibTrans" presStyleCnt="0"/>
      <dgm:spPr/>
    </dgm:pt>
    <dgm:pt modelId="{90BE781A-DB7D-455A-9361-916D0CE02BAF}" type="pres">
      <dgm:prSet presAssocID="{5B1F9ED4-E303-421C-A1D4-C377AC3D6F8C}" presName="node" presStyleLbl="node1" presStyleIdx="2" presStyleCnt="10">
        <dgm:presLayoutVars>
          <dgm:bulletEnabled val="1"/>
        </dgm:presLayoutVars>
      </dgm:prSet>
      <dgm:spPr/>
    </dgm:pt>
    <dgm:pt modelId="{14DD26D3-C7D2-4AE6-B6DD-B74360E49B84}" type="pres">
      <dgm:prSet presAssocID="{D260675A-EEC6-466A-A9AC-30EEB332454E}" presName="sibTrans" presStyleCnt="0"/>
      <dgm:spPr/>
    </dgm:pt>
    <dgm:pt modelId="{70D6983E-435A-4F79-A910-C305FF4FC777}" type="pres">
      <dgm:prSet presAssocID="{E2CA4A23-C9AE-4C5A-8E25-A754ABB489EA}" presName="node" presStyleLbl="node1" presStyleIdx="3" presStyleCnt="10">
        <dgm:presLayoutVars>
          <dgm:bulletEnabled val="1"/>
        </dgm:presLayoutVars>
      </dgm:prSet>
      <dgm:spPr/>
    </dgm:pt>
    <dgm:pt modelId="{F5094804-6730-4C2C-ADB4-34F1A9491CCB}" type="pres">
      <dgm:prSet presAssocID="{CD568BFF-F538-4E25-8279-3D6F851D7157}" presName="sibTrans" presStyleCnt="0"/>
      <dgm:spPr/>
    </dgm:pt>
    <dgm:pt modelId="{9C5AADD3-ABB3-42EC-8130-134AC8077DD7}" type="pres">
      <dgm:prSet presAssocID="{8CDA2CE3-EAAA-432C-9D68-94536FEFD010}" presName="node" presStyleLbl="node1" presStyleIdx="4" presStyleCnt="10">
        <dgm:presLayoutVars>
          <dgm:bulletEnabled val="1"/>
        </dgm:presLayoutVars>
      </dgm:prSet>
      <dgm:spPr/>
    </dgm:pt>
    <dgm:pt modelId="{EC4D7FA1-9220-4776-9287-5D79FF85FCC3}" type="pres">
      <dgm:prSet presAssocID="{F946EF74-35BC-482D-8348-EA19D8572872}" presName="sibTrans" presStyleCnt="0"/>
      <dgm:spPr/>
    </dgm:pt>
    <dgm:pt modelId="{CCB6A649-A21E-47B6-AE93-EE551D83FD9F}" type="pres">
      <dgm:prSet presAssocID="{29005517-AD25-4D08-918C-47EC6D704206}" presName="node" presStyleLbl="node1" presStyleIdx="5" presStyleCnt="10">
        <dgm:presLayoutVars>
          <dgm:bulletEnabled val="1"/>
        </dgm:presLayoutVars>
      </dgm:prSet>
      <dgm:spPr/>
    </dgm:pt>
    <dgm:pt modelId="{E5162C2A-113A-4840-B867-42C9015C0241}" type="pres">
      <dgm:prSet presAssocID="{65A57A25-BA34-4C6F-A3DA-0507C5FDB042}" presName="sibTrans" presStyleCnt="0"/>
      <dgm:spPr/>
    </dgm:pt>
    <dgm:pt modelId="{EC164244-3EC6-444F-8138-11E9FBFCE5E8}" type="pres">
      <dgm:prSet presAssocID="{92033B61-9110-414E-845D-4F3F80E7254D}" presName="node" presStyleLbl="node1" presStyleIdx="6" presStyleCnt="10">
        <dgm:presLayoutVars>
          <dgm:bulletEnabled val="1"/>
        </dgm:presLayoutVars>
      </dgm:prSet>
      <dgm:spPr/>
    </dgm:pt>
    <dgm:pt modelId="{3D5CF766-EC5D-4B5D-93FE-9CE66BAD185A}" type="pres">
      <dgm:prSet presAssocID="{A71342E4-C4B1-44B8-BE89-0D57BB2398D7}" presName="sibTrans" presStyleCnt="0"/>
      <dgm:spPr/>
    </dgm:pt>
    <dgm:pt modelId="{CF10C326-B4F3-4297-AF01-D919F4FFF23A}" type="pres">
      <dgm:prSet presAssocID="{A288D727-5A30-4484-B396-0C7C6119EC8A}" presName="node" presStyleLbl="node1" presStyleIdx="7" presStyleCnt="10">
        <dgm:presLayoutVars>
          <dgm:bulletEnabled val="1"/>
        </dgm:presLayoutVars>
      </dgm:prSet>
      <dgm:spPr/>
    </dgm:pt>
    <dgm:pt modelId="{8079C84E-9C3B-4CE3-9A6B-337AC65181E2}" type="pres">
      <dgm:prSet presAssocID="{D03DED35-C425-4F6B-860F-FC3B51E38EE3}" presName="sibTrans" presStyleCnt="0"/>
      <dgm:spPr/>
    </dgm:pt>
    <dgm:pt modelId="{7DD745D6-9872-45E6-9D72-EACDF3AC9E8B}" type="pres">
      <dgm:prSet presAssocID="{98FFECB8-C228-4B38-B01F-6EAC833E43A9}" presName="node" presStyleLbl="node1" presStyleIdx="8" presStyleCnt="10">
        <dgm:presLayoutVars>
          <dgm:bulletEnabled val="1"/>
        </dgm:presLayoutVars>
      </dgm:prSet>
      <dgm:spPr/>
    </dgm:pt>
    <dgm:pt modelId="{1D447DF1-9568-444C-9084-EDC2095D1383}" type="pres">
      <dgm:prSet presAssocID="{0CD71A8F-CCA4-4920-B207-9C5B57C5603F}" presName="sibTrans" presStyleCnt="0"/>
      <dgm:spPr/>
    </dgm:pt>
    <dgm:pt modelId="{94F31500-115E-4581-BE15-A1E3409BD40E}" type="pres">
      <dgm:prSet presAssocID="{49D94C81-3B66-4333-AE2C-BEA9338F964C}" presName="node" presStyleLbl="node1" presStyleIdx="9" presStyleCnt="10">
        <dgm:presLayoutVars>
          <dgm:bulletEnabled val="1"/>
        </dgm:presLayoutVars>
      </dgm:prSet>
      <dgm:spPr/>
    </dgm:pt>
  </dgm:ptLst>
  <dgm:cxnLst>
    <dgm:cxn modelId="{C4180A01-F982-4CCA-9AD8-3CE64DFCCD56}" srcId="{924BF663-A786-40A4-AE31-4B702F1E94D9}" destId="{0C238AFC-21E8-4734-ADA4-6AF782756204}" srcOrd="0" destOrd="0" parTransId="{AB59307E-C378-4CA7-8533-1160A46CFB41}" sibTransId="{12E5665D-FDC8-4608-8889-3EE746828D0B}"/>
    <dgm:cxn modelId="{2589C111-AC68-448A-894C-F0484E199F4A}" srcId="{924BF663-A786-40A4-AE31-4B702F1E94D9}" destId="{49D94C81-3B66-4333-AE2C-BEA9338F964C}" srcOrd="9" destOrd="0" parTransId="{6E5551E7-2107-40D4-BD91-9EA556A70C53}" sibTransId="{1CC41081-BCD5-4CB2-B3F7-5A3624F27B6B}"/>
    <dgm:cxn modelId="{BC42983D-66AD-43DC-B25F-B349AD47EC13}" srcId="{924BF663-A786-40A4-AE31-4B702F1E94D9}" destId="{8EBCDEC5-F17D-484C-9CF3-3CA14BEC39DF}" srcOrd="1" destOrd="0" parTransId="{5F5FE54F-F1B7-493F-8D98-6BCB90814ACE}" sibTransId="{AEEC30A5-DE3B-4609-A9DD-AF4C3C0A385C}"/>
    <dgm:cxn modelId="{3A48C23F-34B9-4863-8B8D-67C67BC583DB}" type="presOf" srcId="{29005517-AD25-4D08-918C-47EC6D704206}" destId="{CCB6A649-A21E-47B6-AE93-EE551D83FD9F}" srcOrd="0" destOrd="0" presId="urn:microsoft.com/office/officeart/2005/8/layout/default"/>
    <dgm:cxn modelId="{CFBF0F77-5A87-44E4-9E50-EF497AFBECF6}" type="presOf" srcId="{5B1F9ED4-E303-421C-A1D4-C377AC3D6F8C}" destId="{90BE781A-DB7D-455A-9361-916D0CE02BAF}" srcOrd="0" destOrd="0" presId="urn:microsoft.com/office/officeart/2005/8/layout/default"/>
    <dgm:cxn modelId="{F637077F-C585-41B9-9F10-A19407AF5EA1}" srcId="{924BF663-A786-40A4-AE31-4B702F1E94D9}" destId="{98FFECB8-C228-4B38-B01F-6EAC833E43A9}" srcOrd="8" destOrd="0" parTransId="{72EBF218-0CE8-4139-91F7-27CBC175206D}" sibTransId="{0CD71A8F-CCA4-4920-B207-9C5B57C5603F}"/>
    <dgm:cxn modelId="{7373A082-937F-4B72-B76A-9BFF579F37AB}" srcId="{924BF663-A786-40A4-AE31-4B702F1E94D9}" destId="{92033B61-9110-414E-845D-4F3F80E7254D}" srcOrd="6" destOrd="0" parTransId="{39A7685C-07E2-4075-A9F5-A7850511F02C}" sibTransId="{A71342E4-C4B1-44B8-BE89-0D57BB2398D7}"/>
    <dgm:cxn modelId="{68F4BD82-3192-4393-8321-5D28F2AA6EC3}" type="presOf" srcId="{0C238AFC-21E8-4734-ADA4-6AF782756204}" destId="{76073F1E-561F-492A-B795-0272AD4329B4}" srcOrd="0" destOrd="0" presId="urn:microsoft.com/office/officeart/2005/8/layout/default"/>
    <dgm:cxn modelId="{B6F59089-0D05-4FEE-9CF1-23783AC475F9}" srcId="{924BF663-A786-40A4-AE31-4B702F1E94D9}" destId="{E2CA4A23-C9AE-4C5A-8E25-A754ABB489EA}" srcOrd="3" destOrd="0" parTransId="{2E3C5C02-C988-4D8F-9056-063DD8E060D1}" sibTransId="{CD568BFF-F538-4E25-8279-3D6F851D7157}"/>
    <dgm:cxn modelId="{97DF618E-433E-43A1-8F0A-F123EFCF0C8D}" type="presOf" srcId="{98FFECB8-C228-4B38-B01F-6EAC833E43A9}" destId="{7DD745D6-9872-45E6-9D72-EACDF3AC9E8B}" srcOrd="0" destOrd="0" presId="urn:microsoft.com/office/officeart/2005/8/layout/default"/>
    <dgm:cxn modelId="{06EE4BA6-D391-45FF-B291-D06E95E1887C}" type="presOf" srcId="{8CDA2CE3-EAAA-432C-9D68-94536FEFD010}" destId="{9C5AADD3-ABB3-42EC-8130-134AC8077DD7}" srcOrd="0" destOrd="0" presId="urn:microsoft.com/office/officeart/2005/8/layout/default"/>
    <dgm:cxn modelId="{9BCE10B6-FFFE-4642-A889-CB5F76728AEC}" type="presOf" srcId="{8EBCDEC5-F17D-484C-9CF3-3CA14BEC39DF}" destId="{4FB65869-27D4-4ED8-8B90-0A120C2012E2}" srcOrd="0" destOrd="0" presId="urn:microsoft.com/office/officeart/2005/8/layout/default"/>
    <dgm:cxn modelId="{072C3DC1-26B6-410B-BED8-3E387A511F5F}" type="presOf" srcId="{924BF663-A786-40A4-AE31-4B702F1E94D9}" destId="{B6D7BAC0-148E-4F5A-BC5F-4BFFEE98EF60}" srcOrd="0" destOrd="0" presId="urn:microsoft.com/office/officeart/2005/8/layout/default"/>
    <dgm:cxn modelId="{54EC58C1-8AB0-43A9-87B8-00780E347261}" srcId="{924BF663-A786-40A4-AE31-4B702F1E94D9}" destId="{29005517-AD25-4D08-918C-47EC6D704206}" srcOrd="5" destOrd="0" parTransId="{4EB6622C-4BB0-44C1-A445-08A939D32880}" sibTransId="{65A57A25-BA34-4C6F-A3DA-0507C5FDB042}"/>
    <dgm:cxn modelId="{46D909C7-E57E-474B-973E-ACBAD67E1A40}" srcId="{924BF663-A786-40A4-AE31-4B702F1E94D9}" destId="{5B1F9ED4-E303-421C-A1D4-C377AC3D6F8C}" srcOrd="2" destOrd="0" parTransId="{974761B7-8CDF-4D9A-8E5B-7DBB3E2B5FDA}" sibTransId="{D260675A-EEC6-466A-A9AC-30EEB332454E}"/>
    <dgm:cxn modelId="{4320B3D4-8717-4D9B-9A23-582E5B7F3D1E}" srcId="{924BF663-A786-40A4-AE31-4B702F1E94D9}" destId="{A288D727-5A30-4484-B396-0C7C6119EC8A}" srcOrd="7" destOrd="0" parTransId="{86EED5D7-C3EF-4889-A436-911BA781140B}" sibTransId="{D03DED35-C425-4F6B-860F-FC3B51E38EE3}"/>
    <dgm:cxn modelId="{82904DD6-D342-4578-A95A-80BA3EC19BAE}" type="presOf" srcId="{E2CA4A23-C9AE-4C5A-8E25-A754ABB489EA}" destId="{70D6983E-435A-4F79-A910-C305FF4FC777}" srcOrd="0" destOrd="0" presId="urn:microsoft.com/office/officeart/2005/8/layout/default"/>
    <dgm:cxn modelId="{BD8AEED7-F703-45A3-93F0-CFDEE287E49F}" type="presOf" srcId="{49D94C81-3B66-4333-AE2C-BEA9338F964C}" destId="{94F31500-115E-4581-BE15-A1E3409BD40E}" srcOrd="0" destOrd="0" presId="urn:microsoft.com/office/officeart/2005/8/layout/default"/>
    <dgm:cxn modelId="{DE8FA6E1-51D4-4D7C-9125-A6E76048D52D}" srcId="{924BF663-A786-40A4-AE31-4B702F1E94D9}" destId="{8CDA2CE3-EAAA-432C-9D68-94536FEFD010}" srcOrd="4" destOrd="0" parTransId="{48216A28-EB62-4A10-9D17-44C109E3F592}" sibTransId="{F946EF74-35BC-482D-8348-EA19D8572872}"/>
    <dgm:cxn modelId="{93DB59E7-B621-4908-8E5D-185512595D6F}" type="presOf" srcId="{92033B61-9110-414E-845D-4F3F80E7254D}" destId="{EC164244-3EC6-444F-8138-11E9FBFCE5E8}" srcOrd="0" destOrd="0" presId="urn:microsoft.com/office/officeart/2005/8/layout/default"/>
    <dgm:cxn modelId="{7CB61AF5-9887-486D-BE7A-5E1CCCB809BD}" type="presOf" srcId="{A288D727-5A30-4484-B396-0C7C6119EC8A}" destId="{CF10C326-B4F3-4297-AF01-D919F4FFF23A}" srcOrd="0" destOrd="0" presId="urn:microsoft.com/office/officeart/2005/8/layout/default"/>
    <dgm:cxn modelId="{FCEACB51-DC85-47BA-8F99-1095AE74AC99}" type="presParOf" srcId="{B6D7BAC0-148E-4F5A-BC5F-4BFFEE98EF60}" destId="{76073F1E-561F-492A-B795-0272AD4329B4}" srcOrd="0" destOrd="0" presId="urn:microsoft.com/office/officeart/2005/8/layout/default"/>
    <dgm:cxn modelId="{A259E71A-6FFC-4F61-936B-C6FFFBFD0FF3}" type="presParOf" srcId="{B6D7BAC0-148E-4F5A-BC5F-4BFFEE98EF60}" destId="{489FE7AC-3259-45ED-BB54-C1AC49503A3F}" srcOrd="1" destOrd="0" presId="urn:microsoft.com/office/officeart/2005/8/layout/default"/>
    <dgm:cxn modelId="{55A88B76-DC71-4126-829B-7E4B17277E43}" type="presParOf" srcId="{B6D7BAC0-148E-4F5A-BC5F-4BFFEE98EF60}" destId="{4FB65869-27D4-4ED8-8B90-0A120C2012E2}" srcOrd="2" destOrd="0" presId="urn:microsoft.com/office/officeart/2005/8/layout/default"/>
    <dgm:cxn modelId="{AED8DE95-4E26-408F-A4BD-AC87623FA566}" type="presParOf" srcId="{B6D7BAC0-148E-4F5A-BC5F-4BFFEE98EF60}" destId="{92EC8118-C672-4788-92BA-D87AA5116243}" srcOrd="3" destOrd="0" presId="urn:microsoft.com/office/officeart/2005/8/layout/default"/>
    <dgm:cxn modelId="{A0A26261-CC34-4F2C-84F8-86E98A6F989D}" type="presParOf" srcId="{B6D7BAC0-148E-4F5A-BC5F-4BFFEE98EF60}" destId="{90BE781A-DB7D-455A-9361-916D0CE02BAF}" srcOrd="4" destOrd="0" presId="urn:microsoft.com/office/officeart/2005/8/layout/default"/>
    <dgm:cxn modelId="{BDBD6D1C-8F5D-4116-A4D9-B43FDC7738EF}" type="presParOf" srcId="{B6D7BAC0-148E-4F5A-BC5F-4BFFEE98EF60}" destId="{14DD26D3-C7D2-4AE6-B6DD-B74360E49B84}" srcOrd="5" destOrd="0" presId="urn:microsoft.com/office/officeart/2005/8/layout/default"/>
    <dgm:cxn modelId="{18F60C0E-EBE4-4500-AB29-1A3DD2883B4F}" type="presParOf" srcId="{B6D7BAC0-148E-4F5A-BC5F-4BFFEE98EF60}" destId="{70D6983E-435A-4F79-A910-C305FF4FC777}" srcOrd="6" destOrd="0" presId="urn:microsoft.com/office/officeart/2005/8/layout/default"/>
    <dgm:cxn modelId="{8465845A-38C3-4DEE-83AF-447EF6ED9F70}" type="presParOf" srcId="{B6D7BAC0-148E-4F5A-BC5F-4BFFEE98EF60}" destId="{F5094804-6730-4C2C-ADB4-34F1A9491CCB}" srcOrd="7" destOrd="0" presId="urn:microsoft.com/office/officeart/2005/8/layout/default"/>
    <dgm:cxn modelId="{06E07AA4-A080-48A5-B298-AD0772ABABA0}" type="presParOf" srcId="{B6D7BAC0-148E-4F5A-BC5F-4BFFEE98EF60}" destId="{9C5AADD3-ABB3-42EC-8130-134AC8077DD7}" srcOrd="8" destOrd="0" presId="urn:microsoft.com/office/officeart/2005/8/layout/default"/>
    <dgm:cxn modelId="{E13CA91E-C5E3-458B-99FA-39C6986B2744}" type="presParOf" srcId="{B6D7BAC0-148E-4F5A-BC5F-4BFFEE98EF60}" destId="{EC4D7FA1-9220-4776-9287-5D79FF85FCC3}" srcOrd="9" destOrd="0" presId="urn:microsoft.com/office/officeart/2005/8/layout/default"/>
    <dgm:cxn modelId="{0A981A04-4197-466A-B2CE-95263DAFEA9D}" type="presParOf" srcId="{B6D7BAC0-148E-4F5A-BC5F-4BFFEE98EF60}" destId="{CCB6A649-A21E-47B6-AE93-EE551D83FD9F}" srcOrd="10" destOrd="0" presId="urn:microsoft.com/office/officeart/2005/8/layout/default"/>
    <dgm:cxn modelId="{4E770E4D-3BDE-4DED-95CE-2DF7451600BB}" type="presParOf" srcId="{B6D7BAC0-148E-4F5A-BC5F-4BFFEE98EF60}" destId="{E5162C2A-113A-4840-B867-42C9015C0241}" srcOrd="11" destOrd="0" presId="urn:microsoft.com/office/officeart/2005/8/layout/default"/>
    <dgm:cxn modelId="{4CA81C75-1CD1-4C89-8B42-2C4327FE7E2F}" type="presParOf" srcId="{B6D7BAC0-148E-4F5A-BC5F-4BFFEE98EF60}" destId="{EC164244-3EC6-444F-8138-11E9FBFCE5E8}" srcOrd="12" destOrd="0" presId="urn:microsoft.com/office/officeart/2005/8/layout/default"/>
    <dgm:cxn modelId="{FA7175B2-2397-4856-9E71-401317790A43}" type="presParOf" srcId="{B6D7BAC0-148E-4F5A-BC5F-4BFFEE98EF60}" destId="{3D5CF766-EC5D-4B5D-93FE-9CE66BAD185A}" srcOrd="13" destOrd="0" presId="urn:microsoft.com/office/officeart/2005/8/layout/default"/>
    <dgm:cxn modelId="{7A753D02-A336-46FE-A92C-8AC7A19E9160}" type="presParOf" srcId="{B6D7BAC0-148E-4F5A-BC5F-4BFFEE98EF60}" destId="{CF10C326-B4F3-4297-AF01-D919F4FFF23A}" srcOrd="14" destOrd="0" presId="urn:microsoft.com/office/officeart/2005/8/layout/default"/>
    <dgm:cxn modelId="{BDC1649F-7603-4DA2-B6DC-9ED90260C090}" type="presParOf" srcId="{B6D7BAC0-148E-4F5A-BC5F-4BFFEE98EF60}" destId="{8079C84E-9C3B-4CE3-9A6B-337AC65181E2}" srcOrd="15" destOrd="0" presId="urn:microsoft.com/office/officeart/2005/8/layout/default"/>
    <dgm:cxn modelId="{24E670BA-EC32-4604-9537-E4A5EF0A599E}" type="presParOf" srcId="{B6D7BAC0-148E-4F5A-BC5F-4BFFEE98EF60}" destId="{7DD745D6-9872-45E6-9D72-EACDF3AC9E8B}" srcOrd="16" destOrd="0" presId="urn:microsoft.com/office/officeart/2005/8/layout/default"/>
    <dgm:cxn modelId="{15968E89-27B5-4613-AD70-AB8BBA52B5BA}" type="presParOf" srcId="{B6D7BAC0-148E-4F5A-BC5F-4BFFEE98EF60}" destId="{1D447DF1-9568-444C-9084-EDC2095D1383}" srcOrd="17" destOrd="0" presId="urn:microsoft.com/office/officeart/2005/8/layout/default"/>
    <dgm:cxn modelId="{6CC008A8-A57E-469F-9B25-46C3E7218631}" type="presParOf" srcId="{B6D7BAC0-148E-4F5A-BC5F-4BFFEE98EF60}" destId="{94F31500-115E-4581-BE15-A1E3409BD40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51DE3-8405-44CB-8E52-CAF212841F62}">
      <dsp:nvSpPr>
        <dsp:cNvPr id="0" name=""/>
        <dsp:cNvSpPr/>
      </dsp:nvSpPr>
      <dsp:spPr>
        <a:xfrm>
          <a:off x="577125" y="170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system allows secure login for administrators and members.</a:t>
          </a:r>
          <a:endParaRPr lang="en-US" sz="1400" kern="1200"/>
        </a:p>
      </dsp:txBody>
      <dsp:txXfrm>
        <a:off x="577125" y="1704"/>
        <a:ext cx="2177057" cy="1306234"/>
      </dsp:txXfrm>
    </dsp:sp>
    <dsp:sp modelId="{CD1DBED6-2066-4C17-B9D2-0E14244F9CC1}">
      <dsp:nvSpPr>
        <dsp:cNvPr id="0" name=""/>
        <dsp:cNvSpPr/>
      </dsp:nvSpPr>
      <dsp:spPr>
        <a:xfrm>
          <a:off x="2971889" y="1704"/>
          <a:ext cx="2177057" cy="1306234"/>
        </a:xfrm>
        <a:prstGeom prst="rect">
          <a:avLst/>
        </a:prstGeom>
        <a:solidFill>
          <a:schemeClr val="accent2">
            <a:hueOff val="-166319"/>
            <a:satOff val="-75"/>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administrator can access and view books and members' information.</a:t>
          </a:r>
          <a:endParaRPr lang="en-US" sz="1400" kern="1200"/>
        </a:p>
      </dsp:txBody>
      <dsp:txXfrm>
        <a:off x="2971889" y="1704"/>
        <a:ext cx="2177057" cy="1306234"/>
      </dsp:txXfrm>
    </dsp:sp>
    <dsp:sp modelId="{2A27B692-4CA8-472C-ACBF-F69DD0F5E27B}">
      <dsp:nvSpPr>
        <dsp:cNvPr id="0" name=""/>
        <dsp:cNvSpPr/>
      </dsp:nvSpPr>
      <dsp:spPr>
        <a:xfrm>
          <a:off x="5366652" y="1704"/>
          <a:ext cx="2177057" cy="1306234"/>
        </a:xfrm>
        <a:prstGeom prst="rect">
          <a:avLst/>
        </a:prstGeom>
        <a:solidFill>
          <a:schemeClr val="accent2">
            <a:hueOff val="-332638"/>
            <a:satOff val="-150"/>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administrator can add new books to the catalogue and modify existing records.</a:t>
          </a:r>
          <a:endParaRPr lang="en-US" sz="1400" kern="1200"/>
        </a:p>
      </dsp:txBody>
      <dsp:txXfrm>
        <a:off x="5366652" y="1704"/>
        <a:ext cx="2177057" cy="1306234"/>
      </dsp:txXfrm>
    </dsp:sp>
    <dsp:sp modelId="{C9EF2693-54A0-4FE2-A0EF-AF245C9FC2C6}">
      <dsp:nvSpPr>
        <dsp:cNvPr id="0" name=""/>
        <dsp:cNvSpPr/>
      </dsp:nvSpPr>
      <dsp:spPr>
        <a:xfrm>
          <a:off x="7761416" y="1704"/>
          <a:ext cx="2177057" cy="1306234"/>
        </a:xfrm>
        <a:prstGeom prst="rect">
          <a:avLst/>
        </a:prstGeom>
        <a:solidFill>
          <a:schemeClr val="accent2">
            <a:hueOff val="-498958"/>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administrator can add new members to the system and modify their personal information.</a:t>
          </a:r>
          <a:endParaRPr lang="en-US" sz="1400" kern="1200"/>
        </a:p>
      </dsp:txBody>
      <dsp:txXfrm>
        <a:off x="7761416" y="1704"/>
        <a:ext cx="2177057" cy="1306234"/>
      </dsp:txXfrm>
    </dsp:sp>
    <dsp:sp modelId="{45C0EE71-61D9-4097-8CA1-AC489FA9EF31}">
      <dsp:nvSpPr>
        <dsp:cNvPr id="0" name=""/>
        <dsp:cNvSpPr/>
      </dsp:nvSpPr>
      <dsp:spPr>
        <a:xfrm>
          <a:off x="577125" y="1525644"/>
          <a:ext cx="2177057" cy="1306234"/>
        </a:xfrm>
        <a:prstGeom prst="rect">
          <a:avLst/>
        </a:prstGeom>
        <a:solidFill>
          <a:schemeClr val="accent2">
            <a:hueOff val="-665277"/>
            <a:satOff val="-300"/>
            <a:lumOff val="31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system logs messages in a "due date" file whenever the due date for a loaned book is approaching.</a:t>
          </a:r>
          <a:endParaRPr lang="en-US" sz="1400" kern="1200"/>
        </a:p>
      </dsp:txBody>
      <dsp:txXfrm>
        <a:off x="577125" y="1525644"/>
        <a:ext cx="2177057" cy="1306234"/>
      </dsp:txXfrm>
    </dsp:sp>
    <dsp:sp modelId="{1A97DD84-3908-4CB6-B26F-D22331340CF5}">
      <dsp:nvSpPr>
        <dsp:cNvPr id="0" name=""/>
        <dsp:cNvSpPr/>
      </dsp:nvSpPr>
      <dsp:spPr>
        <a:xfrm>
          <a:off x="2971889" y="1525644"/>
          <a:ext cx="2177057" cy="1306234"/>
        </a:xfrm>
        <a:prstGeom prst="rect">
          <a:avLst/>
        </a:prstGeom>
        <a:solidFill>
          <a:schemeClr val="accent2">
            <a:hueOff val="-831596"/>
            <a:satOff val="-37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system logs messages in an "overdue" file whenever a book is returned past its due date.</a:t>
          </a:r>
          <a:endParaRPr lang="en-US" sz="1400" kern="1200"/>
        </a:p>
      </dsp:txBody>
      <dsp:txXfrm>
        <a:off x="2971889" y="1525644"/>
        <a:ext cx="2177057" cy="1306234"/>
      </dsp:txXfrm>
    </dsp:sp>
    <dsp:sp modelId="{5CE32CCE-06E0-4135-89D8-9934AE80790F}">
      <dsp:nvSpPr>
        <dsp:cNvPr id="0" name=""/>
        <dsp:cNvSpPr/>
      </dsp:nvSpPr>
      <dsp:spPr>
        <a:xfrm>
          <a:off x="5366652" y="1525644"/>
          <a:ext cx="2177057" cy="1306234"/>
        </a:xfrm>
        <a:prstGeom prst="rect">
          <a:avLst/>
        </a:prstGeom>
        <a:solidFill>
          <a:schemeClr val="accent2">
            <a:hueOff val="-997915"/>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Members can view the catalogue along with availability.</a:t>
          </a:r>
          <a:endParaRPr lang="en-US" sz="1400" kern="1200"/>
        </a:p>
      </dsp:txBody>
      <dsp:txXfrm>
        <a:off x="5366652" y="1525644"/>
        <a:ext cx="2177057" cy="1306234"/>
      </dsp:txXfrm>
    </dsp:sp>
    <dsp:sp modelId="{4E3D42E2-479E-437C-A4F2-33F9500F9F6B}">
      <dsp:nvSpPr>
        <dsp:cNvPr id="0" name=""/>
        <dsp:cNvSpPr/>
      </dsp:nvSpPr>
      <dsp:spPr>
        <a:xfrm>
          <a:off x="7761416" y="1525644"/>
          <a:ext cx="2177057" cy="1306234"/>
        </a:xfrm>
        <a:prstGeom prst="rect">
          <a:avLst/>
        </a:prstGeom>
        <a:solidFill>
          <a:schemeClr val="accent2">
            <a:hueOff val="-1164234"/>
            <a:satOff val="-524"/>
            <a:lumOff val="54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Members can pre-book books.</a:t>
          </a:r>
          <a:endParaRPr lang="en-US" sz="1400" kern="1200"/>
        </a:p>
      </dsp:txBody>
      <dsp:txXfrm>
        <a:off x="7761416" y="1525644"/>
        <a:ext cx="2177057" cy="1306234"/>
      </dsp:txXfrm>
    </dsp:sp>
    <dsp:sp modelId="{A9336161-8A15-4422-8894-7DE52547CA25}">
      <dsp:nvSpPr>
        <dsp:cNvPr id="0" name=""/>
        <dsp:cNvSpPr/>
      </dsp:nvSpPr>
      <dsp:spPr>
        <a:xfrm>
          <a:off x="2971889" y="3049585"/>
          <a:ext cx="2177057" cy="1306234"/>
        </a:xfrm>
        <a:prstGeom prst="rect">
          <a:avLst/>
        </a:prstGeom>
        <a:solidFill>
          <a:schemeClr val="accent2">
            <a:hueOff val="-1330553"/>
            <a:satOff val="-599"/>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 system logs messages in a "return" file whenever a book is returned.</a:t>
          </a:r>
          <a:endParaRPr lang="en-US" sz="1400" kern="1200"/>
        </a:p>
      </dsp:txBody>
      <dsp:txXfrm>
        <a:off x="2971889" y="3049585"/>
        <a:ext cx="2177057" cy="1306234"/>
      </dsp:txXfrm>
    </dsp:sp>
    <dsp:sp modelId="{1D6B02A9-04C7-40C7-8738-C2CCE3DB7507}">
      <dsp:nvSpPr>
        <dsp:cNvPr id="0" name=""/>
        <dsp:cNvSpPr/>
      </dsp:nvSpPr>
      <dsp:spPr>
        <a:xfrm>
          <a:off x="5366652" y="3049585"/>
          <a:ext cx="2177057" cy="1306234"/>
        </a:xfrm>
        <a:prstGeom prst="rect">
          <a:avLst/>
        </a:prstGeom>
        <a:solidFill>
          <a:schemeClr val="accent2">
            <a:hueOff val="-1496873"/>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t>These features help the library to efficiently manage its resources and provide better service to its members.</a:t>
          </a:r>
          <a:endParaRPr lang="en-US" sz="1400" kern="1200"/>
        </a:p>
      </dsp:txBody>
      <dsp:txXfrm>
        <a:off x="5366652" y="3049585"/>
        <a:ext cx="2177057" cy="1306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94C7E-2415-46B7-86EF-F826846A54E3}">
      <dsp:nvSpPr>
        <dsp:cNvPr id="0" name=""/>
        <dsp:cNvSpPr/>
      </dsp:nvSpPr>
      <dsp:spPr>
        <a:xfrm>
          <a:off x="3383" y="819849"/>
          <a:ext cx="2416161" cy="1534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47E8E-8BFA-425A-8AF9-10CB58337893}">
      <dsp:nvSpPr>
        <dsp:cNvPr id="0" name=""/>
        <dsp:cNvSpPr/>
      </dsp:nvSpPr>
      <dsp:spPr>
        <a:xfrm>
          <a:off x="271846" y="1074888"/>
          <a:ext cx="2416161" cy="1534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The system should enable secure login, and allow administrators to manage books and members' information, including adding/modifying records.</a:t>
          </a:r>
          <a:endParaRPr lang="en-US" sz="1200" kern="1200" dirty="0"/>
        </a:p>
      </dsp:txBody>
      <dsp:txXfrm>
        <a:off x="316783" y="1119825"/>
        <a:ext cx="2326287" cy="1444388"/>
      </dsp:txXfrm>
    </dsp:sp>
    <dsp:sp modelId="{21CBD70C-215F-4E91-8EC1-9EDC0BFC5858}">
      <dsp:nvSpPr>
        <dsp:cNvPr id="0" name=""/>
        <dsp:cNvSpPr/>
      </dsp:nvSpPr>
      <dsp:spPr>
        <a:xfrm>
          <a:off x="2956470" y="819849"/>
          <a:ext cx="2416161" cy="1534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EA7D7-AD03-40B2-A8D0-25F7E0948B5D}">
      <dsp:nvSpPr>
        <dsp:cNvPr id="0" name=""/>
        <dsp:cNvSpPr/>
      </dsp:nvSpPr>
      <dsp:spPr>
        <a:xfrm>
          <a:off x="3224932" y="1074888"/>
          <a:ext cx="2416161" cy="1534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The system should log messages in "due date," "overdue," and "return" files for loaned books approaching due date, returned books past due date, and returned books, respectively.</a:t>
          </a:r>
          <a:endParaRPr lang="en-US" sz="1200" kern="1200"/>
        </a:p>
      </dsp:txBody>
      <dsp:txXfrm>
        <a:off x="3269869" y="1119825"/>
        <a:ext cx="2326287" cy="1444388"/>
      </dsp:txXfrm>
    </dsp:sp>
    <dsp:sp modelId="{829D93C5-807A-4218-A745-D7654F337372}">
      <dsp:nvSpPr>
        <dsp:cNvPr id="0" name=""/>
        <dsp:cNvSpPr/>
      </dsp:nvSpPr>
      <dsp:spPr>
        <a:xfrm>
          <a:off x="5909556" y="819849"/>
          <a:ext cx="2416161" cy="1534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62115-E958-4809-8A79-5CE5109A9B74}">
      <dsp:nvSpPr>
        <dsp:cNvPr id="0" name=""/>
        <dsp:cNvSpPr/>
      </dsp:nvSpPr>
      <dsp:spPr>
        <a:xfrm>
          <a:off x="6178018" y="1074888"/>
          <a:ext cx="2416161" cy="1534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The system should have a user-friendly interface, quick load times, robust security measures, and handle many users without performance issues.</a:t>
          </a:r>
          <a:endParaRPr lang="en-US" sz="1200" kern="1200"/>
        </a:p>
      </dsp:txBody>
      <dsp:txXfrm>
        <a:off x="6222955" y="1119825"/>
        <a:ext cx="2326287" cy="1444388"/>
      </dsp:txXfrm>
    </dsp:sp>
    <dsp:sp modelId="{D2765C08-38BC-48E3-922A-8ABA78AE5643}">
      <dsp:nvSpPr>
        <dsp:cNvPr id="0" name=""/>
        <dsp:cNvSpPr/>
      </dsp:nvSpPr>
      <dsp:spPr>
        <a:xfrm>
          <a:off x="8862642" y="819849"/>
          <a:ext cx="2416161" cy="1534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BECF0-FC12-4430-8A3E-523349CECC69}">
      <dsp:nvSpPr>
        <dsp:cNvPr id="0" name=""/>
        <dsp:cNvSpPr/>
      </dsp:nvSpPr>
      <dsp:spPr>
        <a:xfrm>
          <a:off x="9131104" y="1074888"/>
          <a:ext cx="2416161" cy="1534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The system should provide a seamless and visually pleasing experience, with clear instructions and guidance for users.</a:t>
          </a:r>
          <a:endParaRPr lang="en-US" sz="1200" kern="1200"/>
        </a:p>
      </dsp:txBody>
      <dsp:txXfrm>
        <a:off x="9176041" y="1119825"/>
        <a:ext cx="2326287" cy="1444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553F1-C654-40E0-BC89-5208803EB241}">
      <dsp:nvSpPr>
        <dsp:cNvPr id="0" name=""/>
        <dsp:cNvSpPr/>
      </dsp:nvSpPr>
      <dsp:spPr>
        <a:xfrm>
          <a:off x="0" y="675"/>
          <a:ext cx="69215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AB2F3-7613-4ACF-BFB9-4FE14DD2FFE1}">
      <dsp:nvSpPr>
        <dsp:cNvPr id="0" name=""/>
        <dsp:cNvSpPr/>
      </dsp:nvSpPr>
      <dsp:spPr>
        <a:xfrm>
          <a:off x="0" y="675"/>
          <a:ext cx="6921500" cy="110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NZ" sz="1600" kern="1200" dirty="0"/>
            <a:t>Word - It will be used for documentation of progress and analysis which will explain the decisions made during the project timeline.</a:t>
          </a:r>
          <a:endParaRPr lang="en-US" sz="1600" kern="1200" dirty="0"/>
        </a:p>
      </dsp:txBody>
      <dsp:txXfrm>
        <a:off x="0" y="675"/>
        <a:ext cx="6921500" cy="1107204"/>
      </dsp:txXfrm>
    </dsp:sp>
    <dsp:sp modelId="{142823FD-9E6F-481E-BFC2-ED86A06AD861}">
      <dsp:nvSpPr>
        <dsp:cNvPr id="0" name=""/>
        <dsp:cNvSpPr/>
      </dsp:nvSpPr>
      <dsp:spPr>
        <a:xfrm>
          <a:off x="0" y="1107880"/>
          <a:ext cx="69215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10D58-5650-4EE3-88D1-B9DC60228B98}">
      <dsp:nvSpPr>
        <dsp:cNvPr id="0" name=""/>
        <dsp:cNvSpPr/>
      </dsp:nvSpPr>
      <dsp:spPr>
        <a:xfrm>
          <a:off x="0" y="1107880"/>
          <a:ext cx="6921500" cy="110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NZ" sz="1600" kern="1200"/>
            <a:t>ToDoist - It will be used as a task and project management tool to create, organize, prioritize, and track tasks and goals which is helpful for organizing project workflow and track progress.</a:t>
          </a:r>
          <a:endParaRPr lang="en-US" sz="1600" kern="1200"/>
        </a:p>
      </dsp:txBody>
      <dsp:txXfrm>
        <a:off x="0" y="1107880"/>
        <a:ext cx="6921500" cy="1107204"/>
      </dsp:txXfrm>
    </dsp:sp>
    <dsp:sp modelId="{287096BB-55D4-48D3-A4CE-06DA39E8548B}">
      <dsp:nvSpPr>
        <dsp:cNvPr id="0" name=""/>
        <dsp:cNvSpPr/>
      </dsp:nvSpPr>
      <dsp:spPr>
        <a:xfrm>
          <a:off x="0" y="2215084"/>
          <a:ext cx="69215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CFC11-58D0-46A6-A129-1E63B09C90F4}">
      <dsp:nvSpPr>
        <dsp:cNvPr id="0" name=""/>
        <dsp:cNvSpPr/>
      </dsp:nvSpPr>
      <dsp:spPr>
        <a:xfrm>
          <a:off x="0" y="2215084"/>
          <a:ext cx="6921500" cy="110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NZ" sz="1600" kern="1200"/>
            <a:t>Draw.io – It is tool which creates diagrams such as use case diagrams and flowcharts, to help visualize the structure and architecture of the functionality of the Library Information System.</a:t>
          </a:r>
          <a:endParaRPr lang="en-US" sz="1600" kern="1200"/>
        </a:p>
      </dsp:txBody>
      <dsp:txXfrm>
        <a:off x="0" y="2215084"/>
        <a:ext cx="6921500" cy="1107204"/>
      </dsp:txXfrm>
    </dsp:sp>
    <dsp:sp modelId="{9414D4BC-E132-4EDE-A1BC-61D27FFBC31F}">
      <dsp:nvSpPr>
        <dsp:cNvPr id="0" name=""/>
        <dsp:cNvSpPr/>
      </dsp:nvSpPr>
      <dsp:spPr>
        <a:xfrm>
          <a:off x="0" y="3322288"/>
          <a:ext cx="69215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7587-785E-4166-A98A-BC2A32AF9153}">
      <dsp:nvSpPr>
        <dsp:cNvPr id="0" name=""/>
        <dsp:cNvSpPr/>
      </dsp:nvSpPr>
      <dsp:spPr>
        <a:xfrm>
          <a:off x="0" y="3322288"/>
          <a:ext cx="6921500" cy="110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NZ" sz="1600" kern="1200" dirty="0"/>
            <a:t>Figma – Is a prototyping software which allows to create low-fidelity (lo-fi) and high-fidelity (hi-fi) prototypes of the user interface for the widget application. This tool will help in creating a visual representation of the system design and gather feedback from potential users.</a:t>
          </a:r>
          <a:endParaRPr lang="en-US" sz="1600" kern="1200" dirty="0"/>
        </a:p>
      </dsp:txBody>
      <dsp:txXfrm>
        <a:off x="0" y="3322288"/>
        <a:ext cx="6921500" cy="1107204"/>
      </dsp:txXfrm>
    </dsp:sp>
    <dsp:sp modelId="{272D88C6-C03B-4062-A4D8-C18C05019B83}">
      <dsp:nvSpPr>
        <dsp:cNvPr id="0" name=""/>
        <dsp:cNvSpPr/>
      </dsp:nvSpPr>
      <dsp:spPr>
        <a:xfrm>
          <a:off x="0" y="4429492"/>
          <a:ext cx="69215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192CD-4F07-4CC7-803F-4242897B0BD5}">
      <dsp:nvSpPr>
        <dsp:cNvPr id="0" name=""/>
        <dsp:cNvSpPr/>
      </dsp:nvSpPr>
      <dsp:spPr>
        <a:xfrm>
          <a:off x="0" y="4429492"/>
          <a:ext cx="6921500" cy="110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NZ" sz="1600" kern="1200" dirty="0"/>
            <a:t>QT Creator – Is an IDE which will be used to build the widget application for the Library Information System. This is an integrated development environment (IDE) that will provide a suite of tools to facilitate software development.</a:t>
          </a:r>
          <a:endParaRPr lang="en-US" sz="1600" kern="1200" dirty="0"/>
        </a:p>
      </dsp:txBody>
      <dsp:txXfrm>
        <a:off x="0" y="4429492"/>
        <a:ext cx="6921500" cy="1107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D42C6-28F5-49AC-A013-5C84E7A4E749}">
      <dsp:nvSpPr>
        <dsp:cNvPr id="0" name=""/>
        <dsp:cNvSpPr/>
      </dsp:nvSpPr>
      <dsp:spPr>
        <a:xfrm>
          <a:off x="328455" y="1880"/>
          <a:ext cx="2290592" cy="13743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Users face challenges with the current library system due to complexity, literacy and technological skills, and difficulty in finding interesting books.</a:t>
          </a:r>
          <a:endParaRPr lang="en-US" sz="1300" kern="1200"/>
        </a:p>
      </dsp:txBody>
      <dsp:txXfrm>
        <a:off x="328455" y="1880"/>
        <a:ext cx="2290592" cy="1374355"/>
      </dsp:txXfrm>
    </dsp:sp>
    <dsp:sp modelId="{9609145C-1917-4CF2-B0CB-D7847382D9C0}">
      <dsp:nvSpPr>
        <dsp:cNvPr id="0" name=""/>
        <dsp:cNvSpPr/>
      </dsp:nvSpPr>
      <dsp:spPr>
        <a:xfrm>
          <a:off x="2848106" y="1880"/>
          <a:ext cx="2290592" cy="13743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Most users feel the proposed system requirements meet their needs, but some express concerns about data security and admin access.</a:t>
          </a:r>
          <a:endParaRPr lang="en-US" sz="1300" kern="1200"/>
        </a:p>
      </dsp:txBody>
      <dsp:txXfrm>
        <a:off x="2848106" y="1880"/>
        <a:ext cx="2290592" cy="1374355"/>
      </dsp:txXfrm>
    </dsp:sp>
    <dsp:sp modelId="{5579518F-38EF-4130-815F-4D1EECE24290}">
      <dsp:nvSpPr>
        <dsp:cNvPr id="0" name=""/>
        <dsp:cNvSpPr/>
      </dsp:nvSpPr>
      <dsp:spPr>
        <a:xfrm>
          <a:off x="5367757" y="1880"/>
          <a:ext cx="2290592" cy="137435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Users suggest improving the library system with more visual aids, user-friendly interfaces, and better recommendation algorithms.</a:t>
          </a:r>
          <a:endParaRPr lang="en-US" sz="1300" kern="1200"/>
        </a:p>
      </dsp:txBody>
      <dsp:txXfrm>
        <a:off x="5367757" y="1880"/>
        <a:ext cx="2290592" cy="1374355"/>
      </dsp:txXfrm>
    </dsp:sp>
    <dsp:sp modelId="{14E9183D-8EE2-45EC-8D41-B90B3D560BD7}">
      <dsp:nvSpPr>
        <dsp:cNvPr id="0" name=""/>
        <dsp:cNvSpPr/>
      </dsp:nvSpPr>
      <dsp:spPr>
        <a:xfrm>
          <a:off x="7887408" y="1880"/>
          <a:ext cx="2290592" cy="13743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Important features in a library system include a simple, easy-to-use interface, clear instructions, personalized recommendations, and good customer support.</a:t>
          </a:r>
          <a:endParaRPr lang="en-US" sz="1300" kern="1200"/>
        </a:p>
      </dsp:txBody>
      <dsp:txXfrm>
        <a:off x="7887408" y="1880"/>
        <a:ext cx="2290592" cy="1374355"/>
      </dsp:txXfrm>
    </dsp:sp>
    <dsp:sp modelId="{AF9E5722-1403-4D29-9AE5-08F293BFE476}">
      <dsp:nvSpPr>
        <dsp:cNvPr id="0" name=""/>
        <dsp:cNvSpPr/>
      </dsp:nvSpPr>
      <dsp:spPr>
        <a:xfrm>
          <a:off x="328455" y="1605295"/>
          <a:ext cx="2290592" cy="137435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Key features users want to see in a Library Information System include a clear search function, a wish list, reviews, book reservations, and finding similar books.</a:t>
          </a:r>
          <a:endParaRPr lang="en-US" sz="1300" kern="1200"/>
        </a:p>
      </dsp:txBody>
      <dsp:txXfrm>
        <a:off x="328455" y="1605295"/>
        <a:ext cx="2290592" cy="1374355"/>
      </dsp:txXfrm>
    </dsp:sp>
    <dsp:sp modelId="{949FDB55-5D9B-4F7C-8DB9-769DBD3002FE}">
      <dsp:nvSpPr>
        <dsp:cNvPr id="0" name=""/>
        <dsp:cNvSpPr/>
      </dsp:nvSpPr>
      <dsp:spPr>
        <a:xfrm>
          <a:off x="2848106" y="1605295"/>
          <a:ext cx="2290592" cy="13743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Users prefer a simple, modern, visually pleasing design that is colorful, engaging, and has pictures of books.</a:t>
          </a:r>
          <a:endParaRPr lang="en-US" sz="1300" kern="1200"/>
        </a:p>
      </dsp:txBody>
      <dsp:txXfrm>
        <a:off x="2848106" y="1605295"/>
        <a:ext cx="2290592" cy="1374355"/>
      </dsp:txXfrm>
    </dsp:sp>
    <dsp:sp modelId="{9F8C10B3-A83D-47F6-A47B-E2BB1AB2F127}">
      <dsp:nvSpPr>
        <dsp:cNvPr id="0" name=""/>
        <dsp:cNvSpPr/>
      </dsp:nvSpPr>
      <dsp:spPr>
        <a:xfrm>
          <a:off x="5367757" y="1605295"/>
          <a:ext cx="2290592" cy="13743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Login, search, and reserve functions need to be easy to use.</a:t>
          </a:r>
          <a:endParaRPr lang="en-US" sz="1300" kern="1200"/>
        </a:p>
      </dsp:txBody>
      <dsp:txXfrm>
        <a:off x="5367757" y="1605295"/>
        <a:ext cx="2290592" cy="1374355"/>
      </dsp:txXfrm>
    </dsp:sp>
    <dsp:sp modelId="{8071BEF2-8D83-4F7E-819C-4B2DF6892634}">
      <dsp:nvSpPr>
        <dsp:cNvPr id="0" name=""/>
        <dsp:cNvSpPr/>
      </dsp:nvSpPr>
      <dsp:spPr>
        <a:xfrm>
          <a:off x="7887408" y="1605295"/>
          <a:ext cx="2290592" cy="137435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Users expressed varying degrees of concern about security and privacy, wanting robust security measures to protect their data from admin and external threats.</a:t>
          </a:r>
          <a:endParaRPr lang="en-US" sz="1300" kern="1200"/>
        </a:p>
      </dsp:txBody>
      <dsp:txXfrm>
        <a:off x="7887408" y="1605295"/>
        <a:ext cx="2290592" cy="1374355"/>
      </dsp:txXfrm>
    </dsp:sp>
    <dsp:sp modelId="{FD687086-1205-4880-9E90-22242175D729}">
      <dsp:nvSpPr>
        <dsp:cNvPr id="0" name=""/>
        <dsp:cNvSpPr/>
      </dsp:nvSpPr>
      <dsp:spPr>
        <a:xfrm>
          <a:off x="328455" y="3208709"/>
          <a:ext cx="2290592" cy="13743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Users expect to use the system on a monthly basis, primarily for searching and recommendations, with some planning to regularly borrow and reserve books.</a:t>
          </a:r>
          <a:endParaRPr lang="en-US" sz="1300" kern="1200"/>
        </a:p>
      </dsp:txBody>
      <dsp:txXfrm>
        <a:off x="328455" y="3208709"/>
        <a:ext cx="2290592" cy="1374355"/>
      </dsp:txXfrm>
    </dsp:sp>
    <dsp:sp modelId="{E7F12860-2B6E-42FC-BD67-024D9ACFFA5C}">
      <dsp:nvSpPr>
        <dsp:cNvPr id="0" name=""/>
        <dsp:cNvSpPr/>
      </dsp:nvSpPr>
      <dsp:spPr>
        <a:xfrm>
          <a:off x="2848106" y="3208709"/>
          <a:ext cx="2290592" cy="137435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Most users desire the ability to view popular, new, and recommended books based on their reading history.</a:t>
          </a:r>
          <a:endParaRPr lang="en-US" sz="1300" kern="1200"/>
        </a:p>
      </dsp:txBody>
      <dsp:txXfrm>
        <a:off x="2848106" y="3208709"/>
        <a:ext cx="2290592" cy="1374355"/>
      </dsp:txXfrm>
    </dsp:sp>
    <dsp:sp modelId="{AB3929CB-948D-4F94-AAD1-AF3F12B206EE}">
      <dsp:nvSpPr>
        <dsp:cNvPr id="0" name=""/>
        <dsp:cNvSpPr/>
      </dsp:nvSpPr>
      <dsp:spPr>
        <a:xfrm>
          <a:off x="5367757" y="3208709"/>
          <a:ext cx="2290592" cy="13743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Most users value an easy-to-learn and easy-to-use system, although some require additional support.</a:t>
          </a:r>
          <a:endParaRPr lang="en-US" sz="1300" kern="1200"/>
        </a:p>
      </dsp:txBody>
      <dsp:txXfrm>
        <a:off x="5367757" y="3208709"/>
        <a:ext cx="2290592" cy="1374355"/>
      </dsp:txXfrm>
    </dsp:sp>
    <dsp:sp modelId="{A743E8FB-43A1-4223-958D-914558BE9546}">
      <dsp:nvSpPr>
        <dsp:cNvPr id="0" name=""/>
        <dsp:cNvSpPr/>
      </dsp:nvSpPr>
      <dsp:spPr>
        <a:xfrm>
          <a:off x="7887408" y="3208709"/>
          <a:ext cx="2290592" cy="13743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Some users require assistance, such as clear instructions or a simple interface, to navigate the application.</a:t>
          </a:r>
          <a:endParaRPr lang="en-US" sz="1300" kern="1200"/>
        </a:p>
      </dsp:txBody>
      <dsp:txXfrm>
        <a:off x="7887408" y="3208709"/>
        <a:ext cx="2290592" cy="1374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D96A4-8E64-4657-A9B0-D50CEA9E1638}">
      <dsp:nvSpPr>
        <dsp:cNvPr id="0" name=""/>
        <dsp:cNvSpPr/>
      </dsp:nvSpPr>
      <dsp:spPr>
        <a:xfrm>
          <a:off x="973190" y="989816"/>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A72B7-3B38-49BF-8FF4-D1E6C435845C}">
      <dsp:nvSpPr>
        <dsp:cNvPr id="0" name=""/>
        <dsp:cNvSpPr/>
      </dsp:nvSpPr>
      <dsp:spPr>
        <a:xfrm>
          <a:off x="1242597" y="125922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20643D-5786-4359-BC35-4A7D4FE5CCF1}">
      <dsp:nvSpPr>
        <dsp:cNvPr id="0" name=""/>
        <dsp:cNvSpPr/>
      </dsp:nvSpPr>
      <dsp:spPr>
        <a:xfrm>
          <a:off x="569079"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NZ" sz="2100" kern="1200"/>
            <a:t>Final Requirements</a:t>
          </a:r>
          <a:endParaRPr lang="en-US" sz="2100" kern="1200"/>
        </a:p>
      </dsp:txBody>
      <dsp:txXfrm>
        <a:off x="569079" y="2647707"/>
        <a:ext cx="2072362" cy="720000"/>
      </dsp:txXfrm>
    </dsp:sp>
    <dsp:sp modelId="{617D7270-C247-4285-A593-D6381CF1CA6E}">
      <dsp:nvSpPr>
        <dsp:cNvPr id="0" name=""/>
        <dsp:cNvSpPr/>
      </dsp:nvSpPr>
      <dsp:spPr>
        <a:xfrm>
          <a:off x="3408216" y="989816"/>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130C5-C5D9-4868-A1C3-13834C9B268C}">
      <dsp:nvSpPr>
        <dsp:cNvPr id="0" name=""/>
        <dsp:cNvSpPr/>
      </dsp:nvSpPr>
      <dsp:spPr>
        <a:xfrm>
          <a:off x="3677623" y="125922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37BFC-7D53-4439-A63D-6B2651D51A6F}">
      <dsp:nvSpPr>
        <dsp:cNvPr id="0" name=""/>
        <dsp:cNvSpPr/>
      </dsp:nvSpPr>
      <dsp:spPr>
        <a:xfrm>
          <a:off x="3004105"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NZ" sz="2100" kern="1200"/>
            <a:t>Data Requirements</a:t>
          </a:r>
          <a:endParaRPr lang="en-US" sz="2100" kern="1200"/>
        </a:p>
      </dsp:txBody>
      <dsp:txXfrm>
        <a:off x="3004105" y="2647707"/>
        <a:ext cx="2072362" cy="720000"/>
      </dsp:txXfrm>
    </dsp:sp>
    <dsp:sp modelId="{9B48F4AB-DF5E-48F0-AC81-11C07CDDD60B}">
      <dsp:nvSpPr>
        <dsp:cNvPr id="0" name=""/>
        <dsp:cNvSpPr/>
      </dsp:nvSpPr>
      <dsp:spPr>
        <a:xfrm>
          <a:off x="5843242" y="989816"/>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08D77-D9AE-4175-A8BD-19AB015E5948}">
      <dsp:nvSpPr>
        <dsp:cNvPr id="0" name=""/>
        <dsp:cNvSpPr/>
      </dsp:nvSpPr>
      <dsp:spPr>
        <a:xfrm>
          <a:off x="6112649" y="125922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CB456E-559C-4E83-BB5B-955A920DF644}">
      <dsp:nvSpPr>
        <dsp:cNvPr id="0" name=""/>
        <dsp:cNvSpPr/>
      </dsp:nvSpPr>
      <dsp:spPr>
        <a:xfrm>
          <a:off x="5439131"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NZ" sz="2100" kern="1200"/>
            <a:t>Terms and Conditions</a:t>
          </a:r>
          <a:endParaRPr lang="en-US" sz="2100" kern="1200"/>
        </a:p>
      </dsp:txBody>
      <dsp:txXfrm>
        <a:off x="5439131" y="2647707"/>
        <a:ext cx="2072362" cy="720000"/>
      </dsp:txXfrm>
    </dsp:sp>
    <dsp:sp modelId="{2D8F9897-49DC-41AA-9BD5-0AEDB443AAFA}">
      <dsp:nvSpPr>
        <dsp:cNvPr id="0" name=""/>
        <dsp:cNvSpPr/>
      </dsp:nvSpPr>
      <dsp:spPr>
        <a:xfrm>
          <a:off x="8278268" y="989816"/>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5CF6E-D735-45F6-9BFC-5AA9B865E105}">
      <dsp:nvSpPr>
        <dsp:cNvPr id="0" name=""/>
        <dsp:cNvSpPr/>
      </dsp:nvSpPr>
      <dsp:spPr>
        <a:xfrm>
          <a:off x="8547675" y="125922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FB961-267B-4D08-A181-4C450DF88E78}">
      <dsp:nvSpPr>
        <dsp:cNvPr id="0" name=""/>
        <dsp:cNvSpPr/>
      </dsp:nvSpPr>
      <dsp:spPr>
        <a:xfrm>
          <a:off x="7874157"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NZ" sz="2100" kern="1200"/>
            <a:t>System Models</a:t>
          </a:r>
          <a:endParaRPr lang="en-US" sz="2100" kern="1200"/>
        </a:p>
      </dsp:txBody>
      <dsp:txXfrm>
        <a:off x="7874157" y="2647707"/>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2DB66-6F58-439F-AB97-DBFD2D20209F}">
      <dsp:nvSpPr>
        <dsp:cNvPr id="0" name=""/>
        <dsp:cNvSpPr/>
      </dsp:nvSpPr>
      <dsp:spPr>
        <a:xfrm>
          <a:off x="3594" y="232759"/>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system should allow members and admins to log in and out of their accounts with a password and email.</a:t>
          </a:r>
          <a:endParaRPr lang="en-US" sz="1300" kern="1200"/>
        </a:p>
      </dsp:txBody>
      <dsp:txXfrm>
        <a:off x="3594" y="232759"/>
        <a:ext cx="1946002" cy="1167601"/>
      </dsp:txXfrm>
    </dsp:sp>
    <dsp:sp modelId="{4AB36D50-882A-45D6-BA5E-733E7997A038}">
      <dsp:nvSpPr>
        <dsp:cNvPr id="0" name=""/>
        <dsp:cNvSpPr/>
      </dsp:nvSpPr>
      <dsp:spPr>
        <a:xfrm>
          <a:off x="2144196" y="232759"/>
          <a:ext cx="1946002" cy="1167601"/>
        </a:xfrm>
        <a:prstGeom prst="rect">
          <a:avLst/>
        </a:prstGeom>
        <a:solidFill>
          <a:schemeClr val="accent5">
            <a:hueOff val="-115552"/>
            <a:satOff val="-797"/>
            <a:lumOff val="-1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Members should be able to modify their own information.</a:t>
          </a:r>
          <a:endParaRPr lang="en-US" sz="1300" kern="1200"/>
        </a:p>
      </dsp:txBody>
      <dsp:txXfrm>
        <a:off x="2144196" y="232759"/>
        <a:ext cx="1946002" cy="1167601"/>
      </dsp:txXfrm>
    </dsp:sp>
    <dsp:sp modelId="{EC10C98F-5381-4B91-83F6-458351849E07}">
      <dsp:nvSpPr>
        <dsp:cNvPr id="0" name=""/>
        <dsp:cNvSpPr/>
      </dsp:nvSpPr>
      <dsp:spPr>
        <a:xfrm>
          <a:off x="4284798" y="232759"/>
          <a:ext cx="1946002" cy="1167601"/>
        </a:xfrm>
        <a:prstGeom prst="rect">
          <a:avLst/>
        </a:prstGeom>
        <a:solidFill>
          <a:schemeClr val="accent5">
            <a:hueOff val="-231104"/>
            <a:satOff val="-1593"/>
            <a:lumOff val="-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Members should be able to track the status of the books they have loaned.</a:t>
          </a:r>
          <a:endParaRPr lang="en-US" sz="1300" kern="1200"/>
        </a:p>
      </dsp:txBody>
      <dsp:txXfrm>
        <a:off x="4284798" y="232759"/>
        <a:ext cx="1946002" cy="1167601"/>
      </dsp:txXfrm>
    </dsp:sp>
    <dsp:sp modelId="{CD6687FF-8F4D-4FE7-ACDF-D857A7B6A839}">
      <dsp:nvSpPr>
        <dsp:cNvPr id="0" name=""/>
        <dsp:cNvSpPr/>
      </dsp:nvSpPr>
      <dsp:spPr>
        <a:xfrm>
          <a:off x="6425401" y="232759"/>
          <a:ext cx="1946002" cy="1167601"/>
        </a:xfrm>
        <a:prstGeom prst="rect">
          <a:avLst/>
        </a:prstGeom>
        <a:solidFill>
          <a:schemeClr val="accent5">
            <a:hueOff val="-346656"/>
            <a:satOff val="-2390"/>
            <a:lumOff val="-4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Admin passwords should be protected by censoring them when inputted.</a:t>
          </a:r>
          <a:endParaRPr lang="en-US" sz="1300" kern="1200"/>
        </a:p>
      </dsp:txBody>
      <dsp:txXfrm>
        <a:off x="6425401" y="232759"/>
        <a:ext cx="1946002" cy="1167601"/>
      </dsp:txXfrm>
    </dsp:sp>
    <dsp:sp modelId="{37E15D56-B7C6-4834-AC1F-9CF9423D83E9}">
      <dsp:nvSpPr>
        <dsp:cNvPr id="0" name=""/>
        <dsp:cNvSpPr/>
      </dsp:nvSpPr>
      <dsp:spPr>
        <a:xfrm>
          <a:off x="8566003" y="232759"/>
          <a:ext cx="1946002" cy="1167601"/>
        </a:xfrm>
        <a:prstGeom prst="rect">
          <a:avLst/>
        </a:prstGeom>
        <a:solidFill>
          <a:schemeClr val="accent5">
            <a:hueOff val="-462208"/>
            <a:satOff val="-3186"/>
            <a:lumOff val="-6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Admins should be able to view members' name and age.</a:t>
          </a:r>
          <a:endParaRPr lang="en-US" sz="1300" kern="1200"/>
        </a:p>
      </dsp:txBody>
      <dsp:txXfrm>
        <a:off x="8566003" y="232759"/>
        <a:ext cx="1946002" cy="1167601"/>
      </dsp:txXfrm>
    </dsp:sp>
    <dsp:sp modelId="{060CA654-84D6-4A11-8EB8-FBDB585B63A3}">
      <dsp:nvSpPr>
        <dsp:cNvPr id="0" name=""/>
        <dsp:cNvSpPr/>
      </dsp:nvSpPr>
      <dsp:spPr>
        <a:xfrm>
          <a:off x="3594" y="1594961"/>
          <a:ext cx="1946002" cy="1167601"/>
        </a:xfrm>
        <a:prstGeom prst="rect">
          <a:avLst/>
        </a:prstGeom>
        <a:solidFill>
          <a:schemeClr val="accent5">
            <a:hueOff val="-577760"/>
            <a:satOff val="-3983"/>
            <a:lumOff val="-8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Admins should be able to create new member accounts using name, age, phone number, email, and password.</a:t>
          </a:r>
          <a:endParaRPr lang="en-US" sz="1300" kern="1200"/>
        </a:p>
      </dsp:txBody>
      <dsp:txXfrm>
        <a:off x="3594" y="1594961"/>
        <a:ext cx="1946002" cy="1167601"/>
      </dsp:txXfrm>
    </dsp:sp>
    <dsp:sp modelId="{525CEE88-893A-4B9A-87B7-8175DAA2A435}">
      <dsp:nvSpPr>
        <dsp:cNvPr id="0" name=""/>
        <dsp:cNvSpPr/>
      </dsp:nvSpPr>
      <dsp:spPr>
        <a:xfrm>
          <a:off x="2144196" y="1594961"/>
          <a:ext cx="1946002" cy="1167601"/>
        </a:xfrm>
        <a:prstGeom prst="rect">
          <a:avLst/>
        </a:prstGeom>
        <a:solidFill>
          <a:schemeClr val="accent5">
            <a:hueOff val="-693313"/>
            <a:satOff val="-4779"/>
            <a:lumOff val="-9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Admins should be able to modify member information with member permission and password.</a:t>
          </a:r>
          <a:endParaRPr lang="en-US" sz="1300" kern="1200"/>
        </a:p>
      </dsp:txBody>
      <dsp:txXfrm>
        <a:off x="2144196" y="1594961"/>
        <a:ext cx="1946002" cy="1167601"/>
      </dsp:txXfrm>
    </dsp:sp>
    <dsp:sp modelId="{8A1EA08C-673A-4FD3-8F8F-7823CAC2622C}">
      <dsp:nvSpPr>
        <dsp:cNvPr id="0" name=""/>
        <dsp:cNvSpPr/>
      </dsp:nvSpPr>
      <dsp:spPr>
        <a:xfrm>
          <a:off x="4284798" y="1594961"/>
          <a:ext cx="1946002" cy="1167601"/>
        </a:xfrm>
        <a:prstGeom prst="rect">
          <a:avLst/>
        </a:prstGeom>
        <a:solidFill>
          <a:schemeClr val="accent5">
            <a:hueOff val="-808865"/>
            <a:satOff val="-5576"/>
            <a:lumOff val="-11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system should contain a library of books with title, author, book cover, synopsis, and status.</a:t>
          </a:r>
          <a:endParaRPr lang="en-US" sz="1300" kern="1200"/>
        </a:p>
      </dsp:txBody>
      <dsp:txXfrm>
        <a:off x="4284798" y="1594961"/>
        <a:ext cx="1946002" cy="1167601"/>
      </dsp:txXfrm>
    </dsp:sp>
    <dsp:sp modelId="{EB0336BA-C8DE-47FC-A57D-2126FF19BC53}">
      <dsp:nvSpPr>
        <dsp:cNvPr id="0" name=""/>
        <dsp:cNvSpPr/>
      </dsp:nvSpPr>
      <dsp:spPr>
        <a:xfrm>
          <a:off x="6425401" y="1594961"/>
          <a:ext cx="1946002" cy="1167601"/>
        </a:xfrm>
        <a:prstGeom prst="rect">
          <a:avLst/>
        </a:prstGeom>
        <a:solidFill>
          <a:schemeClr val="accent5">
            <a:hueOff val="-924417"/>
            <a:satOff val="-6372"/>
            <a:lumOff val="-13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Admins should be able to add, delete, and modify books in the library.</a:t>
          </a:r>
          <a:endParaRPr lang="en-US" sz="1300" kern="1200"/>
        </a:p>
      </dsp:txBody>
      <dsp:txXfrm>
        <a:off x="6425401" y="1594961"/>
        <a:ext cx="1946002" cy="1167601"/>
      </dsp:txXfrm>
    </dsp:sp>
    <dsp:sp modelId="{8FEF4E62-1C16-46D7-9B33-B17C377EE36A}">
      <dsp:nvSpPr>
        <dsp:cNvPr id="0" name=""/>
        <dsp:cNvSpPr/>
      </dsp:nvSpPr>
      <dsp:spPr>
        <a:xfrm>
          <a:off x="8566003" y="1594961"/>
          <a:ext cx="1946002" cy="1167601"/>
        </a:xfrm>
        <a:prstGeom prst="rect">
          <a:avLst/>
        </a:prstGeom>
        <a:solidFill>
          <a:schemeClr val="accent5">
            <a:hueOff val="-1039969"/>
            <a:satOff val="-7169"/>
            <a:lumOff val="-14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system should log and categorize information about loaned and returned books in a database.</a:t>
          </a:r>
          <a:endParaRPr lang="en-US" sz="1300" kern="1200"/>
        </a:p>
      </dsp:txBody>
      <dsp:txXfrm>
        <a:off x="8566003" y="1594961"/>
        <a:ext cx="1946002" cy="1167601"/>
      </dsp:txXfrm>
    </dsp:sp>
    <dsp:sp modelId="{3AE78177-FC0D-4C01-AC37-D0637D19F805}">
      <dsp:nvSpPr>
        <dsp:cNvPr id="0" name=""/>
        <dsp:cNvSpPr/>
      </dsp:nvSpPr>
      <dsp:spPr>
        <a:xfrm>
          <a:off x="1073895" y="2957162"/>
          <a:ext cx="1946002" cy="1167601"/>
        </a:xfrm>
        <a:prstGeom prst="rect">
          <a:avLst/>
        </a:prstGeom>
        <a:solidFill>
          <a:schemeClr val="accent5">
            <a:hueOff val="-1155521"/>
            <a:satOff val="-7965"/>
            <a:lumOff val="-16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Members should be able to view the status of books.</a:t>
          </a:r>
          <a:endParaRPr lang="en-US" sz="1300" kern="1200"/>
        </a:p>
      </dsp:txBody>
      <dsp:txXfrm>
        <a:off x="1073895" y="2957162"/>
        <a:ext cx="1946002" cy="1167601"/>
      </dsp:txXfrm>
    </dsp:sp>
    <dsp:sp modelId="{1E1618C1-A230-4002-8CF2-B240A2481DC5}">
      <dsp:nvSpPr>
        <dsp:cNvPr id="0" name=""/>
        <dsp:cNvSpPr/>
      </dsp:nvSpPr>
      <dsp:spPr>
        <a:xfrm>
          <a:off x="3214497" y="2957162"/>
          <a:ext cx="1946002" cy="1167601"/>
        </a:xfrm>
        <a:prstGeom prst="rect">
          <a:avLst/>
        </a:prstGeom>
        <a:solidFill>
          <a:schemeClr val="accent5">
            <a:hueOff val="-1271073"/>
            <a:satOff val="-8762"/>
            <a:lumOff val="-1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system should be easy to use and have a clear and consistent visual design.</a:t>
          </a:r>
          <a:endParaRPr lang="en-US" sz="1300" kern="1200"/>
        </a:p>
      </dsp:txBody>
      <dsp:txXfrm>
        <a:off x="3214497" y="2957162"/>
        <a:ext cx="1946002" cy="1167601"/>
      </dsp:txXfrm>
    </dsp:sp>
    <dsp:sp modelId="{EF6D9729-154F-4F4D-A8ED-08CB8EC9A06C}">
      <dsp:nvSpPr>
        <dsp:cNvPr id="0" name=""/>
        <dsp:cNvSpPr/>
      </dsp:nvSpPr>
      <dsp:spPr>
        <a:xfrm>
          <a:off x="5355100" y="2957162"/>
          <a:ext cx="1946002" cy="1167601"/>
        </a:xfrm>
        <a:prstGeom prst="rect">
          <a:avLst/>
        </a:prstGeom>
        <a:solidFill>
          <a:schemeClr val="accent5">
            <a:hueOff val="-1386625"/>
            <a:satOff val="-9558"/>
            <a:lumOff val="-19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system should be secure and prevent unauthorized access.</a:t>
          </a:r>
          <a:endParaRPr lang="en-US" sz="1300" kern="1200"/>
        </a:p>
      </dsp:txBody>
      <dsp:txXfrm>
        <a:off x="5355100" y="2957162"/>
        <a:ext cx="1946002" cy="1167601"/>
      </dsp:txXfrm>
    </dsp:sp>
    <dsp:sp modelId="{AB477D53-E24A-469A-AEEF-C5AED8C24258}">
      <dsp:nvSpPr>
        <dsp:cNvPr id="0" name=""/>
        <dsp:cNvSpPr/>
      </dsp:nvSpPr>
      <dsp:spPr>
        <a:xfrm>
          <a:off x="7495702" y="2957162"/>
          <a:ext cx="1946002" cy="1167601"/>
        </a:xfrm>
        <a:prstGeom prst="rect">
          <a:avLst/>
        </a:prstGeom>
        <a:solidFill>
          <a:schemeClr val="accent5">
            <a:hueOff val="-1502177"/>
            <a:satOff val="-10355"/>
            <a:lumOff val="-21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interface should be intuitive and easy-to-use with easy-to-follow navigation.</a:t>
          </a:r>
          <a:endParaRPr lang="en-US" sz="1300" kern="1200"/>
        </a:p>
      </dsp:txBody>
      <dsp:txXfrm>
        <a:off x="7495702" y="2957162"/>
        <a:ext cx="1946002" cy="11676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7132-208F-4923-B99F-658B3C8DDD4E}">
      <dsp:nvSpPr>
        <dsp:cNvPr id="0" name=""/>
        <dsp:cNvSpPr/>
      </dsp:nvSpPr>
      <dsp:spPr>
        <a:xfrm>
          <a:off x="3078" y="680457"/>
          <a:ext cx="2441930" cy="14651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User data: This includes information about users such as their name, age, email, phone number, account type (admin or member), and password.</a:t>
          </a:r>
          <a:endParaRPr lang="en-US" sz="1100" kern="1200"/>
        </a:p>
      </dsp:txBody>
      <dsp:txXfrm>
        <a:off x="3078" y="680457"/>
        <a:ext cx="2441930" cy="1465158"/>
      </dsp:txXfrm>
    </dsp:sp>
    <dsp:sp modelId="{4B4A99FA-393C-48A8-B76E-1A40991375AB}">
      <dsp:nvSpPr>
        <dsp:cNvPr id="0" name=""/>
        <dsp:cNvSpPr/>
      </dsp:nvSpPr>
      <dsp:spPr>
        <a:xfrm>
          <a:off x="2689201" y="680457"/>
          <a:ext cx="2441930" cy="1465158"/>
        </a:xfrm>
        <a:prstGeom prst="rect">
          <a:avLst/>
        </a:prstGeom>
        <a:solidFill>
          <a:schemeClr val="accent2">
            <a:hueOff val="-213839"/>
            <a:satOff val="-96"/>
            <a:lumOff val="10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Book data: This includes information about books such as title, author, book cover, synopsis, and status (available, on loan, overdue, or returned).</a:t>
          </a:r>
          <a:endParaRPr lang="en-US" sz="1100" kern="1200"/>
        </a:p>
      </dsp:txBody>
      <dsp:txXfrm>
        <a:off x="2689201" y="680457"/>
        <a:ext cx="2441930" cy="1465158"/>
      </dsp:txXfrm>
    </dsp:sp>
    <dsp:sp modelId="{37355844-4561-4FAD-93A1-BD080FA5D050}">
      <dsp:nvSpPr>
        <dsp:cNvPr id="0" name=""/>
        <dsp:cNvSpPr/>
      </dsp:nvSpPr>
      <dsp:spPr>
        <a:xfrm>
          <a:off x="5375324" y="680457"/>
          <a:ext cx="2441930" cy="1465158"/>
        </a:xfrm>
        <a:prstGeom prst="rect">
          <a:avLst/>
        </a:prstGeom>
        <a:solidFill>
          <a:schemeClr val="accent2">
            <a:hueOff val="-427678"/>
            <a:satOff val="-193"/>
            <a:lumOff val="20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Borrowing data: This includes information about book borrowing transactions such as the borrower's ID, the book's ID, the borrowing date, and the due date.</a:t>
          </a:r>
          <a:endParaRPr lang="en-US" sz="1100" kern="1200"/>
        </a:p>
      </dsp:txBody>
      <dsp:txXfrm>
        <a:off x="5375324" y="680457"/>
        <a:ext cx="2441930" cy="1465158"/>
      </dsp:txXfrm>
    </dsp:sp>
    <dsp:sp modelId="{525A7FFE-73CF-4E12-AEB8-38AACA8970AA}">
      <dsp:nvSpPr>
        <dsp:cNvPr id="0" name=""/>
        <dsp:cNvSpPr/>
      </dsp:nvSpPr>
      <dsp:spPr>
        <a:xfrm>
          <a:off x="8061447" y="680457"/>
          <a:ext cx="2441930" cy="1465158"/>
        </a:xfrm>
        <a:prstGeom prst="rect">
          <a:avLst/>
        </a:prstGeom>
        <a:solidFill>
          <a:schemeClr val="accent2">
            <a:hueOff val="-641517"/>
            <a:satOff val="-289"/>
            <a:lumOff val="30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Overdue data: This includes information about overdue book borrowing transactions such as the borrower's ID, the book's ID, the borrowing date, and the overdue date.</a:t>
          </a:r>
          <a:endParaRPr lang="en-US" sz="1100" kern="1200"/>
        </a:p>
      </dsp:txBody>
      <dsp:txXfrm>
        <a:off x="8061447" y="680457"/>
        <a:ext cx="2441930" cy="1465158"/>
      </dsp:txXfrm>
    </dsp:sp>
    <dsp:sp modelId="{A525895F-7E65-4855-9517-B79AF5E5B178}">
      <dsp:nvSpPr>
        <dsp:cNvPr id="0" name=""/>
        <dsp:cNvSpPr/>
      </dsp:nvSpPr>
      <dsp:spPr>
        <a:xfrm>
          <a:off x="3078" y="2389808"/>
          <a:ext cx="2441930" cy="1465158"/>
        </a:xfrm>
        <a:prstGeom prst="rect">
          <a:avLst/>
        </a:prstGeom>
        <a:solidFill>
          <a:schemeClr val="accent2">
            <a:hueOff val="-855356"/>
            <a:satOff val="-385"/>
            <a:lumOff val="4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Help data: This includes information about help requests submitted by users such as the user's name, email, phone number, and help message.</a:t>
          </a:r>
          <a:endParaRPr lang="en-US" sz="1100" kern="1200"/>
        </a:p>
      </dsp:txBody>
      <dsp:txXfrm>
        <a:off x="3078" y="2389808"/>
        <a:ext cx="2441930" cy="1465158"/>
      </dsp:txXfrm>
    </dsp:sp>
    <dsp:sp modelId="{880B63B7-F542-4EBB-BB55-C77C9FE8DA44}">
      <dsp:nvSpPr>
        <dsp:cNvPr id="0" name=""/>
        <dsp:cNvSpPr/>
      </dsp:nvSpPr>
      <dsp:spPr>
        <a:xfrm>
          <a:off x="2689201" y="2389808"/>
          <a:ext cx="2441930" cy="1465158"/>
        </a:xfrm>
        <a:prstGeom prst="rect">
          <a:avLst/>
        </a:prstGeom>
        <a:solidFill>
          <a:schemeClr val="accent2">
            <a:hueOff val="-1069195"/>
            <a:satOff val="-481"/>
            <a:lumOff val="5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Log data: This includes information that is automatically logged by the system such as the name of the member, book loaned to member, date loaned, expiry date of loan, name of book and date returned, and information about books that are overdue.</a:t>
          </a:r>
          <a:endParaRPr lang="en-US" sz="1100" kern="1200"/>
        </a:p>
      </dsp:txBody>
      <dsp:txXfrm>
        <a:off x="2689201" y="2389808"/>
        <a:ext cx="2441930" cy="1465158"/>
      </dsp:txXfrm>
    </dsp:sp>
    <dsp:sp modelId="{7E3E9446-BA85-439D-99DD-855334CFCBE6}">
      <dsp:nvSpPr>
        <dsp:cNvPr id="0" name=""/>
        <dsp:cNvSpPr/>
      </dsp:nvSpPr>
      <dsp:spPr>
        <a:xfrm>
          <a:off x="5375324" y="2389808"/>
          <a:ext cx="2441930" cy="1465158"/>
        </a:xfrm>
        <a:prstGeom prst="rect">
          <a:avLst/>
        </a:prstGeom>
        <a:solidFill>
          <a:schemeClr val="accent2">
            <a:hueOff val="-1283034"/>
            <a:satOff val="-578"/>
            <a:lumOff val="60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Recommended book data: This includes information about recommended books managed by an admin.</a:t>
          </a:r>
          <a:endParaRPr lang="en-US" sz="1100" kern="1200"/>
        </a:p>
      </dsp:txBody>
      <dsp:txXfrm>
        <a:off x="5375324" y="2389808"/>
        <a:ext cx="2441930" cy="1465158"/>
      </dsp:txXfrm>
    </dsp:sp>
    <dsp:sp modelId="{6F8AFCEE-AA46-49F4-A5E5-2E0F20C81154}">
      <dsp:nvSpPr>
        <dsp:cNvPr id="0" name=""/>
        <dsp:cNvSpPr/>
      </dsp:nvSpPr>
      <dsp:spPr>
        <a:xfrm>
          <a:off x="8061447" y="2389808"/>
          <a:ext cx="2441930" cy="1465158"/>
        </a:xfrm>
        <a:prstGeom prst="rect">
          <a:avLst/>
        </a:prstGeom>
        <a:solidFill>
          <a:schemeClr val="accent2">
            <a:hueOff val="-1496873"/>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Reservation data: This includes information about book reservation transactions such as the borrower's ID and the book's ID.</a:t>
          </a:r>
          <a:endParaRPr lang="en-US" sz="1100" kern="1200"/>
        </a:p>
      </dsp:txBody>
      <dsp:txXfrm>
        <a:off x="8061447" y="2389808"/>
        <a:ext cx="2441930" cy="14651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73F1E-561F-492A-B795-0272AD4329B4}">
      <dsp:nvSpPr>
        <dsp:cNvPr id="0" name=""/>
        <dsp:cNvSpPr/>
      </dsp:nvSpPr>
      <dsp:spPr>
        <a:xfrm>
          <a:off x="577125" y="170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Personal information will be collected during registration and kept confidential.</a:t>
          </a:r>
          <a:endParaRPr lang="en-US" sz="1400" kern="1200"/>
        </a:p>
      </dsp:txBody>
      <dsp:txXfrm>
        <a:off x="577125" y="1704"/>
        <a:ext cx="2177057" cy="1306234"/>
      </dsp:txXfrm>
    </dsp:sp>
    <dsp:sp modelId="{4FB65869-27D4-4ED8-8B90-0A120C2012E2}">
      <dsp:nvSpPr>
        <dsp:cNvPr id="0" name=""/>
        <dsp:cNvSpPr/>
      </dsp:nvSpPr>
      <dsp:spPr>
        <a:xfrm>
          <a:off x="2971889" y="1704"/>
          <a:ext cx="2177057" cy="1306234"/>
        </a:xfrm>
        <a:prstGeom prst="rect">
          <a:avLst/>
        </a:prstGeom>
        <a:solidFill>
          <a:schemeClr val="accent2">
            <a:hueOff val="-166319"/>
            <a:satOff val="-75"/>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User data will be protected but users are responsible for their own data.</a:t>
          </a:r>
          <a:endParaRPr lang="en-US" sz="1400" kern="1200"/>
        </a:p>
      </dsp:txBody>
      <dsp:txXfrm>
        <a:off x="2971889" y="1704"/>
        <a:ext cx="2177057" cy="1306234"/>
      </dsp:txXfrm>
    </dsp:sp>
    <dsp:sp modelId="{90BE781A-DB7D-455A-9361-916D0CE02BAF}">
      <dsp:nvSpPr>
        <dsp:cNvPr id="0" name=""/>
        <dsp:cNvSpPr/>
      </dsp:nvSpPr>
      <dsp:spPr>
        <a:xfrm>
          <a:off x="5366652" y="1704"/>
          <a:ext cx="2177057" cy="1306234"/>
        </a:xfrm>
        <a:prstGeom prst="rect">
          <a:avLst/>
        </a:prstGeom>
        <a:solidFill>
          <a:schemeClr val="accent2">
            <a:hueOff val="-332638"/>
            <a:satOff val="-150"/>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Borrowed books will be tracked, and late fees may apply if books are not returned on time.</a:t>
          </a:r>
          <a:endParaRPr lang="en-US" sz="1400" kern="1200"/>
        </a:p>
      </dsp:txBody>
      <dsp:txXfrm>
        <a:off x="5366652" y="1704"/>
        <a:ext cx="2177057" cy="1306234"/>
      </dsp:txXfrm>
    </dsp:sp>
    <dsp:sp modelId="{70D6983E-435A-4F79-A910-C305FF4FC777}">
      <dsp:nvSpPr>
        <dsp:cNvPr id="0" name=""/>
        <dsp:cNvSpPr/>
      </dsp:nvSpPr>
      <dsp:spPr>
        <a:xfrm>
          <a:off x="7761416" y="1704"/>
          <a:ext cx="2177057" cy="1306234"/>
        </a:xfrm>
        <a:prstGeom prst="rect">
          <a:avLst/>
        </a:prstGeom>
        <a:solidFill>
          <a:schemeClr val="accent2">
            <a:hueOff val="-498958"/>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Book availability is not guaranteed due to high demand or other circumstances.</a:t>
          </a:r>
          <a:endParaRPr lang="en-US" sz="1400" kern="1200"/>
        </a:p>
      </dsp:txBody>
      <dsp:txXfrm>
        <a:off x="7761416" y="1704"/>
        <a:ext cx="2177057" cy="1306234"/>
      </dsp:txXfrm>
    </dsp:sp>
    <dsp:sp modelId="{9C5AADD3-ABB3-42EC-8130-134AC8077DD7}">
      <dsp:nvSpPr>
        <dsp:cNvPr id="0" name=""/>
        <dsp:cNvSpPr/>
      </dsp:nvSpPr>
      <dsp:spPr>
        <a:xfrm>
          <a:off x="577125" y="1525644"/>
          <a:ext cx="2177057" cy="1306234"/>
        </a:xfrm>
        <a:prstGeom prst="rect">
          <a:avLst/>
        </a:prstGeom>
        <a:solidFill>
          <a:schemeClr val="accent2">
            <a:hueOff val="-665277"/>
            <a:satOff val="-300"/>
            <a:lumOff val="31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Account access will not be granted without permission, and users are responsible for keeping their account details confidential.</a:t>
          </a:r>
          <a:endParaRPr lang="en-US" sz="1400" kern="1200"/>
        </a:p>
      </dsp:txBody>
      <dsp:txXfrm>
        <a:off x="577125" y="1525644"/>
        <a:ext cx="2177057" cy="1306234"/>
      </dsp:txXfrm>
    </dsp:sp>
    <dsp:sp modelId="{CCB6A649-A21E-47B6-AE93-EE551D83FD9F}">
      <dsp:nvSpPr>
        <dsp:cNvPr id="0" name=""/>
        <dsp:cNvSpPr/>
      </dsp:nvSpPr>
      <dsp:spPr>
        <a:xfrm>
          <a:off x="2971889" y="1525644"/>
          <a:ext cx="2177057" cy="1306234"/>
        </a:xfrm>
        <a:prstGeom prst="rect">
          <a:avLst/>
        </a:prstGeom>
        <a:solidFill>
          <a:schemeClr val="accent2">
            <a:hueOff val="-831596"/>
            <a:satOff val="-37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Contact information will be used for library account communication only and users may opt-out of non-essential communication.</a:t>
          </a:r>
          <a:endParaRPr lang="en-US" sz="1400" kern="1200"/>
        </a:p>
      </dsp:txBody>
      <dsp:txXfrm>
        <a:off x="2971889" y="1525644"/>
        <a:ext cx="2177057" cy="1306234"/>
      </dsp:txXfrm>
    </dsp:sp>
    <dsp:sp modelId="{EC164244-3EC6-444F-8138-11E9FBFCE5E8}">
      <dsp:nvSpPr>
        <dsp:cNvPr id="0" name=""/>
        <dsp:cNvSpPr/>
      </dsp:nvSpPr>
      <dsp:spPr>
        <a:xfrm>
          <a:off x="5366652" y="1525644"/>
          <a:ext cx="2177057" cy="1306234"/>
        </a:xfrm>
        <a:prstGeom prst="rect">
          <a:avLst/>
        </a:prstGeom>
        <a:solidFill>
          <a:schemeClr val="accent2">
            <a:hueOff val="-997915"/>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Users are expected to behave in a respectful and courteous manner.</a:t>
          </a:r>
          <a:endParaRPr lang="en-US" sz="1400" kern="1200"/>
        </a:p>
      </dsp:txBody>
      <dsp:txXfrm>
        <a:off x="5366652" y="1525644"/>
        <a:ext cx="2177057" cy="1306234"/>
      </dsp:txXfrm>
    </dsp:sp>
    <dsp:sp modelId="{CF10C326-B4F3-4297-AF01-D919F4FFF23A}">
      <dsp:nvSpPr>
        <dsp:cNvPr id="0" name=""/>
        <dsp:cNvSpPr/>
      </dsp:nvSpPr>
      <dsp:spPr>
        <a:xfrm>
          <a:off x="7761416" y="1525644"/>
          <a:ext cx="2177057" cy="1306234"/>
        </a:xfrm>
        <a:prstGeom prst="rect">
          <a:avLst/>
        </a:prstGeom>
        <a:solidFill>
          <a:schemeClr val="accent2">
            <a:hueOff val="-1164234"/>
            <a:satOff val="-524"/>
            <a:lumOff val="54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Users are responsible for their account and prohibited from sharing login credentials.</a:t>
          </a:r>
          <a:endParaRPr lang="en-US" sz="1400" kern="1200"/>
        </a:p>
      </dsp:txBody>
      <dsp:txXfrm>
        <a:off x="7761416" y="1525644"/>
        <a:ext cx="2177057" cy="1306234"/>
      </dsp:txXfrm>
    </dsp:sp>
    <dsp:sp modelId="{7DD745D6-9872-45E6-9D72-EACDF3AC9E8B}">
      <dsp:nvSpPr>
        <dsp:cNvPr id="0" name=""/>
        <dsp:cNvSpPr/>
      </dsp:nvSpPr>
      <dsp:spPr>
        <a:xfrm>
          <a:off x="2971889" y="3049585"/>
          <a:ext cx="2177057" cy="1306234"/>
        </a:xfrm>
        <a:prstGeom prst="rect">
          <a:avLst/>
        </a:prstGeom>
        <a:solidFill>
          <a:schemeClr val="accent2">
            <a:hueOff val="-1330553"/>
            <a:satOff val="-599"/>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Fees may be charged for late returns or lost books and accounts may be suspended for non-payment of fees.</a:t>
          </a:r>
          <a:endParaRPr lang="en-US" sz="1400" kern="1200"/>
        </a:p>
      </dsp:txBody>
      <dsp:txXfrm>
        <a:off x="2971889" y="3049585"/>
        <a:ext cx="2177057" cy="1306234"/>
      </dsp:txXfrm>
    </dsp:sp>
    <dsp:sp modelId="{94F31500-115E-4581-BE15-A1E3409BD40E}">
      <dsp:nvSpPr>
        <dsp:cNvPr id="0" name=""/>
        <dsp:cNvSpPr/>
      </dsp:nvSpPr>
      <dsp:spPr>
        <a:xfrm>
          <a:off x="5366652" y="3049585"/>
          <a:ext cx="2177057" cy="1306234"/>
        </a:xfrm>
        <a:prstGeom prst="rect">
          <a:avLst/>
        </a:prstGeom>
        <a:solidFill>
          <a:schemeClr val="accent2">
            <a:hueOff val="-1496873"/>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a:t>The terms and conditions may be modified or updated, and users will be notified of changes.</a:t>
          </a:r>
          <a:endParaRPr lang="en-US" sz="1400" kern="1200"/>
        </a:p>
      </dsp:txBody>
      <dsp:txXfrm>
        <a:off x="5366652" y="3049585"/>
        <a:ext cx="2177057" cy="13062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D2B40-B69B-494C-B0F2-8AB1DDDE0744}" type="datetimeFigureOut">
              <a:rPr lang="en-NZ" smtClean="0"/>
              <a:t>24/02/2023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679BA-D6E4-476E-B8C0-1BD1C5C2FD5A}" type="slidenum">
              <a:rPr lang="en-NZ" smtClean="0"/>
              <a:t>‹#›</a:t>
            </a:fld>
            <a:endParaRPr lang="en-NZ"/>
          </a:p>
        </p:txBody>
      </p:sp>
    </p:spTree>
    <p:extLst>
      <p:ext uri="{BB962C8B-B14F-4D97-AF65-F5344CB8AC3E}">
        <p14:creationId xmlns:p14="http://schemas.microsoft.com/office/powerpoint/2010/main" val="144915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6AB3FA80-01BF-4AC9-9CF8-DE7646D3638E}" type="datetime1">
              <a:rPr lang="en-US" smtClean="0"/>
              <a:t>2/24/2023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60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77A58614-39B4-403E-985B-856E0BFD8BAA}" type="datetime1">
              <a:rPr lang="en-US" smtClean="0"/>
              <a:t>2/24/2023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016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E2B34AE7-4A00-4C24-8996-6CEAF72CD4B8}" type="datetime1">
              <a:rPr lang="en-US" smtClean="0"/>
              <a:t>2/24/2023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721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EBC55AE2-8FF7-42B8-80FD-B0422FB17895}" type="datetime1">
              <a:rPr lang="en-US" smtClean="0"/>
              <a:t>2/24/2023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5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553CDA30-FFFA-4679-BF5E-972D2D292CFB}" type="datetime1">
              <a:rPr lang="en-US" smtClean="0"/>
              <a:t>2/24/2023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684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73E455E-CFB0-4EF5-A395-E007EFA24147}" type="datetime1">
              <a:rPr lang="en-US" smtClean="0"/>
              <a:t>2/24/2023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337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4CB05A98-7F5E-4824-AED5-03EF116DF3A3}" type="datetime1">
              <a:rPr lang="en-US" smtClean="0"/>
              <a:t>2/24/2023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113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1B626CA-655D-4FEC-9755-5D2F4E34D8E8}" type="datetime1">
              <a:rPr lang="en-US" smtClean="0"/>
              <a:t>2/24/2023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098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A00C1980-F127-4BE6-9FB1-E5207C170BFA}" type="datetime1">
              <a:rPr lang="en-US" smtClean="0"/>
              <a:t>2/24/2023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145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79184B74-93F5-4B45-93E0-A4C9F72BE08B}" type="datetime1">
              <a:rPr lang="en-US" smtClean="0"/>
              <a:t>2/24/2023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38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8A2DB13-9F4D-42D1-9655-331521938CE2}" type="datetime1">
              <a:rPr lang="en-US" smtClean="0"/>
              <a:t>2/24/2023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970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a:solidFill>
                  <a:schemeClr val="tx1">
                    <a:tint val="75000"/>
                  </a:schemeClr>
                </a:solidFill>
              </a:defRPr>
            </a:lvl1pPr>
          </a:lstStyle>
          <a:p>
            <a:fld id="{15C70988-7B51-4E1B-B5AA-49E068B381E7}" type="datetime1">
              <a:rPr lang="en-US" smtClean="0"/>
              <a:t>2/24/2023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4187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8.png"/><Relationship Id="rId5" Type="http://schemas.openxmlformats.org/officeDocument/2006/relationships/diagramColors" Target="../diagrams/colors3.xml"/><Relationship Id="rId10" Type="http://schemas.openxmlformats.org/officeDocument/2006/relationships/image" Target="../media/image7.png"/><Relationship Id="rId4" Type="http://schemas.openxmlformats.org/officeDocument/2006/relationships/diagramQuickStyle" Target="../diagrams/quickStyle3.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1F79-1B5B-DF16-C838-6472E64FB5EF}"/>
              </a:ext>
            </a:extLst>
          </p:cNvPr>
          <p:cNvSpPr>
            <a:spLocks noGrp="1"/>
          </p:cNvSpPr>
          <p:nvPr>
            <p:ph type="ctrTitle"/>
          </p:nvPr>
        </p:nvSpPr>
        <p:spPr>
          <a:xfrm>
            <a:off x="838199" y="1093788"/>
            <a:ext cx="10506455" cy="2967208"/>
          </a:xfrm>
        </p:spPr>
        <p:txBody>
          <a:bodyPr>
            <a:normAutofit/>
          </a:bodyPr>
          <a:lstStyle/>
          <a:p>
            <a:r>
              <a:rPr lang="en-NZ"/>
              <a:t>CS106.1 Project Proposal</a:t>
            </a:r>
          </a:p>
        </p:txBody>
      </p:sp>
      <p:sp>
        <p:nvSpPr>
          <p:cNvPr id="20" name="Rectangle 1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6CF5715-E1EC-B6D6-6148-824B97D2FC86}"/>
              </a:ext>
            </a:extLst>
          </p:cNvPr>
          <p:cNvSpPr>
            <a:spLocks noGrp="1"/>
          </p:cNvSpPr>
          <p:nvPr>
            <p:ph type="sldNum" sz="quarter" idx="12"/>
          </p:nvPr>
        </p:nvSpPr>
        <p:spPr>
          <a:xfrm>
            <a:off x="8869680" y="6356350"/>
            <a:ext cx="2743200"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1</a:t>
            </a:fld>
            <a:endParaRPr lang="en-US" sz="1100"/>
          </a:p>
        </p:txBody>
      </p:sp>
    </p:spTree>
    <p:extLst>
      <p:ext uri="{BB962C8B-B14F-4D97-AF65-F5344CB8AC3E}">
        <p14:creationId xmlns:p14="http://schemas.microsoft.com/office/powerpoint/2010/main" val="99847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75E6B-0BA0-3073-DF52-22CC316598F4}"/>
              </a:ext>
            </a:extLst>
          </p:cNvPr>
          <p:cNvSpPr>
            <a:spLocks noGrp="1"/>
          </p:cNvSpPr>
          <p:nvPr>
            <p:ph type="title"/>
          </p:nvPr>
        </p:nvSpPr>
        <p:spPr>
          <a:xfrm>
            <a:off x="841248" y="251312"/>
            <a:ext cx="10506456" cy="1010264"/>
          </a:xfrm>
        </p:spPr>
        <p:txBody>
          <a:bodyPr anchor="ctr">
            <a:normAutofit/>
          </a:bodyPr>
          <a:lstStyle/>
          <a:p>
            <a:r>
              <a:rPr lang="en-NZ" dirty="0"/>
              <a:t>Requirements Elicitation</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57B9405-D1A2-5409-7F90-9F831169088F}"/>
              </a:ext>
            </a:extLst>
          </p:cNvPr>
          <p:cNvSpPr>
            <a:spLocks noGrp="1"/>
          </p:cNvSpPr>
          <p:nvPr>
            <p:ph type="sldNum" sz="quarter" idx="12"/>
          </p:nvPr>
        </p:nvSpPr>
        <p:spPr>
          <a:xfrm>
            <a:off x="8860536" y="6356350"/>
            <a:ext cx="2490216"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10</a:t>
            </a:fld>
            <a:endParaRPr lang="en-US" sz="1100"/>
          </a:p>
        </p:txBody>
      </p:sp>
      <p:graphicFrame>
        <p:nvGraphicFramePr>
          <p:cNvPr id="7" name="Content Placeholder 2">
            <a:extLst>
              <a:ext uri="{FF2B5EF4-FFF2-40B4-BE49-F238E27FC236}">
                <a16:creationId xmlns:a16="http://schemas.microsoft.com/office/drawing/2014/main" id="{E040B6DE-A588-C402-9A32-ED6CABBEB9FD}"/>
              </a:ext>
            </a:extLst>
          </p:cNvPr>
          <p:cNvGraphicFramePr>
            <a:graphicFrameLocks noGrp="1"/>
          </p:cNvGraphicFramePr>
          <p:nvPr>
            <p:ph idx="1"/>
            <p:extLst>
              <p:ext uri="{D42A27DB-BD31-4B8C-83A1-F6EECF244321}">
                <p14:modId xmlns:p14="http://schemas.microsoft.com/office/powerpoint/2010/main" val="303271764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8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D9ABC-C21B-F3CF-F173-71629FF6B7B8}"/>
              </a:ext>
            </a:extLst>
          </p:cNvPr>
          <p:cNvSpPr>
            <a:spLocks noGrp="1"/>
          </p:cNvSpPr>
          <p:nvPr>
            <p:ph type="title"/>
          </p:nvPr>
        </p:nvSpPr>
        <p:spPr>
          <a:xfrm>
            <a:off x="841248" y="256032"/>
            <a:ext cx="10506456" cy="1014984"/>
          </a:xfrm>
        </p:spPr>
        <p:txBody>
          <a:bodyPr anchor="b">
            <a:normAutofit/>
          </a:bodyPr>
          <a:lstStyle/>
          <a:p>
            <a:r>
              <a:rPr lang="en-NZ" dirty="0"/>
              <a:t>Requirements Specification</a:t>
            </a:r>
          </a:p>
        </p:txBody>
      </p:sp>
      <p:sp>
        <p:nvSpPr>
          <p:cNvPr id="18"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4B9340D9-39A0-2883-F825-19C4FC1D95CD}"/>
              </a:ext>
            </a:extLst>
          </p:cNvPr>
          <p:cNvSpPr>
            <a:spLocks noGrp="1"/>
          </p:cNvSpPr>
          <p:nvPr>
            <p:ph type="sldNum" sz="quarter" idx="12"/>
          </p:nvPr>
        </p:nvSpPr>
        <p:spPr>
          <a:xfrm>
            <a:off x="8873254" y="6356350"/>
            <a:ext cx="2477498"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11</a:t>
            </a:fld>
            <a:endParaRPr lang="en-US" sz="1100"/>
          </a:p>
        </p:txBody>
      </p:sp>
      <p:graphicFrame>
        <p:nvGraphicFramePr>
          <p:cNvPr id="20" name="Content Placeholder 2">
            <a:extLst>
              <a:ext uri="{FF2B5EF4-FFF2-40B4-BE49-F238E27FC236}">
                <a16:creationId xmlns:a16="http://schemas.microsoft.com/office/drawing/2014/main" id="{56639424-983C-EADB-C0D3-FC6E1855C63C}"/>
              </a:ext>
            </a:extLst>
          </p:cNvPr>
          <p:cNvGraphicFramePr>
            <a:graphicFrameLocks noGrp="1"/>
          </p:cNvGraphicFramePr>
          <p:nvPr>
            <p:ph idx="1"/>
            <p:extLst>
              <p:ext uri="{D42A27DB-BD31-4B8C-83A1-F6EECF244321}">
                <p14:modId xmlns:p14="http://schemas.microsoft.com/office/powerpoint/2010/main" val="46497495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52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DA9A1-2D4C-2AC2-58BE-E1D1755EC407}"/>
              </a:ext>
            </a:extLst>
          </p:cNvPr>
          <p:cNvSpPr>
            <a:spLocks noGrp="1"/>
          </p:cNvSpPr>
          <p:nvPr>
            <p:ph type="title"/>
          </p:nvPr>
        </p:nvSpPr>
        <p:spPr>
          <a:xfrm>
            <a:off x="841248" y="256032"/>
            <a:ext cx="10506456" cy="1014984"/>
          </a:xfrm>
        </p:spPr>
        <p:txBody>
          <a:bodyPr anchor="b">
            <a:normAutofit/>
          </a:bodyPr>
          <a:lstStyle/>
          <a:p>
            <a:r>
              <a:rPr lang="en-NZ" dirty="0"/>
              <a:t>Requirements</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4491AB0-0846-7DC9-2AE0-FE8E25229DE0}"/>
              </a:ext>
            </a:extLst>
          </p:cNvPr>
          <p:cNvSpPr>
            <a:spLocks noGrp="1"/>
          </p:cNvSpPr>
          <p:nvPr>
            <p:ph type="sldNum" sz="quarter" idx="12"/>
          </p:nvPr>
        </p:nvSpPr>
        <p:spPr>
          <a:xfrm>
            <a:off x="8873254" y="6356350"/>
            <a:ext cx="2477498"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12</a:t>
            </a:fld>
            <a:endParaRPr lang="en-US" sz="1100"/>
          </a:p>
        </p:txBody>
      </p:sp>
      <p:graphicFrame>
        <p:nvGraphicFramePr>
          <p:cNvPr id="6" name="Content Placeholder 2">
            <a:extLst>
              <a:ext uri="{FF2B5EF4-FFF2-40B4-BE49-F238E27FC236}">
                <a16:creationId xmlns:a16="http://schemas.microsoft.com/office/drawing/2014/main" id="{CB70428D-9CDB-82F4-42CB-29DB5EC4BBCB}"/>
              </a:ext>
            </a:extLst>
          </p:cNvPr>
          <p:cNvGraphicFramePr>
            <a:graphicFrameLocks noGrp="1"/>
          </p:cNvGraphicFramePr>
          <p:nvPr>
            <p:ph idx="1"/>
            <p:extLst>
              <p:ext uri="{D42A27DB-BD31-4B8C-83A1-F6EECF244321}">
                <p14:modId xmlns:p14="http://schemas.microsoft.com/office/powerpoint/2010/main" val="399231832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46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B6C24-8A18-8B4E-7867-9F4D98A779C3}"/>
              </a:ext>
            </a:extLst>
          </p:cNvPr>
          <p:cNvSpPr>
            <a:spLocks noGrp="1"/>
          </p:cNvSpPr>
          <p:nvPr>
            <p:ph type="title"/>
          </p:nvPr>
        </p:nvSpPr>
        <p:spPr>
          <a:xfrm>
            <a:off x="841248" y="334644"/>
            <a:ext cx="10509504" cy="1076914"/>
          </a:xfrm>
        </p:spPr>
        <p:txBody>
          <a:bodyPr anchor="ctr">
            <a:normAutofit/>
          </a:bodyPr>
          <a:lstStyle/>
          <a:p>
            <a:r>
              <a:rPr lang="en-NZ" dirty="0"/>
              <a:t>Data Requirements</a:t>
            </a:r>
          </a:p>
        </p:txBody>
      </p:sp>
      <p:sp>
        <p:nvSpPr>
          <p:cNvPr id="66" name="Rectangle 6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5D4D8E7-9923-1E81-4E67-C3B73FC096A2}"/>
              </a:ext>
            </a:extLst>
          </p:cNvPr>
          <p:cNvSpPr>
            <a:spLocks noGrp="1"/>
          </p:cNvSpPr>
          <p:nvPr>
            <p:ph type="sldNum" sz="quarter" idx="12"/>
          </p:nvPr>
        </p:nvSpPr>
        <p:spPr>
          <a:xfrm>
            <a:off x="8717280" y="6356350"/>
            <a:ext cx="2633472"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13</a:t>
            </a:fld>
            <a:endParaRPr lang="en-US" sz="1100"/>
          </a:p>
        </p:txBody>
      </p:sp>
      <p:graphicFrame>
        <p:nvGraphicFramePr>
          <p:cNvPr id="60" name="Content Placeholder 2">
            <a:extLst>
              <a:ext uri="{FF2B5EF4-FFF2-40B4-BE49-F238E27FC236}">
                <a16:creationId xmlns:a16="http://schemas.microsoft.com/office/drawing/2014/main" id="{A1739ECE-A5BA-5880-DE75-126817D8EBA3}"/>
              </a:ext>
            </a:extLst>
          </p:cNvPr>
          <p:cNvGraphicFramePr>
            <a:graphicFrameLocks noGrp="1"/>
          </p:cNvGraphicFramePr>
          <p:nvPr>
            <p:ph idx="1"/>
            <p:extLst>
              <p:ext uri="{D42A27DB-BD31-4B8C-83A1-F6EECF244321}">
                <p14:modId xmlns:p14="http://schemas.microsoft.com/office/powerpoint/2010/main" val="178569002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45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E6F2C-F2FA-DD58-6925-D4210BCE415C}"/>
              </a:ext>
            </a:extLst>
          </p:cNvPr>
          <p:cNvSpPr>
            <a:spLocks noGrp="1"/>
          </p:cNvSpPr>
          <p:nvPr>
            <p:ph type="title"/>
          </p:nvPr>
        </p:nvSpPr>
        <p:spPr>
          <a:xfrm>
            <a:off x="841248" y="256032"/>
            <a:ext cx="10506456" cy="1014984"/>
          </a:xfrm>
        </p:spPr>
        <p:txBody>
          <a:bodyPr anchor="b">
            <a:normAutofit/>
          </a:bodyPr>
          <a:lstStyle/>
          <a:p>
            <a:r>
              <a:rPr lang="en-NZ" dirty="0"/>
              <a:t>Terms and Conditions</a:t>
            </a:r>
          </a:p>
        </p:txBody>
      </p:sp>
      <p:sp>
        <p:nvSpPr>
          <p:cNvPr id="28" name="Rectangle 2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AC46FF8-A72D-BFC4-D397-C13CDBDCC99C}"/>
              </a:ext>
            </a:extLst>
          </p:cNvPr>
          <p:cNvSpPr>
            <a:spLocks noGrp="1"/>
          </p:cNvSpPr>
          <p:nvPr>
            <p:ph type="sldNum" sz="quarter" idx="12"/>
          </p:nvPr>
        </p:nvSpPr>
        <p:spPr>
          <a:xfrm>
            <a:off x="8873254" y="6356350"/>
            <a:ext cx="2477498"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14</a:t>
            </a:fld>
            <a:endParaRPr lang="en-US" sz="1100"/>
          </a:p>
        </p:txBody>
      </p:sp>
      <p:graphicFrame>
        <p:nvGraphicFramePr>
          <p:cNvPr id="22" name="Content Placeholder 2">
            <a:extLst>
              <a:ext uri="{FF2B5EF4-FFF2-40B4-BE49-F238E27FC236}">
                <a16:creationId xmlns:a16="http://schemas.microsoft.com/office/drawing/2014/main" id="{4A1BEBE0-7945-DDA3-2FE7-40EAE8B005A4}"/>
              </a:ext>
            </a:extLst>
          </p:cNvPr>
          <p:cNvGraphicFramePr>
            <a:graphicFrameLocks noGrp="1"/>
          </p:cNvGraphicFramePr>
          <p:nvPr>
            <p:ph idx="1"/>
            <p:extLst>
              <p:ext uri="{D42A27DB-BD31-4B8C-83A1-F6EECF244321}">
                <p14:modId xmlns:p14="http://schemas.microsoft.com/office/powerpoint/2010/main" val="356054049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02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62E27-D51D-A011-73AD-67340ED669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Member Loaning and Returning Use Case</a:t>
            </a:r>
          </a:p>
        </p:txBody>
      </p:sp>
      <p:sp>
        <p:nvSpPr>
          <p:cNvPr id="36"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B46C5588-D412-A191-59C0-BB5246E1E9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461000" y="-2604"/>
            <a:ext cx="5486399" cy="6922903"/>
          </a:xfrm>
          <a:prstGeom prst="rect">
            <a:avLst/>
          </a:prstGeom>
          <a:noFill/>
        </p:spPr>
      </p:pic>
      <p:sp>
        <p:nvSpPr>
          <p:cNvPr id="4" name="Slide Number Placeholder 3">
            <a:extLst>
              <a:ext uri="{FF2B5EF4-FFF2-40B4-BE49-F238E27FC236}">
                <a16:creationId xmlns:a16="http://schemas.microsoft.com/office/drawing/2014/main" id="{4B0E3E9B-FED4-C9EC-7474-1E51608E7A89}"/>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B2DC25EE-239B-4C5F-AAD1-255A7D5F1EE2}" type="slidenum">
              <a:rPr lang="en-US" smtClean="0">
                <a:solidFill>
                  <a:schemeClr val="tx2">
                    <a:lumMod val="50000"/>
                    <a:lumOff val="50000"/>
                  </a:schemeClr>
                </a:solidFill>
              </a:rPr>
              <a:pPr>
                <a:spcAft>
                  <a:spcPts val="600"/>
                </a:spcAft>
              </a:pPr>
              <a:t>15</a:t>
            </a:fld>
            <a:endParaRPr lang="en-US">
              <a:solidFill>
                <a:schemeClr val="tx2">
                  <a:lumMod val="50000"/>
                  <a:lumOff val="50000"/>
                </a:schemeClr>
              </a:solidFill>
            </a:endParaRPr>
          </a:p>
        </p:txBody>
      </p:sp>
    </p:spTree>
    <p:extLst>
      <p:ext uri="{BB962C8B-B14F-4D97-AF65-F5344CB8AC3E}">
        <p14:creationId xmlns:p14="http://schemas.microsoft.com/office/powerpoint/2010/main" val="63645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3169B-B7F1-5F6B-5106-0D94FCB6053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Admin adding new members and books use case</a:t>
            </a:r>
          </a:p>
        </p:txBody>
      </p:sp>
      <p:sp>
        <p:nvSpPr>
          <p:cNvPr id="36"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Diagram&#10;&#10;Description automatically generated">
            <a:extLst>
              <a:ext uri="{FF2B5EF4-FFF2-40B4-BE49-F238E27FC236}">
                <a16:creationId xmlns:a16="http://schemas.microsoft.com/office/drawing/2014/main" id="{E38DE943-33B0-572B-A1BA-C2FBF389C5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334000" y="-54929"/>
            <a:ext cx="5791200" cy="6956398"/>
          </a:xfrm>
          <a:prstGeom prst="rect">
            <a:avLst/>
          </a:prstGeom>
          <a:noFill/>
        </p:spPr>
      </p:pic>
      <p:sp>
        <p:nvSpPr>
          <p:cNvPr id="4" name="Slide Number Placeholder 3">
            <a:extLst>
              <a:ext uri="{FF2B5EF4-FFF2-40B4-BE49-F238E27FC236}">
                <a16:creationId xmlns:a16="http://schemas.microsoft.com/office/drawing/2014/main" id="{3691598A-D1B1-050B-D2C3-D1877A3C96B7}"/>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16</a:t>
            </a:fld>
            <a:endParaRPr lang="en-US">
              <a:solidFill>
                <a:schemeClr val="tx2">
                  <a:lumMod val="50000"/>
                  <a:lumOff val="50000"/>
                </a:schemeClr>
              </a:solidFill>
            </a:endParaRPr>
          </a:p>
        </p:txBody>
      </p:sp>
    </p:spTree>
    <p:extLst>
      <p:ext uri="{BB962C8B-B14F-4D97-AF65-F5344CB8AC3E}">
        <p14:creationId xmlns:p14="http://schemas.microsoft.com/office/powerpoint/2010/main" val="184623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88AF5-0BF6-6B1A-2991-493C3C1C338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System data handling of User and Admins actions Use Case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D01A42A5-1682-111D-4918-71D0B9C9E9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207000" y="-39347"/>
            <a:ext cx="6057900" cy="6903592"/>
          </a:xfrm>
          <a:prstGeom prst="rect">
            <a:avLst/>
          </a:prstGeom>
          <a:noFill/>
        </p:spPr>
      </p:pic>
      <p:sp>
        <p:nvSpPr>
          <p:cNvPr id="4" name="Slide Number Placeholder 3">
            <a:extLst>
              <a:ext uri="{FF2B5EF4-FFF2-40B4-BE49-F238E27FC236}">
                <a16:creationId xmlns:a16="http://schemas.microsoft.com/office/drawing/2014/main" id="{E6887320-0BAA-489C-C8B3-A178AA1A98E0}"/>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17</a:t>
            </a:fld>
            <a:endParaRPr lang="en-US">
              <a:solidFill>
                <a:schemeClr val="tx2">
                  <a:lumMod val="50000"/>
                  <a:lumOff val="50000"/>
                </a:schemeClr>
              </a:solidFill>
            </a:endParaRPr>
          </a:p>
        </p:txBody>
      </p:sp>
    </p:spTree>
    <p:extLst>
      <p:ext uri="{BB962C8B-B14F-4D97-AF65-F5344CB8AC3E}">
        <p14:creationId xmlns:p14="http://schemas.microsoft.com/office/powerpoint/2010/main" val="21261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1994E-91A8-9BF3-9316-11EC41E0600B}"/>
              </a:ext>
            </a:extLst>
          </p:cNvPr>
          <p:cNvSpPr>
            <a:spLocks noGrp="1"/>
          </p:cNvSpPr>
          <p:nvPr>
            <p:ph type="title"/>
          </p:nvPr>
        </p:nvSpPr>
        <p:spPr>
          <a:xfrm>
            <a:off x="5080216" y="1076324"/>
            <a:ext cx="6272784" cy="1535051"/>
          </a:xfrm>
        </p:spPr>
        <p:txBody>
          <a:bodyPr anchor="b">
            <a:normAutofit/>
          </a:bodyPr>
          <a:lstStyle/>
          <a:p>
            <a:r>
              <a:rPr lang="en-NZ" sz="5200"/>
              <a:t>Project</a:t>
            </a:r>
          </a:p>
        </p:txBody>
      </p:sp>
      <p:pic>
        <p:nvPicPr>
          <p:cNvPr id="6" name="Picture 5" descr="Cluster of books">
            <a:extLst>
              <a:ext uri="{FF2B5EF4-FFF2-40B4-BE49-F238E27FC236}">
                <a16:creationId xmlns:a16="http://schemas.microsoft.com/office/drawing/2014/main" id="{75E22DB3-68B0-1BEA-FA75-73F93CD987C0}"/>
              </a:ext>
            </a:extLst>
          </p:cNvPr>
          <p:cNvPicPr>
            <a:picLocks noChangeAspect="1"/>
          </p:cNvPicPr>
          <p:nvPr/>
        </p:nvPicPr>
        <p:blipFill rotWithShape="1">
          <a:blip r:embed="rId2"/>
          <a:srcRect l="31134" r="27478" b="-1"/>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6D2FDA-6AE4-0062-6DEE-57F920865769}"/>
              </a:ext>
            </a:extLst>
          </p:cNvPr>
          <p:cNvSpPr>
            <a:spLocks noGrp="1"/>
          </p:cNvSpPr>
          <p:nvPr>
            <p:ph idx="1"/>
          </p:nvPr>
        </p:nvSpPr>
        <p:spPr>
          <a:xfrm>
            <a:off x="5080216" y="3351276"/>
            <a:ext cx="6272784" cy="2825686"/>
          </a:xfrm>
        </p:spPr>
        <p:txBody>
          <a:bodyPr>
            <a:normAutofit/>
          </a:bodyPr>
          <a:lstStyle/>
          <a:p>
            <a:pPr marL="0" indent="0">
              <a:lnSpc>
                <a:spcPct val="100000"/>
              </a:lnSpc>
              <a:buNone/>
            </a:pPr>
            <a:r>
              <a:rPr lang="en-NZ" sz="1500" dirty="0">
                <a:effectLst/>
                <a:latin typeface="Trebuchet MS" panose="020B0603020202020204" pitchFamily="34" charset="0"/>
                <a:ea typeface="Trebuchet MS" panose="020B0603020202020204" pitchFamily="34" charset="0"/>
                <a:cs typeface="Times New Roman" panose="02020603050405020304" pitchFamily="18" charset="0"/>
              </a:rPr>
              <a:t>The Library Information System (LIS) project aims to create a system that creates a much more efficient and streamlined workflow in all in-house functions of a library, including member management, book transactions (borrowing and returning), and bookkeeping (replacement and addition of new books). The system enhances the efficiency of library employees and members, providing a catalogue and information to members to give an index to their borrowing decisions as well enhance User Experience. The system enables library staff to maintain an up-to-date record, ensuring that members have access to the latest information.</a:t>
            </a:r>
          </a:p>
          <a:p>
            <a:pPr marL="0" indent="0">
              <a:lnSpc>
                <a:spcPct val="100000"/>
              </a:lnSpc>
              <a:buNone/>
            </a:pPr>
            <a:endParaRPr lang="en-NZ" sz="1500" dirty="0"/>
          </a:p>
        </p:txBody>
      </p:sp>
      <p:sp>
        <p:nvSpPr>
          <p:cNvPr id="4" name="Slide Number Placeholder 3">
            <a:extLst>
              <a:ext uri="{FF2B5EF4-FFF2-40B4-BE49-F238E27FC236}">
                <a16:creationId xmlns:a16="http://schemas.microsoft.com/office/drawing/2014/main" id="{DA6DE9D5-4CC3-8338-A0C5-6F469F8D1BA1}"/>
              </a:ext>
            </a:extLst>
          </p:cNvPr>
          <p:cNvSpPr>
            <a:spLocks noGrp="1"/>
          </p:cNvSpPr>
          <p:nvPr>
            <p:ph type="sldNum" sz="quarter" idx="12"/>
          </p:nvPr>
        </p:nvSpPr>
        <p:spPr>
          <a:xfrm>
            <a:off x="10073642" y="6356350"/>
            <a:ext cx="1280160"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2</a:t>
            </a:fld>
            <a:endParaRPr lang="en-US" sz="1100"/>
          </a:p>
        </p:txBody>
      </p:sp>
    </p:spTree>
    <p:extLst>
      <p:ext uri="{BB962C8B-B14F-4D97-AF65-F5344CB8AC3E}">
        <p14:creationId xmlns:p14="http://schemas.microsoft.com/office/powerpoint/2010/main" val="221225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46938-29C2-885E-0106-10A88653C93B}"/>
              </a:ext>
            </a:extLst>
          </p:cNvPr>
          <p:cNvSpPr>
            <a:spLocks noGrp="1"/>
          </p:cNvSpPr>
          <p:nvPr>
            <p:ph type="title"/>
          </p:nvPr>
        </p:nvSpPr>
        <p:spPr>
          <a:xfrm>
            <a:off x="612648" y="1078992"/>
            <a:ext cx="6268770" cy="1536192"/>
          </a:xfrm>
        </p:spPr>
        <p:txBody>
          <a:bodyPr anchor="b">
            <a:normAutofit/>
          </a:bodyPr>
          <a:lstStyle/>
          <a:p>
            <a:r>
              <a:rPr lang="en-NZ" sz="4800"/>
              <a:t>Goals and Objectives</a:t>
            </a:r>
          </a:p>
        </p:txBody>
      </p:sp>
      <p:sp>
        <p:nvSpPr>
          <p:cNvPr id="12" name="Rectangle 11">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BDDA10-DD08-4D27-9FAF-638CAFD0992F}"/>
              </a:ext>
            </a:extLst>
          </p:cNvPr>
          <p:cNvSpPr>
            <a:spLocks noGrp="1"/>
          </p:cNvSpPr>
          <p:nvPr>
            <p:ph idx="1"/>
          </p:nvPr>
        </p:nvSpPr>
        <p:spPr>
          <a:xfrm>
            <a:off x="615458" y="3355848"/>
            <a:ext cx="6268770" cy="2825496"/>
          </a:xfrm>
        </p:spPr>
        <p:txBody>
          <a:bodyPr>
            <a:normAutofit/>
          </a:bodyPr>
          <a:lstStyle/>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Design and develop a comprehensive system that manages all in-house functions of a library.</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Perform basic library activities, such as member registration and management, book transactions, and bookkeeping.</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Improve the efficiency of library employees and members.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Provide a catalogue and information to members to facilitate their borrowing decisions.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Allow library staff to maintain an up-to-date record to ensure members have access to the latest information.</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Create a user friendly and enjoyable experience with good style, format and layout of functions, and rapid response of system.</a:t>
            </a:r>
          </a:p>
          <a:p>
            <a:pPr>
              <a:lnSpc>
                <a:spcPct val="100000"/>
              </a:lnSpc>
            </a:pPr>
            <a:endParaRPr lang="en-NZ" sz="1100" dirty="0"/>
          </a:p>
        </p:txBody>
      </p:sp>
      <p:sp>
        <p:nvSpPr>
          <p:cNvPr id="4" name="Slide Number Placeholder 3">
            <a:extLst>
              <a:ext uri="{FF2B5EF4-FFF2-40B4-BE49-F238E27FC236}">
                <a16:creationId xmlns:a16="http://schemas.microsoft.com/office/drawing/2014/main" id="{ED794868-27DD-AD65-4092-F20292C356F7}"/>
              </a:ext>
            </a:extLst>
          </p:cNvPr>
          <p:cNvSpPr>
            <a:spLocks noGrp="1"/>
          </p:cNvSpPr>
          <p:nvPr>
            <p:ph type="sldNum" sz="quarter" idx="12"/>
          </p:nvPr>
        </p:nvSpPr>
        <p:spPr>
          <a:xfrm>
            <a:off x="5606075" y="6356350"/>
            <a:ext cx="1280160"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3</a:t>
            </a:fld>
            <a:endParaRPr lang="en-US" sz="1100"/>
          </a:p>
        </p:txBody>
      </p:sp>
      <p:pic>
        <p:nvPicPr>
          <p:cNvPr id="6" name="Picture 5" descr="Working space background">
            <a:extLst>
              <a:ext uri="{FF2B5EF4-FFF2-40B4-BE49-F238E27FC236}">
                <a16:creationId xmlns:a16="http://schemas.microsoft.com/office/drawing/2014/main" id="{CEFA50AA-F4B5-AA19-2D01-85026C5001E5}"/>
              </a:ext>
            </a:extLst>
          </p:cNvPr>
          <p:cNvPicPr>
            <a:picLocks noChangeAspect="1"/>
          </p:cNvPicPr>
          <p:nvPr/>
        </p:nvPicPr>
        <p:blipFill rotWithShape="1">
          <a:blip r:embed="rId2"/>
          <a:srcRect l="56124" r="-1" b="-1"/>
          <a:stretch/>
        </p:blipFill>
        <p:spPr>
          <a:xfrm>
            <a:off x="7684006" y="10"/>
            <a:ext cx="4507993" cy="6857990"/>
          </a:xfrm>
          <a:prstGeom prst="rect">
            <a:avLst/>
          </a:prstGeom>
        </p:spPr>
      </p:pic>
    </p:spTree>
    <p:extLst>
      <p:ext uri="{BB962C8B-B14F-4D97-AF65-F5344CB8AC3E}">
        <p14:creationId xmlns:p14="http://schemas.microsoft.com/office/powerpoint/2010/main" val="400378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13603-FA32-94CD-5D74-735804DE5D38}"/>
              </a:ext>
            </a:extLst>
          </p:cNvPr>
          <p:cNvSpPr>
            <a:spLocks noGrp="1"/>
          </p:cNvSpPr>
          <p:nvPr>
            <p:ph type="title"/>
          </p:nvPr>
        </p:nvSpPr>
        <p:spPr>
          <a:xfrm>
            <a:off x="841248" y="256032"/>
            <a:ext cx="10506456" cy="1014984"/>
          </a:xfrm>
        </p:spPr>
        <p:txBody>
          <a:bodyPr anchor="b">
            <a:normAutofit/>
          </a:bodyPr>
          <a:lstStyle/>
          <a:p>
            <a:r>
              <a:rPr lang="en-NZ" dirty="0"/>
              <a:t>System Functions</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2EB8B7D-485C-5F4A-30A7-7D8A2AD9FCF3}"/>
              </a:ext>
            </a:extLst>
          </p:cNvPr>
          <p:cNvSpPr>
            <a:spLocks noGrp="1"/>
          </p:cNvSpPr>
          <p:nvPr>
            <p:ph type="sldNum" sz="quarter" idx="12"/>
          </p:nvPr>
        </p:nvSpPr>
        <p:spPr>
          <a:xfrm>
            <a:off x="8873254" y="6356350"/>
            <a:ext cx="2477498"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4</a:t>
            </a:fld>
            <a:endParaRPr lang="en-US" sz="1100"/>
          </a:p>
        </p:txBody>
      </p:sp>
      <p:graphicFrame>
        <p:nvGraphicFramePr>
          <p:cNvPr id="6" name="Content Placeholder 2">
            <a:extLst>
              <a:ext uri="{FF2B5EF4-FFF2-40B4-BE49-F238E27FC236}">
                <a16:creationId xmlns:a16="http://schemas.microsoft.com/office/drawing/2014/main" id="{AAA39A67-9272-D111-D180-238D287990FF}"/>
              </a:ext>
            </a:extLst>
          </p:cNvPr>
          <p:cNvGraphicFramePr>
            <a:graphicFrameLocks noGrp="1"/>
          </p:cNvGraphicFramePr>
          <p:nvPr>
            <p:ph idx="1"/>
            <p:extLst>
              <p:ext uri="{D42A27DB-BD31-4B8C-83A1-F6EECF244321}">
                <p14:modId xmlns:p14="http://schemas.microsoft.com/office/powerpoint/2010/main" val="7665096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759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0F0FD-3AF3-EE8D-AF03-3033B91DB86D}"/>
              </a:ext>
            </a:extLst>
          </p:cNvPr>
          <p:cNvSpPr>
            <a:spLocks noGrp="1"/>
          </p:cNvSpPr>
          <p:nvPr>
            <p:ph type="title"/>
          </p:nvPr>
        </p:nvSpPr>
        <p:spPr>
          <a:xfrm>
            <a:off x="621792" y="1161288"/>
            <a:ext cx="3602736" cy="4526280"/>
          </a:xfrm>
        </p:spPr>
        <p:txBody>
          <a:bodyPr>
            <a:normAutofit/>
          </a:bodyPr>
          <a:lstStyle/>
          <a:p>
            <a:r>
              <a:rPr lang="en-NZ"/>
              <a:t>Project Constraints</a:t>
            </a:r>
            <a:endParaRPr lang="en-NZ"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2">
            <a:extLst>
              <a:ext uri="{FF2B5EF4-FFF2-40B4-BE49-F238E27FC236}">
                <a16:creationId xmlns:a16="http://schemas.microsoft.com/office/drawing/2014/main" id="{54EE6F39-5114-D061-F8E5-4DF5059CE26F}"/>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en-NZ" sz="1400">
                <a:effectLst/>
                <a:latin typeface="Trebuchet MS" panose="020B0603020202020204" pitchFamily="34" charset="0"/>
                <a:ea typeface="Trebuchet MS" panose="020B0603020202020204" pitchFamily="34" charset="0"/>
                <a:cs typeface="Times New Roman" panose="02020603050405020304" pitchFamily="18" charset="0"/>
              </a:rPr>
              <a:t>Due to the short timeline of only 2 days for the Library Information System (LIS) project, there are several potential areas where the lack of time for testing and iterative design could affect the quality, credibility, and reliability of the proposed ideas for addressing the project's problems and needs. Lack of thorough testing: there may not be enough time to thoroughly test the system, which could lead to issues that go unnoticed.</a:t>
            </a:r>
          </a:p>
          <a:p>
            <a:pPr marL="342900" lvl="0" indent="-342900">
              <a:lnSpc>
                <a:spcPct val="100000"/>
              </a:lnSpc>
              <a:buFont typeface="+mj-lt"/>
              <a:buAutoNum type="arabicPeriod"/>
            </a:pPr>
            <a:r>
              <a:rPr lang="en-NZ" sz="1400">
                <a:effectLst/>
                <a:latin typeface="Trebuchet MS" panose="020B0603020202020204" pitchFamily="34" charset="0"/>
                <a:ea typeface="Trebuchet MS" panose="020B0603020202020204" pitchFamily="34" charset="0"/>
                <a:cs typeface="Times New Roman" panose="02020603050405020304" pitchFamily="18" charset="0"/>
              </a:rPr>
              <a:t>Incomplete or insufficient requirements: it may not be possible to fully identify and document all of the functional and non-functional requirements for the system, which could result in missing or incomplete features.</a:t>
            </a:r>
          </a:p>
          <a:p>
            <a:pPr marL="342900" lvl="0" indent="-342900">
              <a:lnSpc>
                <a:spcPct val="100000"/>
              </a:lnSpc>
              <a:buFont typeface="+mj-lt"/>
              <a:buAutoNum type="arabicPeriod"/>
            </a:pPr>
            <a:r>
              <a:rPr lang="en-NZ" sz="1400">
                <a:effectLst/>
                <a:latin typeface="Trebuchet MS" panose="020B0603020202020204" pitchFamily="34" charset="0"/>
                <a:ea typeface="Trebuchet MS" panose="020B0603020202020204" pitchFamily="34" charset="0"/>
                <a:cs typeface="Times New Roman" panose="02020603050405020304" pitchFamily="18" charset="0"/>
              </a:rPr>
              <a:t>Limited opportunity for iterative design: it may be difficult to iterate on the design and make improvements based on feedback or testing. This could result in a less optimal user experience and user interface.</a:t>
            </a:r>
          </a:p>
          <a:p>
            <a:pPr marL="342900" lvl="0" indent="-342900">
              <a:lnSpc>
                <a:spcPct val="100000"/>
              </a:lnSpc>
              <a:buFont typeface="+mj-lt"/>
              <a:buAutoNum type="arabicPeriod"/>
            </a:pPr>
            <a:r>
              <a:rPr lang="en-NZ" sz="1400">
                <a:effectLst/>
                <a:latin typeface="Trebuchet MS" panose="020B0603020202020204" pitchFamily="34" charset="0"/>
                <a:ea typeface="Trebuchet MS" panose="020B0603020202020204" pitchFamily="34" charset="0"/>
                <a:cs typeface="Times New Roman" panose="02020603050405020304" pitchFamily="18" charset="0"/>
              </a:rPr>
              <a:t>Inability to identify all potential design problems: it may be difficult to identify all potential design problems and areas for improvement, which could impact the quality of the final product.</a:t>
            </a:r>
          </a:p>
          <a:p>
            <a:pPr>
              <a:lnSpc>
                <a:spcPct val="100000"/>
              </a:lnSpc>
            </a:pPr>
            <a:endParaRPr lang="en-NZ" sz="1400"/>
          </a:p>
        </p:txBody>
      </p:sp>
      <p:sp>
        <p:nvSpPr>
          <p:cNvPr id="4" name="Slide Number Placeholder 3">
            <a:extLst>
              <a:ext uri="{FF2B5EF4-FFF2-40B4-BE49-F238E27FC236}">
                <a16:creationId xmlns:a16="http://schemas.microsoft.com/office/drawing/2014/main" id="{6A177A2E-0F84-922E-91C7-96E26130E90D}"/>
              </a:ext>
            </a:extLst>
          </p:cNvPr>
          <p:cNvSpPr>
            <a:spLocks noGrp="1"/>
          </p:cNvSpPr>
          <p:nvPr>
            <p:ph type="sldNum" sz="quarter" idx="12"/>
          </p:nvPr>
        </p:nvSpPr>
        <p:spPr>
          <a:xfrm>
            <a:off x="10351362" y="6356350"/>
            <a:ext cx="1002437"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5</a:t>
            </a:fld>
            <a:endParaRPr lang="en-US" sz="1100"/>
          </a:p>
        </p:txBody>
      </p:sp>
    </p:spTree>
    <p:extLst>
      <p:ext uri="{BB962C8B-B14F-4D97-AF65-F5344CB8AC3E}">
        <p14:creationId xmlns:p14="http://schemas.microsoft.com/office/powerpoint/2010/main" val="378620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8E7861-A554-5868-779B-E5E7D394D2CA}"/>
              </a:ext>
            </a:extLst>
          </p:cNvPr>
          <p:cNvSpPr>
            <a:spLocks noGrp="1"/>
          </p:cNvSpPr>
          <p:nvPr>
            <p:ph type="title"/>
          </p:nvPr>
        </p:nvSpPr>
        <p:spPr>
          <a:xfrm>
            <a:off x="621792" y="1161288"/>
            <a:ext cx="3602736" cy="4526280"/>
          </a:xfrm>
        </p:spPr>
        <p:txBody>
          <a:bodyPr>
            <a:normAutofit/>
          </a:bodyPr>
          <a:lstStyle/>
          <a:p>
            <a:r>
              <a:rPr lang="en-NZ" sz="3700" dirty="0"/>
              <a:t>Responsibilities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1F90BE-973E-03AC-2DCB-F2E3A8FC9743}"/>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As the sole team member tasked with creating the Documentation for the Library Information System widget application, I am responsible for fulfilling the following roles: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Project Manager: Manage the project by defining its goals and objectives, creating a timeline, and assigning roles and responsibilities to team members.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Software Architect: Select the appropriate software process model based on the project goals and constraints and explain the reasoning to the team.</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Developer/Programmer: Select the right tools, technologies, IDEs, and programming languages that meet the project's requirements and constraints.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Quality Assurance (QA) Engineer: Create testing plans and protocols to ensure the software meets the requirements.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User Experience (UX) Designer: Design the UI/prototype for the software system, including sketches, wireframes, and hi-fi prototypes.</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Requirement Analyst: Analyse and document the functional and non-functional requirements, organize and prioritize them, and obtain formal approval from the client or tutor.</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User Researcher: Conduct user research by using techniques such as interviewing and ethnographic research to elicit requirements from clients and create user stories and scenarios.</a:t>
            </a:r>
          </a:p>
          <a:p>
            <a:pPr>
              <a:lnSpc>
                <a:spcPct val="100000"/>
              </a:lnSpc>
            </a:pPr>
            <a:endParaRPr lang="en-NZ" sz="1100" dirty="0"/>
          </a:p>
        </p:txBody>
      </p:sp>
      <p:sp>
        <p:nvSpPr>
          <p:cNvPr id="4" name="Slide Number Placeholder 3">
            <a:extLst>
              <a:ext uri="{FF2B5EF4-FFF2-40B4-BE49-F238E27FC236}">
                <a16:creationId xmlns:a16="http://schemas.microsoft.com/office/drawing/2014/main" id="{6F831D0D-DCC2-E506-70E6-9605C1DA683F}"/>
              </a:ext>
            </a:extLst>
          </p:cNvPr>
          <p:cNvSpPr>
            <a:spLocks noGrp="1"/>
          </p:cNvSpPr>
          <p:nvPr>
            <p:ph type="sldNum" sz="quarter" idx="12"/>
          </p:nvPr>
        </p:nvSpPr>
        <p:spPr>
          <a:xfrm>
            <a:off x="10351362" y="6356350"/>
            <a:ext cx="1002437"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6</a:t>
            </a:fld>
            <a:endParaRPr lang="en-US" sz="1100"/>
          </a:p>
        </p:txBody>
      </p:sp>
    </p:spTree>
    <p:extLst>
      <p:ext uri="{BB962C8B-B14F-4D97-AF65-F5344CB8AC3E}">
        <p14:creationId xmlns:p14="http://schemas.microsoft.com/office/powerpoint/2010/main" val="423912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B70AF3-08AA-E028-D2F9-4E28E3D6716E}"/>
              </a:ext>
            </a:extLst>
          </p:cNvPr>
          <p:cNvSpPr>
            <a:spLocks noGrp="1"/>
          </p:cNvSpPr>
          <p:nvPr>
            <p:ph type="title"/>
          </p:nvPr>
        </p:nvSpPr>
        <p:spPr>
          <a:xfrm>
            <a:off x="5359510" y="978619"/>
            <a:ext cx="5991244" cy="1106424"/>
          </a:xfrm>
        </p:spPr>
        <p:txBody>
          <a:bodyPr>
            <a:normAutofit/>
          </a:bodyPr>
          <a:lstStyle/>
          <a:p>
            <a:r>
              <a:rPr lang="en-NZ" sz="3200"/>
              <a:t>Software Process Model</a:t>
            </a:r>
          </a:p>
        </p:txBody>
      </p:sp>
      <p:pic>
        <p:nvPicPr>
          <p:cNvPr id="8" name="Picture 7">
            <a:extLst>
              <a:ext uri="{FF2B5EF4-FFF2-40B4-BE49-F238E27FC236}">
                <a16:creationId xmlns:a16="http://schemas.microsoft.com/office/drawing/2014/main" id="{5C117823-0C55-BC4D-633A-626782CADC8F}"/>
              </a:ext>
            </a:extLst>
          </p:cNvPr>
          <p:cNvPicPr>
            <a:picLocks noChangeAspect="1"/>
          </p:cNvPicPr>
          <p:nvPr/>
        </p:nvPicPr>
        <p:blipFill>
          <a:blip r:embed="rId2"/>
          <a:stretch>
            <a:fillRect/>
          </a:stretch>
        </p:blipFill>
        <p:spPr>
          <a:xfrm>
            <a:off x="414528" y="2032478"/>
            <a:ext cx="4033647" cy="2692459"/>
          </a:xfrm>
          <a:prstGeom prst="rect">
            <a:avLst/>
          </a:prstGeom>
        </p:spPr>
      </p:pic>
      <p:sp>
        <p:nvSpPr>
          <p:cNvPr id="84" name="Rectangle 8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DA87036-20EC-62DA-E14D-2E2D5AB4B68F}"/>
              </a:ext>
            </a:extLst>
          </p:cNvPr>
          <p:cNvSpPr>
            <a:spLocks noGrp="1"/>
          </p:cNvSpPr>
          <p:nvPr>
            <p:ph idx="1"/>
          </p:nvPr>
        </p:nvSpPr>
        <p:spPr>
          <a:xfrm>
            <a:off x="5356861" y="2252870"/>
            <a:ext cx="5993892" cy="3560251"/>
          </a:xfrm>
        </p:spPr>
        <p:txBody>
          <a:bodyPr tIns="0" bIns="0">
            <a:normAutofit/>
          </a:bodyPr>
          <a:lstStyle/>
          <a:p>
            <a:pPr marL="0" indent="0">
              <a:lnSpc>
                <a:spcPct val="100000"/>
              </a:lnSpc>
              <a:buNone/>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In order to complete the Library Information System (LIS) project within the tight timeline, I will be utilizing a combination of fast software process models, including Rapid Application Development (RAD), Kanban, and Agile methodologies. These process models are well-suited for fast-paced, iterative development and emphasize, flexibility, and continuous improvement.</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Using RAD, an agile software development approach, is ideal for a short timeline project, as it focuses on rapid prototyping and iterative design to quickly produce a functional product. </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Implementing Kanban, a project management method that uses visual cues to represent work items and their progress, will promote continuous delivery, reduce work in progress, and help to ensure the project is completed on time.\</a:t>
            </a:r>
          </a:p>
          <a:p>
            <a:pPr marL="342900" lvl="0" indent="-342900">
              <a:lnSpc>
                <a:spcPct val="100000"/>
              </a:lnSpc>
              <a:buFont typeface="+mj-lt"/>
              <a:buAutoNum type="arabicPeriod"/>
            </a:pPr>
            <a:r>
              <a:rPr lang="en-NZ" sz="1100" dirty="0">
                <a:effectLst/>
                <a:latin typeface="Trebuchet MS" panose="020B0603020202020204" pitchFamily="34" charset="0"/>
                <a:ea typeface="Trebuchet MS" panose="020B0603020202020204" pitchFamily="34" charset="0"/>
                <a:cs typeface="Times New Roman" panose="02020603050405020304" pitchFamily="18" charset="0"/>
              </a:rPr>
              <a:t>The Agile Methodologies that I will be inheriting in the duration of the project is Scrum and Lean are popular agile methodologies. Scrum emphasizes collaboration, flexibility, and rapid iteration through breaking down the project into manageable tasks and working in sprints. This allows for continuous refinement and daily meetings ensure progress. Lean emphasizes continuous improvement and waste reduction by eliminating unnecessary processes to make development more efficient. It prioritizes delivering value to the customer.</a:t>
            </a:r>
          </a:p>
        </p:txBody>
      </p:sp>
      <p:sp>
        <p:nvSpPr>
          <p:cNvPr id="6" name="Slide Number Placeholder 5">
            <a:extLst>
              <a:ext uri="{FF2B5EF4-FFF2-40B4-BE49-F238E27FC236}">
                <a16:creationId xmlns:a16="http://schemas.microsoft.com/office/drawing/2014/main" id="{958E5E7D-7B88-4740-728F-CE5397F6E044}"/>
              </a:ext>
            </a:extLst>
          </p:cNvPr>
          <p:cNvSpPr>
            <a:spLocks noGrp="1"/>
          </p:cNvSpPr>
          <p:nvPr>
            <p:ph type="sldNum" sz="quarter" idx="12"/>
          </p:nvPr>
        </p:nvSpPr>
        <p:spPr>
          <a:xfrm>
            <a:off x="8613648" y="6356350"/>
            <a:ext cx="2743200" cy="365125"/>
          </a:xfrm>
        </p:spPr>
        <p:txBody>
          <a:bodyPr>
            <a:normAutofit/>
          </a:bodyPr>
          <a:lstStyle/>
          <a:p>
            <a:pPr>
              <a:lnSpc>
                <a:spcPct val="90000"/>
              </a:lnSpc>
              <a:spcAft>
                <a:spcPts val="600"/>
              </a:spcAft>
            </a:pPr>
            <a:fld id="{B2DC25EE-239B-4C5F-AAD1-255A7D5F1EE2}" type="slidenum">
              <a:rPr lang="en-US" sz="1100">
                <a:solidFill>
                  <a:schemeClr val="tx2">
                    <a:lumMod val="50000"/>
                    <a:lumOff val="50000"/>
                  </a:schemeClr>
                </a:solidFill>
              </a:rPr>
              <a:pPr>
                <a:lnSpc>
                  <a:spcPct val="90000"/>
                </a:lnSpc>
                <a:spcAft>
                  <a:spcPts val="600"/>
                </a:spcAft>
              </a:pPr>
              <a:t>7</a:t>
            </a:fld>
            <a:endParaRPr lang="en-US" sz="1100">
              <a:solidFill>
                <a:schemeClr val="tx2">
                  <a:lumMod val="50000"/>
                  <a:lumOff val="50000"/>
                </a:schemeClr>
              </a:solidFill>
            </a:endParaRPr>
          </a:p>
        </p:txBody>
      </p:sp>
    </p:spTree>
    <p:extLst>
      <p:ext uri="{BB962C8B-B14F-4D97-AF65-F5344CB8AC3E}">
        <p14:creationId xmlns:p14="http://schemas.microsoft.com/office/powerpoint/2010/main" val="97087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A93A-AAEA-57C9-CD41-A0D485F67DA7}"/>
              </a:ext>
            </a:extLst>
          </p:cNvPr>
          <p:cNvSpPr>
            <a:spLocks noGrp="1"/>
          </p:cNvSpPr>
          <p:nvPr>
            <p:ph type="title"/>
          </p:nvPr>
        </p:nvSpPr>
        <p:spPr/>
        <p:txBody>
          <a:bodyPr/>
          <a:lstStyle/>
          <a:p>
            <a:r>
              <a:rPr lang="en-NZ" dirty="0"/>
              <a:t>Original Requirements</a:t>
            </a:r>
          </a:p>
        </p:txBody>
      </p:sp>
      <p:graphicFrame>
        <p:nvGraphicFramePr>
          <p:cNvPr id="8" name="Content Placeholder 2">
            <a:extLst>
              <a:ext uri="{FF2B5EF4-FFF2-40B4-BE49-F238E27FC236}">
                <a16:creationId xmlns:a16="http://schemas.microsoft.com/office/drawing/2014/main" id="{BC042B1E-D100-0D70-4451-2C1D01DF0E92}"/>
              </a:ext>
            </a:extLst>
          </p:cNvPr>
          <p:cNvGraphicFramePr>
            <a:graphicFrameLocks noGrp="1"/>
          </p:cNvGraphicFramePr>
          <p:nvPr>
            <p:ph idx="1"/>
            <p:extLst>
              <p:ext uri="{D42A27DB-BD31-4B8C-83A1-F6EECF244321}">
                <p14:modId xmlns:p14="http://schemas.microsoft.com/office/powerpoint/2010/main" val="3803035943"/>
              </p:ext>
            </p:extLst>
          </p:nvPr>
        </p:nvGraphicFramePr>
        <p:xfrm>
          <a:off x="320675" y="3429000"/>
          <a:ext cx="1155065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18C3418-61EA-FDB2-8B9C-D157AFC4B63F}"/>
              </a:ext>
            </a:extLst>
          </p:cNvPr>
          <p:cNvSpPr>
            <a:spLocks noGrp="1"/>
          </p:cNvSpPr>
          <p:nvPr>
            <p:ph type="sldNum" sz="quarter" idx="12"/>
          </p:nvPr>
        </p:nvSpPr>
        <p:spPr/>
        <p:txBody>
          <a:bodyPr/>
          <a:lstStyle/>
          <a:p>
            <a:fld id="{B2DC25EE-239B-4C5F-AAD1-255A7D5F1EE2}" type="slidenum">
              <a:rPr lang="en-US" smtClean="0"/>
              <a:t>8</a:t>
            </a:fld>
            <a:endParaRPr lang="en-US"/>
          </a:p>
        </p:txBody>
      </p:sp>
      <p:sp>
        <p:nvSpPr>
          <p:cNvPr id="6" name="TextBox 5">
            <a:extLst>
              <a:ext uri="{FF2B5EF4-FFF2-40B4-BE49-F238E27FC236}">
                <a16:creationId xmlns:a16="http://schemas.microsoft.com/office/drawing/2014/main" id="{D794B2DA-2307-02FF-23DE-59C0D6B18722}"/>
              </a:ext>
            </a:extLst>
          </p:cNvPr>
          <p:cNvSpPr txBox="1"/>
          <p:nvPr/>
        </p:nvSpPr>
        <p:spPr>
          <a:xfrm>
            <a:off x="787400" y="2312924"/>
            <a:ext cx="9283700" cy="1477328"/>
          </a:xfrm>
          <a:prstGeom prst="rect">
            <a:avLst/>
          </a:prstGeom>
          <a:noFill/>
        </p:spPr>
        <p:txBody>
          <a:bodyPr wrap="square" rtlCol="0">
            <a:spAutoFit/>
          </a:bodyPr>
          <a:lstStyle/>
          <a:p>
            <a:r>
              <a:rPr lang="en-GB" b="0" i="0" dirty="0">
                <a:effectLst/>
                <a:latin typeface="Söhne"/>
              </a:rPr>
              <a:t>The original list of functions is longer and divided into categories of functional and non-functional requirements, as well as user experience requirements. For presentation purposes, the list has been condensed into sentences, making it harder to categorize and understand, but easier to grasp.</a:t>
            </a:r>
            <a:endParaRPr lang="en-NZ" dirty="0"/>
          </a:p>
          <a:p>
            <a:endParaRPr lang="en-NZ" dirty="0"/>
          </a:p>
        </p:txBody>
      </p:sp>
    </p:spTree>
    <p:extLst>
      <p:ext uri="{BB962C8B-B14F-4D97-AF65-F5344CB8AC3E}">
        <p14:creationId xmlns:p14="http://schemas.microsoft.com/office/powerpoint/2010/main" val="198823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EF987-366A-EB5D-6075-15048C8932D2}"/>
              </a:ext>
            </a:extLst>
          </p:cNvPr>
          <p:cNvSpPr>
            <a:spLocks noGrp="1"/>
          </p:cNvSpPr>
          <p:nvPr>
            <p:ph type="title"/>
          </p:nvPr>
        </p:nvSpPr>
        <p:spPr>
          <a:xfrm>
            <a:off x="659234" y="957447"/>
            <a:ext cx="3383280" cy="4943105"/>
          </a:xfrm>
        </p:spPr>
        <p:txBody>
          <a:bodyPr anchor="ctr">
            <a:normAutofit/>
          </a:bodyPr>
          <a:lstStyle/>
          <a:p>
            <a:r>
              <a:rPr lang="en-NZ"/>
              <a:t>Tools</a:t>
            </a:r>
            <a:endParaRPr lang="en-NZ" dirty="0"/>
          </a:p>
        </p:txBody>
      </p:sp>
      <p:sp>
        <p:nvSpPr>
          <p:cNvPr id="18"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CC9F671-BE0B-4404-690D-4D0E6117E180}"/>
              </a:ext>
            </a:extLst>
          </p:cNvPr>
          <p:cNvSpPr>
            <a:spLocks noGrp="1"/>
          </p:cNvSpPr>
          <p:nvPr>
            <p:ph type="sldNum" sz="quarter" idx="12"/>
          </p:nvPr>
        </p:nvSpPr>
        <p:spPr>
          <a:xfrm>
            <a:off x="8860536" y="6356350"/>
            <a:ext cx="2490216"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9</a:t>
            </a:fld>
            <a:endParaRPr lang="en-US" sz="1100"/>
          </a:p>
        </p:txBody>
      </p:sp>
      <p:graphicFrame>
        <p:nvGraphicFramePr>
          <p:cNvPr id="6" name="Content Placeholder 2">
            <a:extLst>
              <a:ext uri="{FF2B5EF4-FFF2-40B4-BE49-F238E27FC236}">
                <a16:creationId xmlns:a16="http://schemas.microsoft.com/office/drawing/2014/main" id="{7063F512-628C-6B54-92C9-B87A85016EF1}"/>
              </a:ext>
            </a:extLst>
          </p:cNvPr>
          <p:cNvGraphicFramePr>
            <a:graphicFrameLocks noGrp="1"/>
          </p:cNvGraphicFramePr>
          <p:nvPr>
            <p:ph idx="1"/>
            <p:extLst>
              <p:ext uri="{D42A27DB-BD31-4B8C-83A1-F6EECF244321}">
                <p14:modId xmlns:p14="http://schemas.microsoft.com/office/powerpoint/2010/main" val="1181485458"/>
              </p:ext>
            </p:extLst>
          </p:nvPr>
        </p:nvGraphicFramePr>
        <p:xfrm>
          <a:off x="3327400" y="625682"/>
          <a:ext cx="6921500" cy="5537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Microsoft Word Logo, symbol, meaning, history, PNG, brand">
            <a:extLst>
              <a:ext uri="{FF2B5EF4-FFF2-40B4-BE49-F238E27FC236}">
                <a16:creationId xmlns:a16="http://schemas.microsoft.com/office/drawing/2014/main" id="{97DD13DE-61AC-7EC2-4513-9ECAC3924F1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9927" r="19232"/>
          <a:stretch/>
        </p:blipFill>
        <p:spPr bwMode="auto">
          <a:xfrm>
            <a:off x="10268172" y="698835"/>
            <a:ext cx="1080952" cy="999919"/>
          </a:xfrm>
          <a:prstGeom prst="rect">
            <a:avLst/>
          </a:prstGeom>
          <a:noFill/>
          <a:ln>
            <a:noFill/>
          </a:ln>
          <a:extLst>
            <a:ext uri="{53640926-AAD7-44D8-BBD7-CCE9431645EC}">
              <a14:shadowObscured xmlns:a14="http://schemas.microsoft.com/office/drawing/2010/main"/>
            </a:ext>
          </a:extLst>
        </p:spPr>
      </p:pic>
      <p:pic>
        <p:nvPicPr>
          <p:cNvPr id="9" name="Picture 8" descr="todoist-logo">
            <a:extLst>
              <a:ext uri="{FF2B5EF4-FFF2-40B4-BE49-F238E27FC236}">
                <a16:creationId xmlns:a16="http://schemas.microsoft.com/office/drawing/2014/main" id="{2EF3AA79-3C9C-D814-8ED0-0E35EAC7BCC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53751" y="1777286"/>
            <a:ext cx="999920" cy="999920"/>
          </a:xfrm>
          <a:prstGeom prst="rect">
            <a:avLst/>
          </a:prstGeom>
          <a:noFill/>
          <a:ln>
            <a:noFill/>
          </a:ln>
        </p:spPr>
      </p:pic>
      <p:pic>
        <p:nvPicPr>
          <p:cNvPr id="10" name="Picture 9">
            <a:extLst>
              <a:ext uri="{FF2B5EF4-FFF2-40B4-BE49-F238E27FC236}">
                <a16:creationId xmlns:a16="http://schemas.microsoft.com/office/drawing/2014/main" id="{6797E121-0E8E-40A6-6A8A-DC247EC23647}"/>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68172" y="2909589"/>
            <a:ext cx="1005759" cy="1005759"/>
          </a:xfrm>
          <a:prstGeom prst="rect">
            <a:avLst/>
          </a:prstGeom>
          <a:noFill/>
          <a:ln>
            <a:noFill/>
          </a:ln>
        </p:spPr>
      </p:pic>
      <p:pic>
        <p:nvPicPr>
          <p:cNvPr id="12" name="Picture 11" descr="Product Interview: (Hypothetical) Figma is losing customers at 6–7% weekly.  Figure out the reason &amp; prioritize solutions. | by Vinit Mahale | Bootcamp">
            <a:extLst>
              <a:ext uri="{FF2B5EF4-FFF2-40B4-BE49-F238E27FC236}">
                <a16:creationId xmlns:a16="http://schemas.microsoft.com/office/drawing/2014/main" id="{C34F2D71-C14B-B3C1-F807-CDC26994274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2047" t="15859" r="31881" b="15688"/>
          <a:stretch/>
        </p:blipFill>
        <p:spPr bwMode="auto">
          <a:xfrm>
            <a:off x="10270171" y="4053438"/>
            <a:ext cx="1003760" cy="999920"/>
          </a:xfrm>
          <a:prstGeom prst="rect">
            <a:avLst/>
          </a:prstGeom>
          <a:noFill/>
          <a:ln>
            <a:noFill/>
          </a:ln>
          <a:extLst>
            <a:ext uri="{53640926-AAD7-44D8-BBD7-CCE9431645EC}">
              <a14:shadowObscured xmlns:a14="http://schemas.microsoft.com/office/drawing/2010/main"/>
            </a:ext>
          </a:extLst>
        </p:spPr>
      </p:pic>
      <p:pic>
        <p:nvPicPr>
          <p:cNvPr id="14" name="Picture 13" descr="Download Qt Creator for Mac | MacUpdate">
            <a:extLst>
              <a:ext uri="{FF2B5EF4-FFF2-40B4-BE49-F238E27FC236}">
                <a16:creationId xmlns:a16="http://schemas.microsoft.com/office/drawing/2014/main" id="{1DBE1396-A9E0-B053-6A9C-38F068F53D23}"/>
              </a:ext>
            </a:extLst>
          </p:cNvPr>
          <p:cNvPicPr>
            <a:picLocks noChangeAspect="1"/>
          </p:cNvPicPr>
          <p:nvPr/>
        </p:nvPicPr>
        <p:blipFill rotWithShape="1">
          <a:blip r:embed="rId11">
            <a:extLst>
              <a:ext uri="{28A0092B-C50C-407E-A947-70E740481C1C}">
                <a14:useLocalDpi xmlns:a14="http://schemas.microsoft.com/office/drawing/2010/main" val="0"/>
              </a:ext>
            </a:extLst>
          </a:blip>
          <a:srcRect l="6190" t="16944" r="6837" b="16914"/>
          <a:stretch/>
        </p:blipFill>
        <p:spPr bwMode="auto">
          <a:xfrm>
            <a:off x="10271524" y="5111288"/>
            <a:ext cx="1315268" cy="9999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3683387"/>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A252F"/>
      </a:dk2>
      <a:lt2>
        <a:srgbClr val="F0F3F3"/>
      </a:lt2>
      <a:accent1>
        <a:srgbClr val="E72A29"/>
      </a:accent1>
      <a:accent2>
        <a:srgbClr val="D51765"/>
      </a:accent2>
      <a:accent3>
        <a:srgbClr val="E729C6"/>
      </a:accent3>
      <a:accent4>
        <a:srgbClr val="A717D5"/>
      </a:accent4>
      <a:accent5>
        <a:srgbClr val="6A29E7"/>
      </a:accent5>
      <a:accent6>
        <a:srgbClr val="2C39D9"/>
      </a:accent6>
      <a:hlink>
        <a:srgbClr val="803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2216</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Calibri</vt:lpstr>
      <vt:lpstr>Söhne</vt:lpstr>
      <vt:lpstr>Trebuchet MS</vt:lpstr>
      <vt:lpstr>AccentBoxVTI</vt:lpstr>
      <vt:lpstr>CS106.1 Project Proposal</vt:lpstr>
      <vt:lpstr>Project</vt:lpstr>
      <vt:lpstr>Goals and Objectives</vt:lpstr>
      <vt:lpstr>System Functions</vt:lpstr>
      <vt:lpstr>Project Constraints</vt:lpstr>
      <vt:lpstr>Responsibilities</vt:lpstr>
      <vt:lpstr>Software Process Model</vt:lpstr>
      <vt:lpstr>Original Requirements</vt:lpstr>
      <vt:lpstr>Tools</vt:lpstr>
      <vt:lpstr>Requirements Elicitation</vt:lpstr>
      <vt:lpstr>Requirements Specification</vt:lpstr>
      <vt:lpstr>Requirements</vt:lpstr>
      <vt:lpstr>Data Requirements</vt:lpstr>
      <vt:lpstr>Terms and Conditions</vt:lpstr>
      <vt:lpstr>Member Loaning and Returning Use Case</vt:lpstr>
      <vt:lpstr>Admin adding new members and books use case</vt:lpstr>
      <vt:lpstr>System data handling of User and Admins actions Use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CS106.1 Project Proposal</dc:title>
  <dc:creator>Ian Teves</dc:creator>
  <cp:lastModifiedBy>Ian Teves</cp:lastModifiedBy>
  <cp:revision>4</cp:revision>
  <dcterms:created xsi:type="dcterms:W3CDTF">2023-02-23T16:51:10Z</dcterms:created>
  <dcterms:modified xsi:type="dcterms:W3CDTF">2023-02-23T17:49:32Z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2023-02-23T17:09:26Z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49f36650-6147-48fa-843c-6c41517a60a6</vt:lpwstr>
  </property>
  <property fmtid="{D5CDD505-2E9C-101B-9397-08002B2CF9AE}" pid="8" name="MSIP_Label_c96ed6d7-747c-41fd-b042-ff14484edc24_ContentBits">
    <vt:lpwstr>0</vt:lpwstr>
  </property>
</Properties>
</file>