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26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2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1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3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3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8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62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39FF-4C10-4262-9C12-8415FF676D54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09282" y="188259"/>
            <a:ext cx="11551023" cy="6521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Process </a:t>
            </a:r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76275" y="839170"/>
            <a:ext cx="1788459" cy="61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Service</a:t>
            </a:r>
            <a:endParaRPr lang="en-US" sz="1600" dirty="0"/>
          </a:p>
        </p:txBody>
      </p:sp>
      <p:sp>
        <p:nvSpPr>
          <p:cNvPr id="8" name="Rectángulo 7"/>
          <p:cNvSpPr/>
          <p:nvPr/>
        </p:nvSpPr>
        <p:spPr>
          <a:xfrm>
            <a:off x="7907992" y="278599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</a:t>
            </a:r>
            <a:r>
              <a:rPr lang="es-ES" sz="1400" dirty="0" err="1" smtClean="0"/>
              <a:t>Instance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624482" y="2358138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Instance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895664" y="352803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528361" y="3519484"/>
            <a:ext cx="1506070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/>
              <a:t>State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8775326" y="4792049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</a:t>
            </a:r>
            <a:r>
              <a:rPr lang="es-ES" sz="1400" dirty="0" err="1" smtClean="0"/>
              <a:t>Instance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624482" y="4356843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Process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Instance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895105" y="5495568"/>
            <a:ext cx="1506070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9527802" y="5487021"/>
            <a:ext cx="1506070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State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189444" y="2797827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Definition</a:t>
            </a:r>
            <a:endParaRPr lang="es-ES" sz="14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831728" y="2362621"/>
            <a:ext cx="4743450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Definition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89444" y="3505619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Participant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4571439" y="486153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Definition</a:t>
            </a:r>
            <a:endParaRPr lang="es-ES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92824" y="4361326"/>
            <a:ext cx="4482353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Process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Definition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572840" y="5488643"/>
            <a:ext cx="1503268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23" name="Rectángulo 22"/>
          <p:cNvSpPr/>
          <p:nvPr/>
        </p:nvSpPr>
        <p:spPr>
          <a:xfrm>
            <a:off x="6125413" y="5488642"/>
            <a:ext cx="1275512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State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37456" y="4846271"/>
            <a:ext cx="1263469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Version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676275" y="1628000"/>
            <a:ext cx="1788459" cy="61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Service</a:t>
            </a:r>
            <a:endParaRPr lang="en-US" sz="1600" dirty="0"/>
          </a:p>
        </p:txBody>
      </p:sp>
      <p:sp>
        <p:nvSpPr>
          <p:cNvPr id="26" name="Rectángulo 25"/>
          <p:cNvSpPr/>
          <p:nvPr/>
        </p:nvSpPr>
        <p:spPr>
          <a:xfrm>
            <a:off x="3198718" y="5491725"/>
            <a:ext cx="1302965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Document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16889" y="2785991"/>
            <a:ext cx="1327895" cy="497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&lt;&lt;</a:t>
            </a:r>
            <a:r>
              <a:rPr lang="es-ES" sz="1100" dirty="0" err="1" smtClean="0"/>
              <a:t>domain</a:t>
            </a:r>
            <a:r>
              <a:rPr lang="es-ES" sz="1100" dirty="0" smtClean="0"/>
              <a:t> </a:t>
            </a:r>
            <a:r>
              <a:rPr lang="es-ES" sz="1100" dirty="0" err="1" smtClean="0"/>
              <a:t>event</a:t>
            </a:r>
            <a:r>
              <a:rPr lang="es-ES" sz="1100" dirty="0" smtClean="0"/>
              <a:t>&gt;&gt;</a:t>
            </a:r>
          </a:p>
          <a:p>
            <a:pPr algn="ctr"/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Expired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7907992" y="863058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User</a:t>
            </a:r>
            <a:endParaRPr lang="es-ES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2831727" y="435205"/>
            <a:ext cx="8329333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Aggregate: </a:t>
            </a:r>
            <a:r>
              <a:rPr lang="es-ES" sz="1400" b="1" dirty="0" err="1" smtClean="0">
                <a:solidFill>
                  <a:schemeClr val="tx1"/>
                </a:solidFill>
              </a:rPr>
              <a:t>identity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092824" y="862135"/>
            <a:ext cx="1866486" cy="497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&lt;&lt;</a:t>
            </a:r>
            <a:r>
              <a:rPr lang="es-ES" sz="1100" dirty="0" err="1" smtClean="0"/>
              <a:t>domain</a:t>
            </a:r>
            <a:r>
              <a:rPr lang="es-ES" sz="1100" dirty="0" smtClean="0"/>
              <a:t> </a:t>
            </a:r>
            <a:r>
              <a:rPr lang="es-ES" sz="1100" dirty="0" err="1" smtClean="0"/>
              <a:t>event</a:t>
            </a:r>
            <a:r>
              <a:rPr lang="es-ES" sz="1100" dirty="0" smtClean="0"/>
              <a:t>&gt;&gt;</a:t>
            </a:r>
          </a:p>
          <a:p>
            <a:pPr algn="ctr"/>
            <a:r>
              <a:rPr lang="es-ES" sz="1200" dirty="0" err="1" smtClean="0"/>
              <a:t>UserEnablementChange</a:t>
            </a:r>
            <a:endParaRPr lang="es-ES" sz="1200" dirty="0"/>
          </a:p>
        </p:txBody>
      </p:sp>
      <p:sp>
        <p:nvSpPr>
          <p:cNvPr id="35" name="Rectángulo 34"/>
          <p:cNvSpPr/>
          <p:nvPr/>
        </p:nvSpPr>
        <p:spPr>
          <a:xfrm>
            <a:off x="7907992" y="1579964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Group</a:t>
            </a:r>
            <a:endParaRPr lang="es-ES" sz="1400" dirty="0"/>
          </a:p>
        </p:txBody>
      </p:sp>
      <p:sp>
        <p:nvSpPr>
          <p:cNvPr id="36" name="Rectángulo 35"/>
          <p:cNvSpPr/>
          <p:nvPr/>
        </p:nvSpPr>
        <p:spPr>
          <a:xfrm>
            <a:off x="9534526" y="1565381"/>
            <a:ext cx="1506070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&lt;&lt;</a:t>
            </a:r>
            <a:r>
              <a:rPr lang="es-ES" sz="1200" dirty="0" err="1">
                <a:solidFill>
                  <a:schemeClr val="dk1"/>
                </a:solidFill>
              </a:rPr>
              <a:t>entity</a:t>
            </a:r>
            <a:r>
              <a:rPr lang="es-ES" sz="1200" dirty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200" dirty="0" err="1">
                <a:solidFill>
                  <a:schemeClr val="dk1"/>
                </a:solidFill>
              </a:rPr>
              <a:t>Membership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263529" y="861229"/>
            <a:ext cx="1506070" cy="497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&lt;&lt;Repository&gt;&gt;</a:t>
            </a:r>
            <a:endParaRPr lang="es-ES" sz="1200" dirty="0" smtClean="0"/>
          </a:p>
          <a:p>
            <a:pPr algn="ctr"/>
            <a:r>
              <a:rPr lang="es-ES" sz="1400" dirty="0" err="1"/>
              <a:t>UserRepository</a:t>
            </a:r>
            <a:endParaRPr lang="es-ES" sz="1400" dirty="0"/>
          </a:p>
        </p:txBody>
      </p:sp>
      <p:sp>
        <p:nvSpPr>
          <p:cNvPr id="39" name="Rectángulo 38"/>
          <p:cNvSpPr/>
          <p:nvPr/>
        </p:nvSpPr>
        <p:spPr>
          <a:xfrm>
            <a:off x="3092824" y="1407165"/>
            <a:ext cx="1866486" cy="497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&lt;&lt;</a:t>
            </a:r>
            <a:r>
              <a:rPr lang="es-ES" sz="1100" dirty="0" err="1" smtClean="0"/>
              <a:t>domain</a:t>
            </a:r>
            <a:r>
              <a:rPr lang="es-ES" sz="1100" dirty="0" smtClean="0"/>
              <a:t> </a:t>
            </a:r>
            <a:r>
              <a:rPr lang="es-ES" sz="1100" dirty="0" err="1" smtClean="0"/>
              <a:t>event</a:t>
            </a:r>
            <a:r>
              <a:rPr lang="es-ES" sz="1100" dirty="0" smtClean="0"/>
              <a:t>&gt;&gt;</a:t>
            </a:r>
          </a:p>
          <a:p>
            <a:pPr algn="ctr"/>
            <a:r>
              <a:rPr lang="es-ES" sz="1200" dirty="0" err="1" smtClean="0"/>
              <a:t>UserRegistered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6263529" y="1573612"/>
            <a:ext cx="1506070" cy="497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&lt;&lt;Repository&gt;&gt;</a:t>
            </a:r>
          </a:p>
          <a:p>
            <a:pPr algn="ctr"/>
            <a:r>
              <a:rPr lang="es-ES" sz="1200" dirty="0" err="1">
                <a:solidFill>
                  <a:schemeClr val="dk1"/>
                </a:solidFill>
              </a:rPr>
              <a:t>GroupRepository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092824" y="2785990"/>
            <a:ext cx="1866486" cy="497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dk1"/>
                </a:solidFill>
              </a:rPr>
              <a:t>&lt;&lt;Repository&gt;&gt;</a:t>
            </a:r>
          </a:p>
          <a:p>
            <a:pPr algn="ctr"/>
            <a:r>
              <a:rPr lang="es-ES" sz="1200" dirty="0" err="1" smtClean="0">
                <a:solidFill>
                  <a:schemeClr val="dk1"/>
                </a:solidFill>
              </a:rPr>
              <a:t>TaskDefinitionRepository</a:t>
            </a:r>
            <a:endParaRPr lang="es-E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2" y="2177194"/>
            <a:ext cx="6735765" cy="36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838200" y="4084544"/>
            <a:ext cx="105156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096000" y="1822076"/>
            <a:ext cx="0" cy="452493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368988" y="2514600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Task Specification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368988" y="5082988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Task Instance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2568388" y="2514600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Specification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2568388" y="5082988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Instance</a:t>
            </a:r>
            <a:endParaRPr lang="en-US" dirty="0"/>
          </a:p>
        </p:txBody>
      </p:sp>
      <p:cxnSp>
        <p:nvCxnSpPr>
          <p:cNvPr id="17" name="Conector recto 16"/>
          <p:cNvCxnSpPr>
            <a:stCxn id="14" idx="3"/>
            <a:endCxn id="12" idx="1"/>
          </p:cNvCxnSpPr>
          <p:nvPr/>
        </p:nvCxnSpPr>
        <p:spPr>
          <a:xfrm>
            <a:off x="4518212" y="2931459"/>
            <a:ext cx="28507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" name="Conector recto 18"/>
          <p:cNvCxnSpPr>
            <a:stCxn id="12" idx="2"/>
            <a:endCxn id="13" idx="0"/>
          </p:cNvCxnSpPr>
          <p:nvPr/>
        </p:nvCxnSpPr>
        <p:spPr>
          <a:xfrm>
            <a:off x="8343900" y="3348318"/>
            <a:ext cx="0" cy="17346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Conector recto 20"/>
          <p:cNvCxnSpPr>
            <a:stCxn id="15" idx="3"/>
            <a:endCxn id="13" idx="1"/>
          </p:cNvCxnSpPr>
          <p:nvPr/>
        </p:nvCxnSpPr>
        <p:spPr>
          <a:xfrm>
            <a:off x="4518212" y="5499847"/>
            <a:ext cx="28507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3" name="Conector recto 22"/>
          <p:cNvCxnSpPr>
            <a:stCxn id="14" idx="2"/>
            <a:endCxn id="15" idx="0"/>
          </p:cNvCxnSpPr>
          <p:nvPr/>
        </p:nvCxnSpPr>
        <p:spPr>
          <a:xfrm>
            <a:off x="3543300" y="3348318"/>
            <a:ext cx="0" cy="17346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3830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4983</TotalTime>
  <Words>145</Words>
  <Application>Microsoft Office PowerPoint</Application>
  <PresentationFormat>Panorámica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ILVER ANACHE</dc:creator>
  <cp:lastModifiedBy>ILVER ANACHE</cp:lastModifiedBy>
  <cp:revision>12</cp:revision>
  <dcterms:created xsi:type="dcterms:W3CDTF">2016-03-08T00:50:25Z</dcterms:created>
  <dcterms:modified xsi:type="dcterms:W3CDTF">2016-03-16T16:51:35Z</dcterms:modified>
</cp:coreProperties>
</file>