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26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24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1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1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3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3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00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8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62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39FF-4C10-4262-9C12-8415FF676D54}" type="datetimeFigureOut">
              <a:rPr lang="es-ES" smtClean="0"/>
              <a:t>12/03/2016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07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Domain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649071" y="2030506"/>
            <a:ext cx="8704729" cy="4249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Process Domain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754841" y="2678625"/>
            <a:ext cx="1788459" cy="61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Service</a:t>
            </a:r>
            <a:endParaRPr lang="en-US" sz="1600" dirty="0"/>
          </a:p>
        </p:txBody>
      </p:sp>
      <p:sp>
        <p:nvSpPr>
          <p:cNvPr id="8" name="Rectángulo 7"/>
          <p:cNvSpPr/>
          <p:nvPr/>
        </p:nvSpPr>
        <p:spPr>
          <a:xfrm>
            <a:off x="7907992" y="278599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</a:t>
            </a:r>
            <a:r>
              <a:rPr lang="es-ES" sz="1400" dirty="0" err="1" smtClean="0"/>
              <a:t>Instance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624482" y="2358138"/>
            <a:ext cx="3536577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Instance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895664" y="352803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528361" y="3519484"/>
            <a:ext cx="1506070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/>
              <a:t>State</a:t>
            </a: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8775326" y="4792049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</a:t>
            </a:r>
            <a:r>
              <a:rPr lang="es-ES" sz="1400" dirty="0" err="1" smtClean="0"/>
              <a:t>Instance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624482" y="4356843"/>
            <a:ext cx="3536577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Process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Instance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895105" y="5495568"/>
            <a:ext cx="1506070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9527802" y="5487021"/>
            <a:ext cx="1506070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State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189444" y="2797827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</a:t>
            </a:r>
            <a:r>
              <a:rPr lang="es-ES" sz="1400" dirty="0" err="1" smtClean="0"/>
              <a:t>Definition</a:t>
            </a:r>
            <a:endParaRPr lang="es-ES" sz="14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038600" y="2362621"/>
            <a:ext cx="3536577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Definition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89444" y="3505619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Participant</a:t>
            </a:r>
            <a:endParaRPr lang="es-ES" sz="1400" dirty="0"/>
          </a:p>
        </p:txBody>
      </p:sp>
      <p:sp>
        <p:nvSpPr>
          <p:cNvPr id="20" name="Rectángulo 19"/>
          <p:cNvSpPr/>
          <p:nvPr/>
        </p:nvSpPr>
        <p:spPr>
          <a:xfrm>
            <a:off x="4571439" y="486153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</a:t>
            </a:r>
            <a:r>
              <a:rPr lang="es-ES" sz="1400" dirty="0" err="1" smtClean="0"/>
              <a:t>Definition</a:t>
            </a:r>
            <a:endParaRPr lang="es-ES" sz="1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92824" y="4361326"/>
            <a:ext cx="4482353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Process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Definition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572840" y="5488643"/>
            <a:ext cx="1503268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23" name="Rectángulo 22"/>
          <p:cNvSpPr/>
          <p:nvPr/>
        </p:nvSpPr>
        <p:spPr>
          <a:xfrm>
            <a:off x="6125413" y="5488642"/>
            <a:ext cx="1275512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State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37456" y="4846271"/>
            <a:ext cx="1263469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Version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1754840" y="3390900"/>
            <a:ext cx="1788459" cy="61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Service</a:t>
            </a:r>
            <a:endParaRPr lang="en-US" sz="1600" dirty="0"/>
          </a:p>
        </p:txBody>
      </p:sp>
      <p:sp>
        <p:nvSpPr>
          <p:cNvPr id="26" name="Rectángulo 25"/>
          <p:cNvSpPr/>
          <p:nvPr/>
        </p:nvSpPr>
        <p:spPr>
          <a:xfrm>
            <a:off x="3198718" y="5491725"/>
            <a:ext cx="1302965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Document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616889" y="2785991"/>
            <a:ext cx="1327895" cy="4975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&lt;&lt;</a:t>
            </a:r>
            <a:r>
              <a:rPr lang="es-ES" sz="1100" dirty="0" err="1" smtClean="0"/>
              <a:t>domain</a:t>
            </a:r>
            <a:r>
              <a:rPr lang="es-ES" sz="1100" dirty="0" smtClean="0"/>
              <a:t> </a:t>
            </a:r>
            <a:r>
              <a:rPr lang="es-ES" sz="1100" dirty="0" err="1" smtClean="0"/>
              <a:t>event</a:t>
            </a:r>
            <a:r>
              <a:rPr lang="es-ES" sz="1100" dirty="0" smtClean="0"/>
              <a:t>&gt;&gt;</a:t>
            </a:r>
          </a:p>
          <a:p>
            <a:pPr algn="ctr"/>
            <a:r>
              <a:rPr lang="es-ES" sz="1200" dirty="0" err="1" smtClean="0"/>
              <a:t>Task</a:t>
            </a:r>
            <a:r>
              <a:rPr lang="es-ES" sz="1200" dirty="0" smtClean="0"/>
              <a:t> </a:t>
            </a:r>
            <a:r>
              <a:rPr lang="es-ES" sz="1200" dirty="0" err="1" smtClean="0"/>
              <a:t>Expired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475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2998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671"/>
                <a:gridCol w="801892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Operación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 / propósito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newInstance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Permite realizar la creación de una nueva instancia de un proceso</a:t>
                      </a:r>
                      <a:r>
                        <a:rPr lang="es-ES" baseline="0" dirty="0" smtClean="0"/>
                        <a:t> de negocio.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1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>
            <a:off x="838200" y="4084544"/>
            <a:ext cx="1051560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096000" y="1822076"/>
            <a:ext cx="0" cy="452493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7368988" y="2514600"/>
            <a:ext cx="1949824" cy="8337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Task Specification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368988" y="5082988"/>
            <a:ext cx="1949824" cy="8337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Task Instance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2568388" y="2514600"/>
            <a:ext cx="1949824" cy="8337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Specification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2568388" y="5082988"/>
            <a:ext cx="1949824" cy="8337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Instance</a:t>
            </a:r>
            <a:endParaRPr lang="en-US" dirty="0"/>
          </a:p>
        </p:txBody>
      </p:sp>
      <p:cxnSp>
        <p:nvCxnSpPr>
          <p:cNvPr id="17" name="Conector recto 16"/>
          <p:cNvCxnSpPr>
            <a:stCxn id="14" idx="3"/>
            <a:endCxn id="12" idx="1"/>
          </p:cNvCxnSpPr>
          <p:nvPr/>
        </p:nvCxnSpPr>
        <p:spPr>
          <a:xfrm>
            <a:off x="4518212" y="2931459"/>
            <a:ext cx="28507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9" name="Conector recto 18"/>
          <p:cNvCxnSpPr>
            <a:stCxn id="12" idx="2"/>
            <a:endCxn id="13" idx="0"/>
          </p:cNvCxnSpPr>
          <p:nvPr/>
        </p:nvCxnSpPr>
        <p:spPr>
          <a:xfrm>
            <a:off x="8343900" y="3348318"/>
            <a:ext cx="0" cy="17346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Conector recto 20"/>
          <p:cNvCxnSpPr>
            <a:stCxn id="15" idx="3"/>
            <a:endCxn id="13" idx="1"/>
          </p:cNvCxnSpPr>
          <p:nvPr/>
        </p:nvCxnSpPr>
        <p:spPr>
          <a:xfrm>
            <a:off x="4518212" y="5499847"/>
            <a:ext cx="28507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3" name="Conector recto 22"/>
          <p:cNvCxnSpPr>
            <a:stCxn id="14" idx="2"/>
            <a:endCxn id="15" idx="0"/>
          </p:cNvCxnSpPr>
          <p:nvPr/>
        </p:nvCxnSpPr>
        <p:spPr>
          <a:xfrm>
            <a:off x="3543300" y="3348318"/>
            <a:ext cx="0" cy="17346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03830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2532</TotalTime>
  <Words>128</Words>
  <Application>Microsoft Office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Process Domain</vt:lpstr>
      <vt:lpstr>Process Service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ILVER ANACHE</dc:creator>
  <cp:lastModifiedBy>ILVER ANACHE</cp:lastModifiedBy>
  <cp:revision>6</cp:revision>
  <dcterms:created xsi:type="dcterms:W3CDTF">2016-03-08T00:50:25Z</dcterms:created>
  <dcterms:modified xsi:type="dcterms:W3CDTF">2016-03-13T23:19:48Z</dcterms:modified>
</cp:coreProperties>
</file>