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26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2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3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8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2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39FF-4C10-4262-9C12-8415FF676D54}" type="datetimeFigureOut">
              <a:rPr lang="es-ES" smtClean="0"/>
              <a:t>07/03/2016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1469-4EC7-4660-8257-1AA6664F74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Domain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649071" y="2030506"/>
            <a:ext cx="8704729" cy="4249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Process Domain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754841" y="2678625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Service</a:t>
            </a:r>
            <a:endParaRPr lang="en-US" sz="1600" dirty="0"/>
          </a:p>
        </p:txBody>
      </p:sp>
      <p:sp>
        <p:nvSpPr>
          <p:cNvPr id="8" name="Rectángulo 7"/>
          <p:cNvSpPr/>
          <p:nvPr/>
        </p:nvSpPr>
        <p:spPr>
          <a:xfrm>
            <a:off x="7907992" y="278599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  <a:endParaRPr lang="es-ES" sz="1200" dirty="0" smtClean="0"/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624482" y="2358138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895664" y="35280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528361" y="3519484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/>
              <a:t>State</a:t>
            </a:r>
            <a:endParaRPr lang="es-ES" sz="1400" dirty="0"/>
          </a:p>
        </p:txBody>
      </p:sp>
      <p:sp>
        <p:nvSpPr>
          <p:cNvPr id="12" name="Rectángulo 11"/>
          <p:cNvSpPr/>
          <p:nvPr/>
        </p:nvSpPr>
        <p:spPr>
          <a:xfrm>
            <a:off x="8775326" y="479204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  <a:endParaRPr lang="es-ES" sz="1200" dirty="0" smtClean="0"/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Instance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624482" y="4356843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Instance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895105" y="5495568"/>
            <a:ext cx="1506070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9527802" y="5487021"/>
            <a:ext cx="1506070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189444" y="2797827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  <a:endParaRPr lang="es-ES" sz="1200" dirty="0" smtClean="0"/>
          </a:p>
          <a:p>
            <a:pPr algn="ctr"/>
            <a:r>
              <a:rPr lang="es-ES" sz="1400" dirty="0" err="1" smtClean="0"/>
              <a:t>Task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038600" y="2362621"/>
            <a:ext cx="3536577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Task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89444" y="3505619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  <a:endParaRPr lang="es-ES" sz="1200" dirty="0" smtClean="0"/>
          </a:p>
          <a:p>
            <a:pPr algn="ctr"/>
            <a:r>
              <a:rPr lang="es-ES" sz="1400" dirty="0" err="1" smtClean="0"/>
              <a:t>Participant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4571439" y="4861531"/>
            <a:ext cx="15060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aggregate</a:t>
            </a:r>
            <a:r>
              <a:rPr lang="es-ES" sz="1200" dirty="0" smtClean="0"/>
              <a:t> </a:t>
            </a:r>
            <a:r>
              <a:rPr lang="es-ES" sz="1200" dirty="0" err="1" smtClean="0"/>
              <a:t>root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</a:t>
            </a:r>
            <a:r>
              <a:rPr lang="es-ES" sz="1400" dirty="0" err="1" smtClean="0"/>
              <a:t>Definition</a:t>
            </a:r>
            <a:endParaRPr lang="es-ES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92824" y="4361326"/>
            <a:ext cx="4482353" cy="1850791"/>
          </a:xfrm>
          <a:prstGeom prst="roundRect">
            <a:avLst>
              <a:gd name="adj" fmla="val 80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b="1" dirty="0" err="1" smtClean="0">
                <a:solidFill>
                  <a:schemeClr val="tx1"/>
                </a:solidFill>
              </a:rPr>
              <a:t>Aggregate</a:t>
            </a:r>
            <a:r>
              <a:rPr lang="es-ES" sz="1400" b="1" dirty="0" smtClean="0">
                <a:solidFill>
                  <a:schemeClr val="tx1"/>
                </a:solidFill>
              </a:rPr>
              <a:t>: </a:t>
            </a:r>
            <a:r>
              <a:rPr lang="es-ES" sz="1400" b="1" dirty="0" err="1" smtClean="0">
                <a:solidFill>
                  <a:schemeClr val="tx1"/>
                </a:solidFill>
              </a:rPr>
              <a:t>Process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Definition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572840" y="5488643"/>
            <a:ext cx="1503268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/>
              <a:t>Process</a:t>
            </a:r>
            <a:r>
              <a:rPr lang="es-ES" sz="1400" dirty="0" smtClean="0"/>
              <a:t> Status</a:t>
            </a:r>
            <a:endParaRPr lang="es-ES" sz="1400" dirty="0"/>
          </a:p>
        </p:txBody>
      </p:sp>
      <p:sp>
        <p:nvSpPr>
          <p:cNvPr id="23" name="Rectángulo 22"/>
          <p:cNvSpPr/>
          <p:nvPr/>
        </p:nvSpPr>
        <p:spPr>
          <a:xfrm>
            <a:off x="6125413" y="5488642"/>
            <a:ext cx="1275512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State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37456" y="4846271"/>
            <a:ext cx="1263469" cy="49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&lt;&lt;</a:t>
            </a:r>
            <a:r>
              <a:rPr lang="es-ES" sz="1200" dirty="0" err="1" smtClean="0"/>
              <a:t>entity</a:t>
            </a:r>
            <a:r>
              <a:rPr lang="es-ES" sz="1200" dirty="0" smtClean="0"/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Version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1754840" y="3390900"/>
            <a:ext cx="1788459" cy="61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Service</a:t>
            </a:r>
            <a:endParaRPr lang="en-US" sz="1600" dirty="0"/>
          </a:p>
        </p:txBody>
      </p:sp>
      <p:sp>
        <p:nvSpPr>
          <p:cNvPr id="26" name="Rectángulo 25"/>
          <p:cNvSpPr/>
          <p:nvPr/>
        </p:nvSpPr>
        <p:spPr>
          <a:xfrm>
            <a:off x="3198718" y="5491725"/>
            <a:ext cx="1302965" cy="4975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dk1"/>
                </a:solidFill>
              </a:rPr>
              <a:t>&lt;&lt;</a:t>
            </a:r>
            <a:r>
              <a:rPr lang="es-ES" sz="1200" dirty="0" err="1" smtClean="0">
                <a:solidFill>
                  <a:schemeClr val="dk1"/>
                </a:solidFill>
              </a:rPr>
              <a:t>value</a:t>
            </a:r>
            <a:r>
              <a:rPr lang="es-ES" sz="1200" dirty="0" smtClean="0">
                <a:solidFill>
                  <a:schemeClr val="dk1"/>
                </a:solidFill>
              </a:rPr>
              <a:t> </a:t>
            </a:r>
            <a:r>
              <a:rPr lang="es-ES" sz="1200" dirty="0" err="1" smtClean="0">
                <a:solidFill>
                  <a:schemeClr val="dk1"/>
                </a:solidFill>
              </a:rPr>
              <a:t>object</a:t>
            </a:r>
            <a:r>
              <a:rPr lang="es-ES" sz="1200" dirty="0" smtClean="0">
                <a:solidFill>
                  <a:schemeClr val="dk1"/>
                </a:solidFill>
              </a:rPr>
              <a:t>&gt;&gt;</a:t>
            </a:r>
          </a:p>
          <a:p>
            <a:pPr algn="ctr"/>
            <a:r>
              <a:rPr lang="es-ES" sz="1400" dirty="0" err="1" smtClean="0">
                <a:solidFill>
                  <a:schemeClr val="dk1"/>
                </a:solidFill>
              </a:rPr>
              <a:t>Document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16889" y="2785991"/>
            <a:ext cx="1327895" cy="497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&lt;&lt;</a:t>
            </a:r>
            <a:r>
              <a:rPr lang="es-ES" sz="1100" dirty="0" err="1" smtClean="0"/>
              <a:t>domain</a:t>
            </a:r>
            <a:r>
              <a:rPr lang="es-ES" sz="1100" dirty="0" smtClean="0"/>
              <a:t> </a:t>
            </a:r>
            <a:r>
              <a:rPr lang="es-ES" sz="1100" dirty="0" err="1" smtClean="0"/>
              <a:t>event</a:t>
            </a:r>
            <a:r>
              <a:rPr lang="es-ES" sz="1100" dirty="0" smtClean="0"/>
              <a:t>&gt;&gt;</a:t>
            </a:r>
            <a:endParaRPr lang="es-ES" sz="1100" dirty="0" smtClean="0"/>
          </a:p>
          <a:p>
            <a:pPr algn="ctr"/>
            <a:r>
              <a:rPr lang="es-ES" sz="1200" dirty="0" err="1" smtClean="0"/>
              <a:t>Task</a:t>
            </a:r>
            <a:r>
              <a:rPr lang="es-ES" sz="1200" dirty="0" smtClean="0"/>
              <a:t> </a:t>
            </a:r>
            <a:r>
              <a:rPr lang="es-ES" sz="1200" dirty="0" err="1" smtClean="0"/>
              <a:t>Expired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475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2998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671"/>
                <a:gridCol w="801892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/ propósito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newInstance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Permite realizar la creación de una nueva instancia de un proceso</a:t>
                      </a:r>
                      <a:r>
                        <a:rPr lang="es-ES" baseline="0" dirty="0" smtClean="0"/>
                        <a:t> de negocio.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1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888</TotalTime>
  <Words>118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Process Domain</vt:lpstr>
      <vt:lpstr>Process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ILVER ANACHE</dc:creator>
  <cp:lastModifiedBy>ILVER ANACHE</cp:lastModifiedBy>
  <cp:revision>5</cp:revision>
  <dcterms:created xsi:type="dcterms:W3CDTF">2016-03-08T00:50:25Z</dcterms:created>
  <dcterms:modified xsi:type="dcterms:W3CDTF">2016-03-08T15:39:07Z</dcterms:modified>
</cp:coreProperties>
</file>