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1" r:id="rId3"/>
    <p:sldId id="264" r:id="rId4"/>
    <p:sldId id="262" r:id="rId5"/>
    <p:sldId id="263" r:id="rId6"/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43" d="100"/>
          <a:sy n="43" d="100"/>
        </p:scale>
        <p:origin x="1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1F49E-5A3B-4C95-98CD-C8B6DFBF4C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7E0BE5-96D9-479C-9BC5-5CAA4635A7A6}">
      <dgm:prSet phldrT="[Texto]" custT="1"/>
      <dgm:spPr/>
      <dgm:t>
        <a:bodyPr/>
        <a:lstStyle/>
        <a:p>
          <a:r>
            <a:rPr lang="es-ES" sz="3200" dirty="0" smtClean="0"/>
            <a:t>Todo-inicial</a:t>
          </a:r>
          <a:endParaRPr lang="es-ES" sz="3200" dirty="0"/>
        </a:p>
      </dgm:t>
    </dgm:pt>
    <dgm:pt modelId="{B5052B0E-29F8-4328-A371-9AC938161EC8}" type="parTrans" cxnId="{AE3EEA0E-C82A-468D-A7C8-7B6292FCD689}">
      <dgm:prSet/>
      <dgm:spPr/>
      <dgm:t>
        <a:bodyPr/>
        <a:lstStyle/>
        <a:p>
          <a:endParaRPr lang="es-ES" sz="1200"/>
        </a:p>
      </dgm:t>
    </dgm:pt>
    <dgm:pt modelId="{3D9C7E7F-F195-4F75-B3BE-329955539886}" type="sibTrans" cxnId="{AE3EEA0E-C82A-468D-A7C8-7B6292FCD689}">
      <dgm:prSet custT="1"/>
      <dgm:spPr/>
      <dgm:t>
        <a:bodyPr/>
        <a:lstStyle/>
        <a:p>
          <a:endParaRPr lang="es-ES" sz="2000"/>
        </a:p>
      </dgm:t>
    </dgm:pt>
    <dgm:pt modelId="{EE699717-0AA4-49D0-9EE7-A3D32025139C}">
      <dgm:prSet phldrT="[Texto]" phldr="1" custT="1"/>
      <dgm:spPr/>
      <dgm:t>
        <a:bodyPr/>
        <a:lstStyle/>
        <a:p>
          <a:endParaRPr lang="es-ES" sz="3200"/>
        </a:p>
      </dgm:t>
    </dgm:pt>
    <dgm:pt modelId="{698B92D7-A48D-4E6E-A240-0C43B6B8B466}" type="parTrans" cxnId="{F3EF6CF8-0DF4-4CBD-90B1-440F294FEA1E}">
      <dgm:prSet/>
      <dgm:spPr/>
      <dgm:t>
        <a:bodyPr/>
        <a:lstStyle/>
        <a:p>
          <a:endParaRPr lang="es-ES" sz="1200"/>
        </a:p>
      </dgm:t>
    </dgm:pt>
    <dgm:pt modelId="{8731610F-8775-4B53-9B3D-A13FCD7C254F}" type="sibTrans" cxnId="{F3EF6CF8-0DF4-4CBD-90B1-440F294FEA1E}">
      <dgm:prSet custT="1"/>
      <dgm:spPr/>
      <dgm:t>
        <a:bodyPr/>
        <a:lstStyle/>
        <a:p>
          <a:endParaRPr lang="es-ES" sz="2000"/>
        </a:p>
      </dgm:t>
    </dgm:pt>
    <dgm:pt modelId="{6430E5E2-A1A8-4D71-BDF9-24C5EF5C5A5A}">
      <dgm:prSet phldrT="[Texto]" phldr="1" custT="1"/>
      <dgm:spPr/>
      <dgm:t>
        <a:bodyPr/>
        <a:lstStyle/>
        <a:p>
          <a:endParaRPr lang="es-ES" sz="3200"/>
        </a:p>
      </dgm:t>
    </dgm:pt>
    <dgm:pt modelId="{5F401499-2215-4E4C-9871-AB582EE6FE01}" type="parTrans" cxnId="{FA3067F3-F8A4-40AA-8881-00FCF97EA729}">
      <dgm:prSet/>
      <dgm:spPr/>
      <dgm:t>
        <a:bodyPr/>
        <a:lstStyle/>
        <a:p>
          <a:endParaRPr lang="es-ES" sz="1200"/>
        </a:p>
      </dgm:t>
    </dgm:pt>
    <dgm:pt modelId="{397EFC99-E6C2-457C-8299-75A1920A8B53}" type="sibTrans" cxnId="{FA3067F3-F8A4-40AA-8881-00FCF97EA729}">
      <dgm:prSet/>
      <dgm:spPr/>
      <dgm:t>
        <a:bodyPr/>
        <a:lstStyle/>
        <a:p>
          <a:endParaRPr lang="es-ES" sz="1200"/>
        </a:p>
      </dgm:t>
    </dgm:pt>
    <dgm:pt modelId="{D9FBFB41-C952-453E-A50E-9608B91D5456}" type="pres">
      <dgm:prSet presAssocID="{D241F49E-5A3B-4C95-98CD-C8B6DFBF4C8C}" presName="Name0" presStyleCnt="0">
        <dgm:presLayoutVars>
          <dgm:dir/>
          <dgm:resizeHandles val="exact"/>
        </dgm:presLayoutVars>
      </dgm:prSet>
      <dgm:spPr/>
    </dgm:pt>
    <dgm:pt modelId="{F523112F-8D3B-4276-B44B-7EE8109378C6}" type="pres">
      <dgm:prSet presAssocID="{467E0BE5-96D9-479C-9BC5-5CAA4635A7A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7486C4-5E07-433C-9636-A09FCFAD305D}" type="pres">
      <dgm:prSet presAssocID="{3D9C7E7F-F195-4F75-B3BE-329955539886}" presName="sibTrans" presStyleLbl="sibTrans2D1" presStyleIdx="0" presStyleCnt="2"/>
      <dgm:spPr/>
      <dgm:t>
        <a:bodyPr/>
        <a:lstStyle/>
        <a:p>
          <a:endParaRPr lang="es-ES"/>
        </a:p>
      </dgm:t>
    </dgm:pt>
    <dgm:pt modelId="{41B87E66-9920-4F56-B5E6-A8AB31EDD8D9}" type="pres">
      <dgm:prSet presAssocID="{3D9C7E7F-F195-4F75-B3BE-329955539886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D89119A3-B7A6-48F0-A075-D8131DC7ECD8}" type="pres">
      <dgm:prSet presAssocID="{EE699717-0AA4-49D0-9EE7-A3D32025139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3EC1F7-3376-4DA2-85EA-947D83614246}" type="pres">
      <dgm:prSet presAssocID="{8731610F-8775-4B53-9B3D-A13FCD7C254F}" presName="sibTrans" presStyleLbl="sibTrans2D1" presStyleIdx="1" presStyleCnt="2"/>
      <dgm:spPr/>
      <dgm:t>
        <a:bodyPr/>
        <a:lstStyle/>
        <a:p>
          <a:endParaRPr lang="es-ES"/>
        </a:p>
      </dgm:t>
    </dgm:pt>
    <dgm:pt modelId="{B3EA3905-C6D7-4546-8EAD-C92781BA0C52}" type="pres">
      <dgm:prSet presAssocID="{8731610F-8775-4B53-9B3D-A13FCD7C254F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5EA33175-BE91-4C16-B8D8-5B75F7290F61}" type="pres">
      <dgm:prSet presAssocID="{6430E5E2-A1A8-4D71-BDF9-24C5EF5C5A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0F5399-15E1-4F4E-B27F-1B89C1A095CB}" type="presOf" srcId="{EE699717-0AA4-49D0-9EE7-A3D32025139C}" destId="{D89119A3-B7A6-48F0-A075-D8131DC7ECD8}" srcOrd="0" destOrd="0" presId="urn:microsoft.com/office/officeart/2005/8/layout/process1"/>
    <dgm:cxn modelId="{63558DCD-7650-4C99-9E50-A2AAE97DF3C5}" type="presOf" srcId="{3D9C7E7F-F195-4F75-B3BE-329955539886}" destId="{41B87E66-9920-4F56-B5E6-A8AB31EDD8D9}" srcOrd="1" destOrd="0" presId="urn:microsoft.com/office/officeart/2005/8/layout/process1"/>
    <dgm:cxn modelId="{FA3067F3-F8A4-40AA-8881-00FCF97EA729}" srcId="{D241F49E-5A3B-4C95-98CD-C8B6DFBF4C8C}" destId="{6430E5E2-A1A8-4D71-BDF9-24C5EF5C5A5A}" srcOrd="2" destOrd="0" parTransId="{5F401499-2215-4E4C-9871-AB582EE6FE01}" sibTransId="{397EFC99-E6C2-457C-8299-75A1920A8B53}"/>
    <dgm:cxn modelId="{16235E5F-B338-4155-B154-DFB1433CD4EC}" type="presOf" srcId="{8731610F-8775-4B53-9B3D-A13FCD7C254F}" destId="{E43EC1F7-3376-4DA2-85EA-947D83614246}" srcOrd="0" destOrd="0" presId="urn:microsoft.com/office/officeart/2005/8/layout/process1"/>
    <dgm:cxn modelId="{2F84ADB0-3C10-4921-869E-E599E58E94EA}" type="presOf" srcId="{3D9C7E7F-F195-4F75-B3BE-329955539886}" destId="{747486C4-5E07-433C-9636-A09FCFAD305D}" srcOrd="0" destOrd="0" presId="urn:microsoft.com/office/officeart/2005/8/layout/process1"/>
    <dgm:cxn modelId="{9969D7BE-E9BE-49C5-805A-2778B57B295A}" type="presOf" srcId="{467E0BE5-96D9-479C-9BC5-5CAA4635A7A6}" destId="{F523112F-8D3B-4276-B44B-7EE8109378C6}" srcOrd="0" destOrd="0" presId="urn:microsoft.com/office/officeart/2005/8/layout/process1"/>
    <dgm:cxn modelId="{F3EF6CF8-0DF4-4CBD-90B1-440F294FEA1E}" srcId="{D241F49E-5A3B-4C95-98CD-C8B6DFBF4C8C}" destId="{EE699717-0AA4-49D0-9EE7-A3D32025139C}" srcOrd="1" destOrd="0" parTransId="{698B92D7-A48D-4E6E-A240-0C43B6B8B466}" sibTransId="{8731610F-8775-4B53-9B3D-A13FCD7C254F}"/>
    <dgm:cxn modelId="{D3FFD8D8-D6C9-46E9-AC6E-5810007FB82F}" type="presOf" srcId="{D241F49E-5A3B-4C95-98CD-C8B6DFBF4C8C}" destId="{D9FBFB41-C952-453E-A50E-9608B91D5456}" srcOrd="0" destOrd="0" presId="urn:microsoft.com/office/officeart/2005/8/layout/process1"/>
    <dgm:cxn modelId="{AE3EEA0E-C82A-468D-A7C8-7B6292FCD689}" srcId="{D241F49E-5A3B-4C95-98CD-C8B6DFBF4C8C}" destId="{467E0BE5-96D9-479C-9BC5-5CAA4635A7A6}" srcOrd="0" destOrd="0" parTransId="{B5052B0E-29F8-4328-A371-9AC938161EC8}" sibTransId="{3D9C7E7F-F195-4F75-B3BE-329955539886}"/>
    <dgm:cxn modelId="{490212FD-E61B-4106-8D35-FC8E7E1C0785}" type="presOf" srcId="{8731610F-8775-4B53-9B3D-A13FCD7C254F}" destId="{B3EA3905-C6D7-4546-8EAD-C92781BA0C52}" srcOrd="1" destOrd="0" presId="urn:microsoft.com/office/officeart/2005/8/layout/process1"/>
    <dgm:cxn modelId="{13A07A34-219F-4624-A315-D001F7BED344}" type="presOf" srcId="{6430E5E2-A1A8-4D71-BDF9-24C5EF5C5A5A}" destId="{5EA33175-BE91-4C16-B8D8-5B75F7290F61}" srcOrd="0" destOrd="0" presId="urn:microsoft.com/office/officeart/2005/8/layout/process1"/>
    <dgm:cxn modelId="{96DCCF84-7542-4E78-A139-E869AE3B56A8}" type="presParOf" srcId="{D9FBFB41-C952-453E-A50E-9608B91D5456}" destId="{F523112F-8D3B-4276-B44B-7EE8109378C6}" srcOrd="0" destOrd="0" presId="urn:microsoft.com/office/officeart/2005/8/layout/process1"/>
    <dgm:cxn modelId="{2BEDE260-268C-4BD7-B20C-4294723F5275}" type="presParOf" srcId="{D9FBFB41-C952-453E-A50E-9608B91D5456}" destId="{747486C4-5E07-433C-9636-A09FCFAD305D}" srcOrd="1" destOrd="0" presId="urn:microsoft.com/office/officeart/2005/8/layout/process1"/>
    <dgm:cxn modelId="{64CCC9BF-CE8A-4A2A-80E2-80427FE58172}" type="presParOf" srcId="{747486C4-5E07-433C-9636-A09FCFAD305D}" destId="{41B87E66-9920-4F56-B5E6-A8AB31EDD8D9}" srcOrd="0" destOrd="0" presId="urn:microsoft.com/office/officeart/2005/8/layout/process1"/>
    <dgm:cxn modelId="{2F9BD572-D37A-4CBA-A080-9E85747DFD90}" type="presParOf" srcId="{D9FBFB41-C952-453E-A50E-9608B91D5456}" destId="{D89119A3-B7A6-48F0-A075-D8131DC7ECD8}" srcOrd="2" destOrd="0" presId="urn:microsoft.com/office/officeart/2005/8/layout/process1"/>
    <dgm:cxn modelId="{E14E7789-CC50-4103-811A-18C9FEF3DD04}" type="presParOf" srcId="{D9FBFB41-C952-453E-A50E-9608B91D5456}" destId="{E43EC1F7-3376-4DA2-85EA-947D83614246}" srcOrd="3" destOrd="0" presId="urn:microsoft.com/office/officeart/2005/8/layout/process1"/>
    <dgm:cxn modelId="{E9E3AA8B-359C-4004-B015-65BF0BDAB673}" type="presParOf" srcId="{E43EC1F7-3376-4DA2-85EA-947D83614246}" destId="{B3EA3905-C6D7-4546-8EAD-C92781BA0C52}" srcOrd="0" destOrd="0" presId="urn:microsoft.com/office/officeart/2005/8/layout/process1"/>
    <dgm:cxn modelId="{AF7DB589-31D3-4236-9A11-01942A5BF2DE}" type="presParOf" srcId="{D9FBFB41-C952-453E-A50E-9608B91D5456}" destId="{5EA33175-BE91-4C16-B8D8-5B75F7290F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112F-8D3B-4276-B44B-7EE8109378C6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Todo-inicial</a:t>
          </a:r>
          <a:endParaRPr lang="es-ES" sz="3200" kern="1200" dirty="0"/>
        </a:p>
      </dsp:txBody>
      <dsp:txXfrm>
        <a:off x="57787" y="1395494"/>
        <a:ext cx="2665308" cy="1560349"/>
      </dsp:txXfrm>
    </dsp:sp>
    <dsp:sp modelId="{747486C4-5E07-433C-9636-A09FCFAD305D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/>
        </a:p>
      </dsp:txBody>
      <dsp:txXfrm>
        <a:off x="3047880" y="1970146"/>
        <a:ext cx="409940" cy="411044"/>
      </dsp:txXfrm>
    </dsp:sp>
    <dsp:sp modelId="{D89119A3-B7A6-48F0-A075-D8131DC7ECD8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/>
        </a:p>
      </dsp:txBody>
      <dsp:txXfrm>
        <a:off x="3925145" y="1395494"/>
        <a:ext cx="2665308" cy="1560349"/>
      </dsp:txXfrm>
    </dsp:sp>
    <dsp:sp modelId="{E43EC1F7-3376-4DA2-85EA-947D8361424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/>
        </a:p>
      </dsp:txBody>
      <dsp:txXfrm>
        <a:off x="6915239" y="1970146"/>
        <a:ext cx="409940" cy="411044"/>
      </dsp:txXfrm>
    </dsp:sp>
    <dsp:sp modelId="{5EA33175-BE91-4C16-B8D8-5B75F7290F61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D0881-DBB6-4569-9C21-B8CA02972EBC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2AAF-BB64-4116-86AA-9F39C112F6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61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SonarQube</a:t>
            </a:r>
            <a:r>
              <a:rPr lang="es-E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https://hub.docker.com/_/sonarqube/):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-d --name sonarqube -p 9000:9000 -p 9092:9092 sonarqube:5.1</a:t>
            </a:r>
          </a:p>
          <a:p>
            <a:endParaRPr lang="es-ES" dirty="0" smtClean="0"/>
          </a:p>
          <a:p>
            <a:r>
              <a:rPr lang="es-ES" b="1" dirty="0" smtClean="0"/>
              <a:t>Jenkins (https://hub.docker.com/_/jenkins/):</a:t>
            </a:r>
            <a:endParaRPr lang="es-ES" b="0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-p 8080:8080 -p 50000:50000 jenkins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Nexus OSS (https://hub.docker.com/r/sonatype/nexus/):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-d -p 8081:8081 --name nexus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sonatype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nexus:oss</a:t>
            </a:r>
            <a:endParaRPr lang="es-ES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12AAF-BB64-4116-86AA-9F39C112F6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8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12AAF-BB64-4116-86AA-9F39C112F6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2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34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48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5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89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4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6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98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6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A0E3-5123-419F-AA3B-ED71BD5F7E52}" type="datetimeFigureOut">
              <a:rPr lang="es-ES" smtClean="0"/>
              <a:t>14/02/2016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6888-7E99-442B-95EF-FB6961F09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6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mg.org/spec/CMMN/1.0/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mg.org/spec/BPMN/2.0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s.oasis-open.org/bpel4people/ws-humantask-1.1-spec-cs-0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mg.org/spec/DMN/1.0/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4484914"/>
            <a:ext cx="12192000" cy="23730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 descr="http://www.oracleimg.com/ocom/groups/public/@ocom/documents/digitalasset/16047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44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4686609"/>
            <a:ext cx="9144000" cy="116158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1" y="6052456"/>
            <a:ext cx="9144000" cy="80554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C000"/>
                </a:solidFill>
              </a:rPr>
              <a:t>casemanagement.service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definición de case </a:t>
            </a:r>
            <a:r>
              <a:rPr lang="es-ES" dirty="0" err="1" smtClean="0"/>
              <a:t>management</a:t>
            </a:r>
            <a:endParaRPr lang="es-ES" dirty="0" smtClean="0"/>
          </a:p>
          <a:p>
            <a:r>
              <a:rPr lang="es-ES" dirty="0" smtClean="0"/>
              <a:t>conformidad con especificación </a:t>
            </a:r>
            <a:r>
              <a:rPr lang="es-ES" dirty="0" smtClean="0">
                <a:hlinkClick r:id="rId2"/>
              </a:rPr>
              <a:t>OMG CMMN 1.0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9202" r="36921"/>
          <a:stretch/>
        </p:blipFill>
        <p:spPr>
          <a:xfrm>
            <a:off x="9593942" y="551656"/>
            <a:ext cx="227874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568388" y="1707776"/>
            <a:ext cx="8834718" cy="3711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Continuous Integration Server</a:t>
            </a:r>
            <a:endParaRPr lang="es-ES" dirty="0"/>
          </a:p>
        </p:txBody>
      </p:sp>
      <p:grpSp>
        <p:nvGrpSpPr>
          <p:cNvPr id="19" name="Grupo 18"/>
          <p:cNvGrpSpPr/>
          <p:nvPr/>
        </p:nvGrpSpPr>
        <p:grpSpPr>
          <a:xfrm>
            <a:off x="2689412" y="2433918"/>
            <a:ext cx="8606116" cy="2823882"/>
            <a:chOff x="739587" y="2433918"/>
            <a:chExt cx="10555941" cy="2823882"/>
          </a:xfrm>
        </p:grpSpPr>
        <p:sp>
          <p:nvSpPr>
            <p:cNvPr id="9" name="Rectángulo 8"/>
            <p:cNvSpPr/>
            <p:nvPr/>
          </p:nvSpPr>
          <p:spPr>
            <a:xfrm>
              <a:off x="739587" y="2433918"/>
              <a:ext cx="10555941" cy="1882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47164" y="2568388"/>
              <a:ext cx="10246685" cy="1156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739587" y="4343400"/>
              <a:ext cx="10555941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Centos OS (v7)</a:t>
              </a:r>
              <a:endParaRPr lang="es-ES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47164" y="3724835"/>
              <a:ext cx="10246685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docker engine</a:t>
              </a:r>
              <a:endParaRPr lang="es-ES" dirty="0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2938179" y="2702859"/>
            <a:ext cx="2620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C00000"/>
                </a:solidFill>
              </a:rPr>
              <a:t>jenkins (v1.642.1)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(continuous integration server)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5904067" y="2689411"/>
            <a:ext cx="24669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C00000"/>
                </a:solidFill>
              </a:rPr>
              <a:t>Nexus OSS (v2.12.0-01)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(maven artifact repository)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3412" y="5580529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Bitbucket </a:t>
            </a:r>
            <a:r>
              <a:rPr lang="es-ES" dirty="0" smtClean="0"/>
              <a:t>Plugin (v1.1.5)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716123" y="2689411"/>
            <a:ext cx="22958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rgbClr val="C00000"/>
                </a:solidFill>
              </a:rPr>
              <a:t>Sonar QUBE (v5.3)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(code analysis)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03412" y="5903258"/>
            <a:ext cx="328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Build</a:t>
            </a:r>
            <a:r>
              <a:rPr lang="es-ES" dirty="0" smtClean="0"/>
              <a:t> Name Setter Plugin (v1.5.1)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3412" y="6225987"/>
            <a:ext cx="351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Parametrized</a:t>
            </a:r>
            <a:r>
              <a:rPr lang="es-ES" dirty="0" smtClean="0"/>
              <a:t> </a:t>
            </a:r>
            <a:r>
              <a:rPr lang="es-ES" dirty="0" err="1" smtClean="0"/>
              <a:t>Trigger</a:t>
            </a:r>
            <a:r>
              <a:rPr lang="es-ES" dirty="0" smtClean="0"/>
              <a:t> Plugin (v2.3.0)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163189" y="5580529"/>
            <a:ext cx="350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Clone </a:t>
            </a:r>
            <a:r>
              <a:rPr lang="es-ES" dirty="0" err="1" smtClean="0"/>
              <a:t>Workspace</a:t>
            </a:r>
            <a:r>
              <a:rPr lang="es-ES" dirty="0" smtClean="0"/>
              <a:t> SCM Plugin (v0.6)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163188" y="590325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JaCoCo</a:t>
            </a:r>
            <a:r>
              <a:rPr lang="es-ES" dirty="0" smtClean="0"/>
              <a:t> Plugin (v2.0.1)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163187" y="6228655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Build</a:t>
            </a:r>
            <a:r>
              <a:rPr lang="es-ES" dirty="0" smtClean="0"/>
              <a:t> Pipeline Plugin (v1.4.9)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591670" y="1706441"/>
            <a:ext cx="1869140" cy="3711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SCM Server</a:t>
            </a:r>
            <a:endParaRPr lang="es-ES" dirty="0"/>
          </a:p>
        </p:txBody>
      </p:sp>
      <p:pic>
        <p:nvPicPr>
          <p:cNvPr id="1026" name="Picture 2" descr="http://www.oracleimg.com/ocom/groups/public/@ocom/documents/digitalasset/16047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23" y="0"/>
            <a:ext cx="3475877" cy="12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0" y="1128409"/>
            <a:ext cx="12192000" cy="149487"/>
          </a:xfrm>
          <a:prstGeom prst="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591670" y="188686"/>
            <a:ext cx="8124453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Fábrica de Software| Entorno de integración continua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5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568388" y="1519518"/>
            <a:ext cx="8834718" cy="3711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Continuous Integration Server</a:t>
            </a:r>
            <a:endParaRPr lang="es-ES" dirty="0"/>
          </a:p>
        </p:txBody>
      </p:sp>
      <p:grpSp>
        <p:nvGrpSpPr>
          <p:cNvPr id="19" name="Grupo 18"/>
          <p:cNvGrpSpPr/>
          <p:nvPr/>
        </p:nvGrpSpPr>
        <p:grpSpPr>
          <a:xfrm>
            <a:off x="2689412" y="2245660"/>
            <a:ext cx="8606116" cy="2823882"/>
            <a:chOff x="739587" y="2433918"/>
            <a:chExt cx="10555941" cy="2823882"/>
          </a:xfrm>
        </p:grpSpPr>
        <p:sp>
          <p:nvSpPr>
            <p:cNvPr id="9" name="Rectángulo 8"/>
            <p:cNvSpPr/>
            <p:nvPr/>
          </p:nvSpPr>
          <p:spPr>
            <a:xfrm>
              <a:off x="739587" y="2433918"/>
              <a:ext cx="10555941" cy="1882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47164" y="2568388"/>
              <a:ext cx="10246685" cy="1156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739587" y="4343400"/>
              <a:ext cx="10555941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Centos OS (v7)</a:t>
              </a:r>
              <a:endParaRPr lang="es-ES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47164" y="3724835"/>
              <a:ext cx="10246685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docker engine</a:t>
              </a:r>
              <a:endParaRPr lang="es-ES" dirty="0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2938179" y="2514601"/>
            <a:ext cx="19162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bg1"/>
                </a:solidFill>
              </a:rPr>
              <a:t>docker run -p 8080:8080 -p 50000:50000 jenkins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980139" y="2501153"/>
            <a:ext cx="224093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docker run -d -p 8081:8081 --name nexus </a:t>
            </a:r>
            <a:r>
              <a:rPr lang="es-ES" sz="1200" dirty="0" smtClean="0">
                <a:solidFill>
                  <a:schemeClr val="tx1"/>
                </a:solidFill>
              </a:rPr>
              <a:t>sonatype/</a:t>
            </a:r>
            <a:r>
              <a:rPr lang="es-ES" sz="1200" dirty="0" err="1" smtClean="0">
                <a:solidFill>
                  <a:schemeClr val="tx1"/>
                </a:solidFill>
              </a:rPr>
              <a:t>nexus:oss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038236" y="2501156"/>
            <a:ext cx="1987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docker run -d --name sonarqube -p 9000:9000 -p 9092:9092 sonarqube:5.1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1670" y="1518183"/>
            <a:ext cx="1869140" cy="3711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SCM Server</a:t>
            </a:r>
            <a:endParaRPr lang="es-ES" dirty="0"/>
          </a:p>
        </p:txBody>
      </p:sp>
      <p:pic>
        <p:nvPicPr>
          <p:cNvPr id="1026" name="Picture 2" descr="http://www.oracleimg.com/ocom/groups/public/@ocom/documents/digitalasset/16047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23" y="0"/>
            <a:ext cx="3475877" cy="12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0" y="1128409"/>
            <a:ext cx="12192000" cy="149487"/>
          </a:xfrm>
          <a:prstGeom prst="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591670" y="188686"/>
            <a:ext cx="8124453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Fábrica de Software| Entorno de integración continua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288290" y="2501153"/>
            <a:ext cx="162892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docker </a:t>
            </a:r>
            <a:r>
              <a:rPr lang="es-ES" sz="1200" dirty="0" smtClean="0">
                <a:solidFill>
                  <a:schemeClr val="tx1"/>
                </a:solidFill>
              </a:rPr>
              <a:t>run </a:t>
            </a:r>
            <a:r>
              <a:rPr lang="es-ES" sz="1200" dirty="0">
                <a:solidFill>
                  <a:schemeClr val="tx1"/>
                </a:solidFill>
              </a:rPr>
              <a:t>--name archiva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>
                <a:solidFill>
                  <a:schemeClr val="tx1"/>
                </a:solidFill>
              </a:rPr>
              <a:t>-p </a:t>
            </a:r>
            <a:r>
              <a:rPr lang="es-ES" sz="1200" dirty="0" smtClean="0">
                <a:solidFill>
                  <a:schemeClr val="tx1"/>
                </a:solidFill>
              </a:rPr>
              <a:t>8080:8082 </a:t>
            </a:r>
            <a:r>
              <a:rPr lang="es-ES" sz="1200" dirty="0">
                <a:solidFill>
                  <a:schemeClr val="tx1"/>
                </a:solidFill>
              </a:rPr>
              <a:t>-d </a:t>
            </a:r>
            <a:r>
              <a:rPr lang="es-ES" sz="1200" dirty="0" err="1">
                <a:solidFill>
                  <a:schemeClr val="tx1"/>
                </a:solidFill>
              </a:rPr>
              <a:t>jdauphant</a:t>
            </a:r>
            <a:r>
              <a:rPr lang="es-ES" sz="1200" dirty="0">
                <a:solidFill>
                  <a:schemeClr val="tx1"/>
                </a:solidFill>
              </a:rPr>
              <a:t>/archiva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1670" y="5364041"/>
            <a:ext cx="10811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set ORACLE_HOME=F:\ofmdw\12c\12.2.1.0.0_BPM</a:t>
            </a:r>
          </a:p>
          <a:p>
            <a:endParaRPr lang="es-ES" sz="1200" dirty="0" smtClean="0"/>
          </a:p>
          <a:p>
            <a:r>
              <a:rPr lang="es-ES" sz="1200" dirty="0" err="1" smtClean="0"/>
              <a:t>mvn</a:t>
            </a:r>
            <a:r>
              <a:rPr lang="es-ES" sz="1200" dirty="0" smtClean="0"/>
              <a:t> </a:t>
            </a:r>
            <a:r>
              <a:rPr lang="es-ES" sz="1200" dirty="0" err="1"/>
              <a:t>deploy:deploy-file</a:t>
            </a:r>
            <a:r>
              <a:rPr lang="es-ES" sz="1200" dirty="0"/>
              <a:t> -</a:t>
            </a:r>
            <a:r>
              <a:rPr lang="es-ES" sz="1200" dirty="0" err="1"/>
              <a:t>DpomFile</a:t>
            </a:r>
            <a:r>
              <a:rPr lang="es-ES" sz="1200" dirty="0"/>
              <a:t>=%ORACLE_HOME%\</a:t>
            </a:r>
            <a:r>
              <a:rPr lang="es-ES" sz="1200" dirty="0" err="1"/>
              <a:t>oracle_common</a:t>
            </a:r>
            <a:r>
              <a:rPr lang="es-ES" sz="1200" dirty="0"/>
              <a:t>\</a:t>
            </a:r>
            <a:r>
              <a:rPr lang="es-ES" sz="1200" dirty="0" err="1"/>
              <a:t>plugins</a:t>
            </a:r>
            <a:r>
              <a:rPr lang="es-ES" sz="1200" dirty="0"/>
              <a:t>\maven\</a:t>
            </a:r>
            <a:r>
              <a:rPr lang="es-ES" sz="1200" dirty="0" err="1"/>
              <a:t>com</a:t>
            </a:r>
            <a:r>
              <a:rPr lang="es-ES" sz="1200" dirty="0"/>
              <a:t>\</a:t>
            </a:r>
            <a:r>
              <a:rPr lang="es-ES" sz="1200" dirty="0" err="1"/>
              <a:t>oracle</a:t>
            </a:r>
            <a:r>
              <a:rPr lang="es-ES" sz="1200" dirty="0"/>
              <a:t>\maven\</a:t>
            </a:r>
            <a:r>
              <a:rPr lang="es-ES" sz="1200" dirty="0" err="1"/>
              <a:t>oracle</a:t>
            </a:r>
            <a:r>
              <a:rPr lang="es-ES" sz="1200" dirty="0"/>
              <a:t>-maven-</a:t>
            </a:r>
            <a:r>
              <a:rPr lang="es-ES" sz="1200" dirty="0" err="1"/>
              <a:t>sync</a:t>
            </a:r>
            <a:r>
              <a:rPr lang="es-ES" sz="1200" dirty="0"/>
              <a:t>\12.2.1\oracle-maven-sync-12.2.1.pom -</a:t>
            </a:r>
            <a:r>
              <a:rPr lang="es-ES" sz="1200" dirty="0" err="1"/>
              <a:t>Dfile</a:t>
            </a:r>
            <a:r>
              <a:rPr lang="es-ES" sz="1200" dirty="0"/>
              <a:t>=%ORACLE_HOME%\</a:t>
            </a:r>
            <a:r>
              <a:rPr lang="es-ES" sz="1200" dirty="0" err="1"/>
              <a:t>oracle_common</a:t>
            </a:r>
            <a:r>
              <a:rPr lang="es-ES" sz="1200" dirty="0"/>
              <a:t>\</a:t>
            </a:r>
            <a:r>
              <a:rPr lang="es-ES" sz="1200" dirty="0" err="1"/>
              <a:t>plugins</a:t>
            </a:r>
            <a:r>
              <a:rPr lang="es-ES" sz="1200" dirty="0"/>
              <a:t>\maven\</a:t>
            </a:r>
            <a:r>
              <a:rPr lang="es-ES" sz="1200" dirty="0" err="1"/>
              <a:t>com</a:t>
            </a:r>
            <a:r>
              <a:rPr lang="es-ES" sz="1200" dirty="0"/>
              <a:t>\</a:t>
            </a:r>
            <a:r>
              <a:rPr lang="es-ES" sz="1200" dirty="0" err="1"/>
              <a:t>oracle</a:t>
            </a:r>
            <a:r>
              <a:rPr lang="es-ES" sz="1200" dirty="0"/>
              <a:t>\maven\</a:t>
            </a:r>
            <a:r>
              <a:rPr lang="es-ES" sz="1200" dirty="0" err="1"/>
              <a:t>oracle</a:t>
            </a:r>
            <a:r>
              <a:rPr lang="es-ES" sz="1200" dirty="0"/>
              <a:t>-maven-</a:t>
            </a:r>
            <a:r>
              <a:rPr lang="es-ES" sz="1200" dirty="0" err="1"/>
              <a:t>sync</a:t>
            </a:r>
            <a:r>
              <a:rPr lang="es-ES" sz="1200" dirty="0"/>
              <a:t>\12.2.1\oracle-maven-sync-12.2.1.jar -</a:t>
            </a:r>
            <a:r>
              <a:rPr lang="es-ES" sz="1200" dirty="0" err="1"/>
              <a:t>Durl</a:t>
            </a:r>
            <a:r>
              <a:rPr lang="es-ES" sz="1200" dirty="0"/>
              <a:t>=http://192.168.56.20:8082/repository/internal -</a:t>
            </a:r>
            <a:r>
              <a:rPr lang="es-ES" sz="1200" dirty="0" err="1" smtClean="0"/>
              <a:t>DrepositoryId</a:t>
            </a:r>
            <a:r>
              <a:rPr lang="es-ES" sz="1200" dirty="0" smtClean="0"/>
              <a:t>=</a:t>
            </a:r>
            <a:r>
              <a:rPr lang="es-ES" sz="1200" dirty="0" err="1" smtClean="0"/>
              <a:t>internal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err="1"/>
              <a:t>mvn</a:t>
            </a:r>
            <a:r>
              <a:rPr lang="es-ES" sz="1200" dirty="0"/>
              <a:t> </a:t>
            </a:r>
            <a:r>
              <a:rPr lang="es-ES" sz="1200" dirty="0" err="1"/>
              <a:t>com.oracle.maven:oracle-maven-sync:push</a:t>
            </a:r>
            <a:r>
              <a:rPr lang="es-ES" sz="1200" dirty="0"/>
              <a:t> -</a:t>
            </a:r>
            <a:r>
              <a:rPr lang="es-ES" sz="1200" dirty="0" err="1"/>
              <a:t>DoracleHome</a:t>
            </a:r>
            <a:r>
              <a:rPr lang="es-ES" sz="1200" dirty="0"/>
              <a:t>=%ORACLE_HOME% -</a:t>
            </a:r>
            <a:r>
              <a:rPr lang="es-ES" sz="1200" dirty="0" err="1"/>
              <a:t>DserverId</a:t>
            </a:r>
            <a:r>
              <a:rPr lang="es-ES" sz="1200" dirty="0"/>
              <a:t>=</a:t>
            </a:r>
            <a:r>
              <a:rPr lang="es-ES" sz="1200" dirty="0" err="1"/>
              <a:t>internal</a:t>
            </a:r>
            <a:r>
              <a:rPr lang="es-ES" sz="1200" dirty="0"/>
              <a:t> -</a:t>
            </a:r>
            <a:r>
              <a:rPr lang="es-ES" sz="1200" dirty="0" err="1"/>
              <a:t>DfailOnError</a:t>
            </a:r>
            <a:r>
              <a:rPr lang="es-ES" sz="1200" dirty="0"/>
              <a:t>=false -</a:t>
            </a:r>
            <a:r>
              <a:rPr lang="es-ES" sz="1200" dirty="0" err="1"/>
              <a:t>DpushDuplicates</a:t>
            </a:r>
            <a:r>
              <a:rPr lang="es-ES" sz="12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9927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18"/>
          <p:cNvSpPr/>
          <p:nvPr/>
        </p:nvSpPr>
        <p:spPr>
          <a:xfrm>
            <a:off x="1926293" y="2780180"/>
            <a:ext cx="5909981" cy="1479177"/>
          </a:xfrm>
          <a:prstGeom prst="roundRect">
            <a:avLst>
              <a:gd name="adj" fmla="val 11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tx1"/>
                </a:solidFill>
              </a:rPr>
              <a:t>Acceptance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Stage</a:t>
            </a:r>
            <a:r>
              <a:rPr lang="es-ES" dirty="0" smtClean="0">
                <a:solidFill>
                  <a:schemeClr val="tx1"/>
                </a:solidFill>
              </a:rPr>
              <a:t>: &lt;NOMBRE-PROYECTO&gt;-Inicial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32012" y="1021976"/>
            <a:ext cx="10112188" cy="1479177"/>
          </a:xfrm>
          <a:prstGeom prst="roundRect">
            <a:avLst>
              <a:gd name="adj" fmla="val 11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tx1"/>
                </a:solidFill>
              </a:rPr>
              <a:t>Commit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Stage</a:t>
            </a:r>
            <a:r>
              <a:rPr lang="es-ES" dirty="0" smtClean="0">
                <a:solidFill>
                  <a:schemeClr val="tx1"/>
                </a:solidFill>
              </a:rPr>
              <a:t>: &lt;NOMBRE-PROYECTO&gt;-Inicial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06824" y="1517837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Compile and </a:t>
            </a:r>
            <a:r>
              <a:rPr lang="es-ES" sz="1600" dirty="0" err="1" smtClean="0"/>
              <a:t>Unit</a:t>
            </a:r>
            <a:r>
              <a:rPr lang="es-ES" sz="1600" dirty="0" smtClean="0"/>
              <a:t> Test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60862" y="1517837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Integration Test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4881284" y="1517837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Code Analysis</a:t>
            </a:r>
            <a:endParaRPr lang="es-ES" sz="16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901706" y="1517837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Assemble</a:t>
            </a:r>
            <a:r>
              <a:rPr lang="es-ES" sz="1600" dirty="0" smtClean="0"/>
              <a:t> </a:t>
            </a:r>
            <a:r>
              <a:rPr lang="es-ES" sz="1600" dirty="0" err="1" smtClean="0"/>
              <a:t>Distribution</a:t>
            </a:r>
            <a:endParaRPr lang="es-ES" sz="16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9006174" y="1517837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Publish</a:t>
            </a:r>
            <a:r>
              <a:rPr lang="es-ES" sz="1600" dirty="0" smtClean="0"/>
              <a:t> </a:t>
            </a:r>
            <a:r>
              <a:rPr lang="es-ES" sz="1600" dirty="0" err="1" smtClean="0"/>
              <a:t>Binaries</a:t>
            </a:r>
            <a:endParaRPr lang="es-ES" sz="1600" dirty="0"/>
          </a:p>
        </p:txBody>
      </p:sp>
      <p:sp>
        <p:nvSpPr>
          <p:cNvPr id="10" name="Flecha derecha 9"/>
          <p:cNvSpPr/>
          <p:nvPr/>
        </p:nvSpPr>
        <p:spPr>
          <a:xfrm>
            <a:off x="2413747" y="1564902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4430806" y="1564902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6474761" y="1564902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8518716" y="1564902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067486" y="3230656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Retrieve</a:t>
            </a:r>
            <a:r>
              <a:rPr lang="es-ES" sz="1600" dirty="0" smtClean="0"/>
              <a:t> </a:t>
            </a:r>
            <a:r>
              <a:rPr lang="es-ES" sz="1600" dirty="0" err="1" smtClean="0"/>
              <a:t>Binaries</a:t>
            </a:r>
            <a:endParaRPr lang="es-ES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121524" y="3230656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Deploy</a:t>
            </a:r>
            <a:r>
              <a:rPr lang="es-ES" sz="1600" dirty="0" smtClean="0"/>
              <a:t> </a:t>
            </a:r>
            <a:r>
              <a:rPr lang="es-ES" sz="1600" dirty="0" err="1" smtClean="0"/>
              <a:t>Binaries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141946" y="3230656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Functional</a:t>
            </a:r>
            <a:r>
              <a:rPr lang="es-ES" sz="1600" dirty="0" smtClean="0"/>
              <a:t> Test</a:t>
            </a:r>
            <a:endParaRPr lang="es-ES" sz="1600" dirty="0"/>
          </a:p>
        </p:txBody>
      </p:sp>
      <p:sp>
        <p:nvSpPr>
          <p:cNvPr id="17" name="Flecha derecha 16"/>
          <p:cNvSpPr/>
          <p:nvPr/>
        </p:nvSpPr>
        <p:spPr>
          <a:xfrm>
            <a:off x="3674409" y="3277721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5691468" y="3277721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oblada 19"/>
          <p:cNvSpPr/>
          <p:nvPr/>
        </p:nvSpPr>
        <p:spPr>
          <a:xfrm flipV="1">
            <a:off x="974913" y="2665879"/>
            <a:ext cx="860612" cy="1129553"/>
          </a:xfrm>
          <a:prstGeom prst="bentArrow">
            <a:avLst>
              <a:gd name="adj1" fmla="val 29687"/>
              <a:gd name="adj2" fmla="val 35156"/>
              <a:gd name="adj3" fmla="val 50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/>
          <p:cNvSpPr/>
          <p:nvPr/>
        </p:nvSpPr>
        <p:spPr>
          <a:xfrm>
            <a:off x="3513047" y="4590493"/>
            <a:ext cx="1936376" cy="1479177"/>
          </a:xfrm>
          <a:prstGeom prst="roundRect">
            <a:avLst>
              <a:gd name="adj" fmla="val 11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UAT </a:t>
            </a:r>
            <a:r>
              <a:rPr lang="es-ES" dirty="0" err="1" smtClean="0">
                <a:solidFill>
                  <a:schemeClr val="tx1"/>
                </a:solidFill>
              </a:rPr>
              <a:t>Stage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3718113" y="5088034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Deploy</a:t>
            </a:r>
            <a:r>
              <a:rPr lang="es-ES" sz="1600" dirty="0" smtClean="0"/>
              <a:t> </a:t>
            </a:r>
            <a:r>
              <a:rPr lang="es-ES" sz="1600" dirty="0" err="1" smtClean="0"/>
              <a:t>Binaries</a:t>
            </a:r>
            <a:endParaRPr lang="es-ES" sz="1600" dirty="0"/>
          </a:p>
        </p:txBody>
      </p:sp>
      <p:sp>
        <p:nvSpPr>
          <p:cNvPr id="26" name="Flecha derecha 25"/>
          <p:cNvSpPr/>
          <p:nvPr/>
        </p:nvSpPr>
        <p:spPr>
          <a:xfrm>
            <a:off x="5647766" y="5135098"/>
            <a:ext cx="403412" cy="6723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doblada 26"/>
          <p:cNvSpPr/>
          <p:nvPr/>
        </p:nvSpPr>
        <p:spPr>
          <a:xfrm flipV="1">
            <a:off x="2561666" y="4476192"/>
            <a:ext cx="860612" cy="1129553"/>
          </a:xfrm>
          <a:prstGeom prst="bentArrow">
            <a:avLst>
              <a:gd name="adj1" fmla="val 29687"/>
              <a:gd name="adj2" fmla="val 35156"/>
              <a:gd name="adj3" fmla="val 50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6209182" y="4590493"/>
            <a:ext cx="1936376" cy="1479177"/>
          </a:xfrm>
          <a:prstGeom prst="roundRect">
            <a:avLst>
              <a:gd name="adj" fmla="val 11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tx1"/>
                </a:solidFill>
              </a:rPr>
              <a:t>Production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Stage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414248" y="5088034"/>
            <a:ext cx="1532964" cy="7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Deploy</a:t>
            </a:r>
            <a:r>
              <a:rPr lang="es-ES" sz="1600" dirty="0" smtClean="0"/>
              <a:t> </a:t>
            </a:r>
            <a:r>
              <a:rPr lang="es-ES" sz="1600" dirty="0" err="1" smtClean="0"/>
              <a:t>Binaries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8024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93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0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73306" y="2702859"/>
            <a:ext cx="8615723" cy="1290917"/>
          </a:xfrm>
          <a:prstGeom prst="rect">
            <a:avLst/>
          </a:prstGeom>
          <a:pattFill prst="horzBrick">
            <a:fgClr>
              <a:srgbClr val="FFF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" b="1" dirty="0" smtClean="0">
                <a:solidFill>
                  <a:schemeClr val="tx1"/>
                </a:solidFill>
              </a:rPr>
              <a:t>didara infrastructure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Pentágono 4"/>
          <p:cNvSpPr/>
          <p:nvPr/>
        </p:nvSpPr>
        <p:spPr>
          <a:xfrm rot="5400000">
            <a:off x="2221325" y="2041393"/>
            <a:ext cx="1005970" cy="1936164"/>
          </a:xfrm>
          <a:prstGeom prst="homePlate">
            <a:avLst>
              <a:gd name="adj" fmla="val 357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bpmn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  <a:r>
              <a:rPr lang="es-ES" sz="1600" dirty="0" smtClean="0">
                <a:solidFill>
                  <a:schemeClr val="tx1"/>
                </a:solidFill>
              </a:rPr>
              <a:t>service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Pentágono 5"/>
          <p:cNvSpPr/>
          <p:nvPr/>
        </p:nvSpPr>
        <p:spPr>
          <a:xfrm rot="5400000">
            <a:off x="4305618" y="2041394"/>
            <a:ext cx="1005970" cy="1936164"/>
          </a:xfrm>
          <a:prstGeom prst="homePlate">
            <a:avLst>
              <a:gd name="adj" fmla="val 357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humantask.service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Pentágono 6"/>
          <p:cNvSpPr/>
          <p:nvPr/>
        </p:nvSpPr>
        <p:spPr>
          <a:xfrm rot="5400000">
            <a:off x="6389911" y="2041394"/>
            <a:ext cx="1005970" cy="1936164"/>
          </a:xfrm>
          <a:prstGeom prst="homePlate">
            <a:avLst>
              <a:gd name="adj" fmla="val 357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casemanagent.service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 rot="5400000">
            <a:off x="8474204" y="2041394"/>
            <a:ext cx="1005970" cy="1936164"/>
          </a:xfrm>
          <a:prstGeom prst="homePlate">
            <a:avLst>
              <a:gd name="adj" fmla="val 357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decision.service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Cilindro 8"/>
          <p:cNvSpPr/>
          <p:nvPr/>
        </p:nvSpPr>
        <p:spPr>
          <a:xfrm>
            <a:off x="4792595" y="4306258"/>
            <a:ext cx="2177143" cy="7982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mdr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4" idx="2"/>
            <a:endCxn id="9" idx="1"/>
          </p:cNvCxnSpPr>
          <p:nvPr/>
        </p:nvCxnSpPr>
        <p:spPr>
          <a:xfrm flipH="1">
            <a:off x="5881167" y="3993776"/>
            <a:ext cx="1" cy="31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5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bpmn.service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definición de proceso de negocio</a:t>
            </a:r>
          </a:p>
          <a:p>
            <a:r>
              <a:rPr lang="es-ES" dirty="0" smtClean="0"/>
              <a:t>conformidad con especificación </a:t>
            </a:r>
            <a:r>
              <a:rPr lang="es-ES" dirty="0" smtClean="0">
                <a:hlinkClick r:id="rId2"/>
              </a:rPr>
              <a:t>OMG BPMN 2.0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9202" r="36921"/>
          <a:stretch/>
        </p:blipFill>
        <p:spPr>
          <a:xfrm>
            <a:off x="9593942" y="551656"/>
            <a:ext cx="2278743" cy="95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938" y="1877219"/>
            <a:ext cx="14287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humantask.service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definición de tarea humana</a:t>
            </a:r>
          </a:p>
          <a:p>
            <a:r>
              <a:rPr lang="es-ES" dirty="0" smtClean="0"/>
              <a:t>conformidad con especificación </a:t>
            </a:r>
            <a:r>
              <a:rPr lang="es-ES" dirty="0" err="1" smtClean="0">
                <a:hlinkClick r:id="rId2"/>
              </a:rPr>
              <a:t>ws-humantask</a:t>
            </a:r>
            <a:r>
              <a:rPr lang="es-ES" dirty="0" smtClean="0">
                <a:hlinkClick r:id="rId2"/>
              </a:rPr>
              <a:t> 1.1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72" y="429346"/>
            <a:ext cx="3216928" cy="8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decision.service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definición de tarea humana</a:t>
            </a:r>
          </a:p>
          <a:p>
            <a:r>
              <a:rPr lang="es-ES" dirty="0" smtClean="0"/>
              <a:t>conformidad con especificación </a:t>
            </a:r>
            <a:r>
              <a:rPr lang="es-ES" dirty="0" smtClean="0">
                <a:hlinkClick r:id="rId2"/>
              </a:rPr>
              <a:t>OMG DMN 1.0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9202" r="36921"/>
          <a:stretch/>
        </p:blipFill>
        <p:spPr>
          <a:xfrm>
            <a:off x="9593942" y="551656"/>
            <a:ext cx="227874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7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CROSSN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D40000"/>
      </a:accent2>
      <a:accent3>
        <a:srgbClr val="F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327</Words>
  <Application>Microsoft Office PowerPoint</Application>
  <PresentationFormat>Panorámica</PresentationFormat>
  <Paragraphs>72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bpmn.service</vt:lpstr>
      <vt:lpstr>humantask.service</vt:lpstr>
      <vt:lpstr>decision.service</vt:lpstr>
      <vt:lpstr>casemanagement.service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ILVER ANACHE</dc:creator>
  <cp:lastModifiedBy>ILVER ANACHE</cp:lastModifiedBy>
  <cp:revision>43</cp:revision>
  <dcterms:created xsi:type="dcterms:W3CDTF">2016-02-13T02:47:42Z</dcterms:created>
  <dcterms:modified xsi:type="dcterms:W3CDTF">2016-02-16T17:50:02Z</dcterms:modified>
</cp:coreProperties>
</file>