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9" r:id="rId2"/>
    <p:sldId id="261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F13B5-6BA6-4BA5-9243-EAAFB054F9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6B9D79-C89B-4599-871F-7846A888D6FF}">
      <dgm:prSet phldrT="[Texto]"/>
      <dgm:spPr/>
      <dgm:t>
        <a:bodyPr/>
        <a:lstStyle/>
        <a:p>
          <a:r>
            <a:rPr lang="es-ES" noProof="0" dirty="0" smtClean="0"/>
            <a:t>Establecer una única Fuente de verdad</a:t>
          </a:r>
          <a:endParaRPr lang="es-ES" noProof="0" dirty="0"/>
        </a:p>
      </dgm:t>
    </dgm:pt>
    <dgm:pt modelId="{1910EF0A-669F-453D-B654-F19A20D9BD40}" type="parTrans" cxnId="{CA789457-0F65-40F1-85F5-5C7B2B5B9405}">
      <dgm:prSet/>
      <dgm:spPr/>
      <dgm:t>
        <a:bodyPr/>
        <a:lstStyle/>
        <a:p>
          <a:endParaRPr lang="es-ES"/>
        </a:p>
      </dgm:t>
    </dgm:pt>
    <dgm:pt modelId="{A6B461A5-741F-4147-85CE-036652AC7BA8}" type="sibTrans" cxnId="{CA789457-0F65-40F1-85F5-5C7B2B5B9405}">
      <dgm:prSet/>
      <dgm:spPr/>
      <dgm:t>
        <a:bodyPr/>
        <a:lstStyle/>
        <a:p>
          <a:endParaRPr lang="es-ES"/>
        </a:p>
      </dgm:t>
    </dgm:pt>
    <dgm:pt modelId="{015495E5-19DB-4AA8-A960-AAAB8B3FF392}">
      <dgm:prSet phldrT="[Texto]"/>
      <dgm:spPr/>
      <dgm:t>
        <a:bodyPr/>
        <a:lstStyle/>
        <a:p>
          <a:r>
            <a:rPr lang="es-ES" noProof="0" dirty="0" smtClean="0"/>
            <a:t>Automatice las tareas “desagradables”</a:t>
          </a:r>
          <a:endParaRPr lang="es-ES" noProof="0" dirty="0"/>
        </a:p>
      </dgm:t>
    </dgm:pt>
    <dgm:pt modelId="{2D357677-3DCD-450E-9EC5-36C5EDBC7545}" type="parTrans" cxnId="{B7452814-87B4-4CB9-9B4B-D1BF4A55D3E3}">
      <dgm:prSet/>
      <dgm:spPr/>
      <dgm:t>
        <a:bodyPr/>
        <a:lstStyle/>
        <a:p>
          <a:endParaRPr lang="es-ES"/>
        </a:p>
      </dgm:t>
    </dgm:pt>
    <dgm:pt modelId="{ABB08F7A-ADAB-4FEF-809F-9EE59B9E2474}" type="sibTrans" cxnId="{B7452814-87B4-4CB9-9B4B-D1BF4A55D3E3}">
      <dgm:prSet/>
      <dgm:spPr/>
      <dgm:t>
        <a:bodyPr/>
        <a:lstStyle/>
        <a:p>
          <a:endParaRPr lang="es-ES"/>
        </a:p>
      </dgm:t>
    </dgm:pt>
    <dgm:pt modelId="{016B7C5E-0073-481E-9F69-C363FAC17755}">
      <dgm:prSet phldrT="[Texto]"/>
      <dgm:spPr/>
      <dgm:t>
        <a:bodyPr/>
        <a:lstStyle/>
        <a:p>
          <a:r>
            <a:rPr lang="es-ES" noProof="0" dirty="0" smtClean="0"/>
            <a:t>Gestione dependencias entre y dentro de las aplicaciones.</a:t>
          </a:r>
          <a:endParaRPr lang="es-ES" noProof="0" dirty="0"/>
        </a:p>
      </dgm:t>
    </dgm:pt>
    <dgm:pt modelId="{5B2E9FC1-A1E1-4F4C-8B52-24CB2B2CF381}" type="parTrans" cxnId="{DFEDC416-CD94-40C3-9B2E-9A312342BBA1}">
      <dgm:prSet/>
      <dgm:spPr/>
      <dgm:t>
        <a:bodyPr/>
        <a:lstStyle/>
        <a:p>
          <a:endParaRPr lang="es-ES"/>
        </a:p>
      </dgm:t>
    </dgm:pt>
    <dgm:pt modelId="{4729F0EC-F213-4533-AD3C-C70E6FB3A0D5}" type="sibTrans" cxnId="{DFEDC416-CD94-40C3-9B2E-9A312342BBA1}">
      <dgm:prSet/>
      <dgm:spPr/>
      <dgm:t>
        <a:bodyPr/>
        <a:lstStyle/>
        <a:p>
          <a:endParaRPr lang="es-ES"/>
        </a:p>
      </dgm:t>
    </dgm:pt>
    <dgm:pt modelId="{15AD74AC-70C5-49A3-BE85-39574705A915}">
      <dgm:prSet phldrT="[Texto]"/>
      <dgm:spPr/>
      <dgm:t>
        <a:bodyPr/>
        <a:lstStyle/>
        <a:p>
          <a:r>
            <a:rPr lang="es-ES" noProof="0" dirty="0" smtClean="0"/>
            <a:t>Hacer visible “qué (componente) está dónde (entorno)”</a:t>
          </a:r>
          <a:endParaRPr lang="es-ES" noProof="0" dirty="0"/>
        </a:p>
      </dgm:t>
    </dgm:pt>
    <dgm:pt modelId="{ACC69AAB-B9DF-490C-A0EB-EDDF6B6525F4}" type="parTrans" cxnId="{1841D689-8359-4631-9A17-79C953029A4C}">
      <dgm:prSet/>
      <dgm:spPr/>
      <dgm:t>
        <a:bodyPr/>
        <a:lstStyle/>
        <a:p>
          <a:endParaRPr lang="es-ES"/>
        </a:p>
      </dgm:t>
    </dgm:pt>
    <dgm:pt modelId="{2C73EF62-4557-4ADB-8916-60D9FB39AEF6}" type="sibTrans" cxnId="{1841D689-8359-4631-9A17-79C953029A4C}">
      <dgm:prSet/>
      <dgm:spPr/>
      <dgm:t>
        <a:bodyPr/>
        <a:lstStyle/>
        <a:p>
          <a:endParaRPr lang="es-ES"/>
        </a:p>
      </dgm:t>
    </dgm:pt>
    <dgm:pt modelId="{0488EDCD-59C0-4377-B59F-77341219F053}">
      <dgm:prSet phldrT="[Texto]"/>
      <dgm:spPr/>
      <dgm:t>
        <a:bodyPr/>
        <a:lstStyle/>
        <a:p>
          <a:r>
            <a:rPr lang="es-ES" noProof="0" dirty="0" smtClean="0"/>
            <a:t> Hacer visible las certificaciones y las aprobaciones</a:t>
          </a:r>
          <a:endParaRPr lang="es-ES" noProof="0" dirty="0"/>
        </a:p>
      </dgm:t>
    </dgm:pt>
    <dgm:pt modelId="{F1EC6D0A-E6F3-40C6-9C2B-10164959FC1E}" type="parTrans" cxnId="{77D494AD-A07C-4819-B64F-592B09F72AA6}">
      <dgm:prSet/>
      <dgm:spPr/>
      <dgm:t>
        <a:bodyPr/>
        <a:lstStyle/>
        <a:p>
          <a:endParaRPr lang="es-ES"/>
        </a:p>
      </dgm:t>
    </dgm:pt>
    <dgm:pt modelId="{8CF46B79-27F0-44D0-9CE8-E8240DDA2D5E}" type="sibTrans" cxnId="{77D494AD-A07C-4819-B64F-592B09F72AA6}">
      <dgm:prSet/>
      <dgm:spPr/>
      <dgm:t>
        <a:bodyPr/>
        <a:lstStyle/>
        <a:p>
          <a:endParaRPr lang="es-ES"/>
        </a:p>
      </dgm:t>
    </dgm:pt>
    <dgm:pt modelId="{0348D778-50E8-4040-8EB8-2A235F1D3264}">
      <dgm:prSet phldrT="[Texto]"/>
      <dgm:spPr/>
      <dgm:t>
        <a:bodyPr/>
        <a:lstStyle/>
        <a:p>
          <a:r>
            <a:rPr lang="es-ES" noProof="0" dirty="0" smtClean="0"/>
            <a:t>Desplegar de forma consistente en los entornos (</a:t>
          </a:r>
          <a:r>
            <a:rPr lang="es-ES" noProof="0" dirty="0" err="1" smtClean="0"/>
            <a:t>DevOps</a:t>
          </a:r>
          <a:r>
            <a:rPr lang="es-ES" noProof="0" dirty="0" smtClean="0"/>
            <a:t>)</a:t>
          </a:r>
          <a:endParaRPr lang="es-ES" noProof="0" dirty="0"/>
        </a:p>
      </dgm:t>
    </dgm:pt>
    <dgm:pt modelId="{A8D28339-5CE1-4C35-9AAC-623265173CE7}" type="parTrans" cxnId="{7EA50FC0-E415-410E-A131-8E3C9B70B1F1}">
      <dgm:prSet/>
      <dgm:spPr/>
      <dgm:t>
        <a:bodyPr/>
        <a:lstStyle/>
        <a:p>
          <a:endParaRPr lang="es-ES"/>
        </a:p>
      </dgm:t>
    </dgm:pt>
    <dgm:pt modelId="{2C899A28-3960-440C-B18B-4A7A27F232A9}" type="sibTrans" cxnId="{7EA50FC0-E415-410E-A131-8E3C9B70B1F1}">
      <dgm:prSet/>
      <dgm:spPr/>
      <dgm:t>
        <a:bodyPr/>
        <a:lstStyle/>
        <a:p>
          <a:endParaRPr lang="es-ES"/>
        </a:p>
      </dgm:t>
    </dgm:pt>
    <dgm:pt modelId="{91FF1146-4002-4964-BA93-65B5460E528F}">
      <dgm:prSet phldrT="[Texto]"/>
      <dgm:spPr/>
      <dgm:t>
        <a:bodyPr/>
        <a:lstStyle/>
        <a:p>
          <a:r>
            <a:rPr lang="es-ES" noProof="0" dirty="0" smtClean="0"/>
            <a:t>Hacer que el Plan de </a:t>
          </a:r>
          <a:r>
            <a:rPr lang="es-ES" noProof="0" dirty="0" err="1" smtClean="0"/>
            <a:t>Release</a:t>
          </a:r>
          <a:r>
            <a:rPr lang="es-ES" noProof="0" dirty="0" smtClean="0"/>
            <a:t> sea fácil de consumir</a:t>
          </a:r>
          <a:endParaRPr lang="es-ES" noProof="0" dirty="0"/>
        </a:p>
      </dgm:t>
    </dgm:pt>
    <dgm:pt modelId="{669396EA-3B9B-43AE-906C-63EC4DA42F6B}" type="parTrans" cxnId="{C5AD275C-8DCC-496A-8477-2C50A3772E51}">
      <dgm:prSet/>
      <dgm:spPr/>
      <dgm:t>
        <a:bodyPr/>
        <a:lstStyle/>
        <a:p>
          <a:endParaRPr lang="es-ES"/>
        </a:p>
      </dgm:t>
    </dgm:pt>
    <dgm:pt modelId="{6DB8A007-A04A-4C91-9DC5-FED605960DA7}" type="sibTrans" cxnId="{C5AD275C-8DCC-496A-8477-2C50A3772E51}">
      <dgm:prSet/>
      <dgm:spPr/>
      <dgm:t>
        <a:bodyPr/>
        <a:lstStyle/>
        <a:p>
          <a:endParaRPr lang="es-ES"/>
        </a:p>
      </dgm:t>
    </dgm:pt>
    <dgm:pt modelId="{761D1185-55B4-4804-B1E5-21502C488F5C}" type="pres">
      <dgm:prSet presAssocID="{1B7F13B5-6BA6-4BA5-9243-EAAFB054F9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DD555C-75CD-4DF5-95C8-07AE607AD084}" type="pres">
      <dgm:prSet presAssocID="{BB6B9D79-C89B-4599-871F-7846A888D6FF}" presName="composite" presStyleCnt="0"/>
      <dgm:spPr/>
    </dgm:pt>
    <dgm:pt modelId="{51BB255F-99ED-44FD-B169-EAE525AB313B}" type="pres">
      <dgm:prSet presAssocID="{BB6B9D79-C89B-4599-871F-7846A888D6FF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02F952-D486-4A07-8A67-506754FDFFEF}" type="pres">
      <dgm:prSet presAssocID="{BB6B9D79-C89B-4599-871F-7846A888D6FF}" presName="rect2" presStyleLbl="fgImgPlace1" presStyleIdx="0" presStyleCnt="7"/>
      <dgm:spPr/>
    </dgm:pt>
    <dgm:pt modelId="{D0DA8041-6531-4DDC-8CAE-38BFC8285F8F}" type="pres">
      <dgm:prSet presAssocID="{A6B461A5-741F-4147-85CE-036652AC7BA8}" presName="sibTrans" presStyleCnt="0"/>
      <dgm:spPr/>
    </dgm:pt>
    <dgm:pt modelId="{07CFFB39-7B9C-4529-AFCA-8680E051FA72}" type="pres">
      <dgm:prSet presAssocID="{015495E5-19DB-4AA8-A960-AAAB8B3FF392}" presName="composite" presStyleCnt="0"/>
      <dgm:spPr/>
    </dgm:pt>
    <dgm:pt modelId="{F025CBFD-C094-4547-9313-75C9F0EB5673}" type="pres">
      <dgm:prSet presAssocID="{015495E5-19DB-4AA8-A960-AAAB8B3FF392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ABDB9E-2593-4529-BB87-B34CFB2388D0}" type="pres">
      <dgm:prSet presAssocID="{015495E5-19DB-4AA8-A960-AAAB8B3FF392}" presName="rect2" presStyleLbl="fgImgPlace1" presStyleIdx="1" presStyleCnt="7"/>
      <dgm:spPr/>
    </dgm:pt>
    <dgm:pt modelId="{34338887-559C-4D7B-977D-7111DD25D9C2}" type="pres">
      <dgm:prSet presAssocID="{ABB08F7A-ADAB-4FEF-809F-9EE59B9E2474}" presName="sibTrans" presStyleCnt="0"/>
      <dgm:spPr/>
    </dgm:pt>
    <dgm:pt modelId="{C219B138-FEE5-4770-88F6-19F7539BC3FE}" type="pres">
      <dgm:prSet presAssocID="{016B7C5E-0073-481E-9F69-C363FAC17755}" presName="composite" presStyleCnt="0"/>
      <dgm:spPr/>
    </dgm:pt>
    <dgm:pt modelId="{A347D9D4-1E54-4163-B02F-B30ACFA64C6B}" type="pres">
      <dgm:prSet presAssocID="{016B7C5E-0073-481E-9F69-C363FAC17755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0F2725-D9BA-42C0-AD1B-CC5EF07EBFF4}" type="pres">
      <dgm:prSet presAssocID="{016B7C5E-0073-481E-9F69-C363FAC17755}" presName="rect2" presStyleLbl="fgImgPlace1" presStyleIdx="2" presStyleCnt="7"/>
      <dgm:spPr/>
    </dgm:pt>
    <dgm:pt modelId="{125799C5-DB1F-4ACB-BB35-D15085F83CA8}" type="pres">
      <dgm:prSet presAssocID="{4729F0EC-F213-4533-AD3C-C70E6FB3A0D5}" presName="sibTrans" presStyleCnt="0"/>
      <dgm:spPr/>
    </dgm:pt>
    <dgm:pt modelId="{DB12694E-DC3A-4747-820B-697505FE3B8C}" type="pres">
      <dgm:prSet presAssocID="{15AD74AC-70C5-49A3-BE85-39574705A915}" presName="composite" presStyleCnt="0"/>
      <dgm:spPr/>
    </dgm:pt>
    <dgm:pt modelId="{65604857-9F4F-403A-878E-F89C92BE4F76}" type="pres">
      <dgm:prSet presAssocID="{15AD74AC-70C5-49A3-BE85-39574705A915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147C1E-DAC8-4218-96C9-77DBE0276257}" type="pres">
      <dgm:prSet presAssocID="{15AD74AC-70C5-49A3-BE85-39574705A915}" presName="rect2" presStyleLbl="fgImgPlace1" presStyleIdx="3" presStyleCnt="7"/>
      <dgm:spPr/>
    </dgm:pt>
    <dgm:pt modelId="{3C754C07-DF74-473D-ABEF-362B6DCC34DD}" type="pres">
      <dgm:prSet presAssocID="{2C73EF62-4557-4ADB-8916-60D9FB39AEF6}" presName="sibTrans" presStyleCnt="0"/>
      <dgm:spPr/>
    </dgm:pt>
    <dgm:pt modelId="{15734DC4-1404-41BC-AA64-0B58A9E70F31}" type="pres">
      <dgm:prSet presAssocID="{0488EDCD-59C0-4377-B59F-77341219F053}" presName="composite" presStyleCnt="0"/>
      <dgm:spPr/>
    </dgm:pt>
    <dgm:pt modelId="{6445FB9F-11A6-48E8-AFAD-86CA7C4B5FB0}" type="pres">
      <dgm:prSet presAssocID="{0488EDCD-59C0-4377-B59F-77341219F053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E1E2DF-2191-463F-A437-9A8CF8E569EC}" type="pres">
      <dgm:prSet presAssocID="{0488EDCD-59C0-4377-B59F-77341219F053}" presName="rect2" presStyleLbl="fgImgPlace1" presStyleIdx="4" presStyleCnt="7"/>
      <dgm:spPr/>
    </dgm:pt>
    <dgm:pt modelId="{D6600288-FBDD-4B7F-A5B5-8EB26CD3316C}" type="pres">
      <dgm:prSet presAssocID="{8CF46B79-27F0-44D0-9CE8-E8240DDA2D5E}" presName="sibTrans" presStyleCnt="0"/>
      <dgm:spPr/>
    </dgm:pt>
    <dgm:pt modelId="{7832E836-89BF-440A-8C92-7BA5439244BC}" type="pres">
      <dgm:prSet presAssocID="{0348D778-50E8-4040-8EB8-2A235F1D3264}" presName="composite" presStyleCnt="0"/>
      <dgm:spPr/>
    </dgm:pt>
    <dgm:pt modelId="{7C198A33-E823-4DF0-9C7B-648B5BCC436C}" type="pres">
      <dgm:prSet presAssocID="{0348D778-50E8-4040-8EB8-2A235F1D3264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F484C-F3EA-46A6-8169-EBC60AE9F264}" type="pres">
      <dgm:prSet presAssocID="{0348D778-50E8-4040-8EB8-2A235F1D3264}" presName="rect2" presStyleLbl="fgImgPlace1" presStyleIdx="5" presStyleCnt="7"/>
      <dgm:spPr/>
    </dgm:pt>
    <dgm:pt modelId="{9630F61F-8E26-4908-991D-4834A417E107}" type="pres">
      <dgm:prSet presAssocID="{2C899A28-3960-440C-B18B-4A7A27F232A9}" presName="sibTrans" presStyleCnt="0"/>
      <dgm:spPr/>
    </dgm:pt>
    <dgm:pt modelId="{943602FC-39BD-468D-A7F5-FBF423324CE9}" type="pres">
      <dgm:prSet presAssocID="{91FF1146-4002-4964-BA93-65B5460E528F}" presName="composite" presStyleCnt="0"/>
      <dgm:spPr/>
    </dgm:pt>
    <dgm:pt modelId="{FB302DFD-CF35-4C37-9F10-CA81F0468B1A}" type="pres">
      <dgm:prSet presAssocID="{91FF1146-4002-4964-BA93-65B5460E528F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6C151E-8D36-438E-A116-DB0962086967}" type="pres">
      <dgm:prSet presAssocID="{91FF1146-4002-4964-BA93-65B5460E528F}" presName="rect2" presStyleLbl="fgImgPlace1" presStyleIdx="6" presStyleCnt="7"/>
      <dgm:spPr/>
    </dgm:pt>
  </dgm:ptLst>
  <dgm:cxnLst>
    <dgm:cxn modelId="{BEFD9524-CCFE-4527-82DA-C7D679A8D6FE}" type="presOf" srcId="{91FF1146-4002-4964-BA93-65B5460E528F}" destId="{FB302DFD-CF35-4C37-9F10-CA81F0468B1A}" srcOrd="0" destOrd="0" presId="urn:microsoft.com/office/officeart/2008/layout/PictureStrips"/>
    <dgm:cxn modelId="{C0E6D464-DDC5-437A-80BB-6610552FC68C}" type="presOf" srcId="{BB6B9D79-C89B-4599-871F-7846A888D6FF}" destId="{51BB255F-99ED-44FD-B169-EAE525AB313B}" srcOrd="0" destOrd="0" presId="urn:microsoft.com/office/officeart/2008/layout/PictureStrips"/>
    <dgm:cxn modelId="{12676477-EC06-4DE7-9AB9-9A90E2FCA1EB}" type="presOf" srcId="{0488EDCD-59C0-4377-B59F-77341219F053}" destId="{6445FB9F-11A6-48E8-AFAD-86CA7C4B5FB0}" srcOrd="0" destOrd="0" presId="urn:microsoft.com/office/officeart/2008/layout/PictureStrips"/>
    <dgm:cxn modelId="{96F899EA-27C0-4F5F-8EBB-764E76083962}" type="presOf" srcId="{15AD74AC-70C5-49A3-BE85-39574705A915}" destId="{65604857-9F4F-403A-878E-F89C92BE4F76}" srcOrd="0" destOrd="0" presId="urn:microsoft.com/office/officeart/2008/layout/PictureStrips"/>
    <dgm:cxn modelId="{A7501E99-6273-45D8-969F-B3C2AC410537}" type="presOf" srcId="{015495E5-19DB-4AA8-A960-AAAB8B3FF392}" destId="{F025CBFD-C094-4547-9313-75C9F0EB5673}" srcOrd="0" destOrd="0" presId="urn:microsoft.com/office/officeart/2008/layout/PictureStrips"/>
    <dgm:cxn modelId="{B24B4D8E-057D-404D-A305-882A72C2C80B}" type="presOf" srcId="{0348D778-50E8-4040-8EB8-2A235F1D3264}" destId="{7C198A33-E823-4DF0-9C7B-648B5BCC436C}" srcOrd="0" destOrd="0" presId="urn:microsoft.com/office/officeart/2008/layout/PictureStrips"/>
    <dgm:cxn modelId="{B1DC64CD-1E26-4C03-8F72-670C1FCF8697}" type="presOf" srcId="{1B7F13B5-6BA6-4BA5-9243-EAAFB054F9A9}" destId="{761D1185-55B4-4804-B1E5-21502C488F5C}" srcOrd="0" destOrd="0" presId="urn:microsoft.com/office/officeart/2008/layout/PictureStrips"/>
    <dgm:cxn modelId="{7EA50FC0-E415-410E-A131-8E3C9B70B1F1}" srcId="{1B7F13B5-6BA6-4BA5-9243-EAAFB054F9A9}" destId="{0348D778-50E8-4040-8EB8-2A235F1D3264}" srcOrd="5" destOrd="0" parTransId="{A8D28339-5CE1-4C35-9AAC-623265173CE7}" sibTransId="{2C899A28-3960-440C-B18B-4A7A27F232A9}"/>
    <dgm:cxn modelId="{CA789457-0F65-40F1-85F5-5C7B2B5B9405}" srcId="{1B7F13B5-6BA6-4BA5-9243-EAAFB054F9A9}" destId="{BB6B9D79-C89B-4599-871F-7846A888D6FF}" srcOrd="0" destOrd="0" parTransId="{1910EF0A-669F-453D-B654-F19A20D9BD40}" sibTransId="{A6B461A5-741F-4147-85CE-036652AC7BA8}"/>
    <dgm:cxn modelId="{77D494AD-A07C-4819-B64F-592B09F72AA6}" srcId="{1B7F13B5-6BA6-4BA5-9243-EAAFB054F9A9}" destId="{0488EDCD-59C0-4377-B59F-77341219F053}" srcOrd="4" destOrd="0" parTransId="{F1EC6D0A-E6F3-40C6-9C2B-10164959FC1E}" sibTransId="{8CF46B79-27F0-44D0-9CE8-E8240DDA2D5E}"/>
    <dgm:cxn modelId="{AB349B53-3B48-4D97-A71D-910E1CA83016}" type="presOf" srcId="{016B7C5E-0073-481E-9F69-C363FAC17755}" destId="{A347D9D4-1E54-4163-B02F-B30ACFA64C6B}" srcOrd="0" destOrd="0" presId="urn:microsoft.com/office/officeart/2008/layout/PictureStrips"/>
    <dgm:cxn modelId="{C5AD275C-8DCC-496A-8477-2C50A3772E51}" srcId="{1B7F13B5-6BA6-4BA5-9243-EAAFB054F9A9}" destId="{91FF1146-4002-4964-BA93-65B5460E528F}" srcOrd="6" destOrd="0" parTransId="{669396EA-3B9B-43AE-906C-63EC4DA42F6B}" sibTransId="{6DB8A007-A04A-4C91-9DC5-FED605960DA7}"/>
    <dgm:cxn modelId="{1841D689-8359-4631-9A17-79C953029A4C}" srcId="{1B7F13B5-6BA6-4BA5-9243-EAAFB054F9A9}" destId="{15AD74AC-70C5-49A3-BE85-39574705A915}" srcOrd="3" destOrd="0" parTransId="{ACC69AAB-B9DF-490C-A0EB-EDDF6B6525F4}" sibTransId="{2C73EF62-4557-4ADB-8916-60D9FB39AEF6}"/>
    <dgm:cxn modelId="{DFEDC416-CD94-40C3-9B2E-9A312342BBA1}" srcId="{1B7F13B5-6BA6-4BA5-9243-EAAFB054F9A9}" destId="{016B7C5E-0073-481E-9F69-C363FAC17755}" srcOrd="2" destOrd="0" parTransId="{5B2E9FC1-A1E1-4F4C-8B52-24CB2B2CF381}" sibTransId="{4729F0EC-F213-4533-AD3C-C70E6FB3A0D5}"/>
    <dgm:cxn modelId="{B7452814-87B4-4CB9-9B4B-D1BF4A55D3E3}" srcId="{1B7F13B5-6BA6-4BA5-9243-EAAFB054F9A9}" destId="{015495E5-19DB-4AA8-A960-AAAB8B3FF392}" srcOrd="1" destOrd="0" parTransId="{2D357677-3DCD-450E-9EC5-36C5EDBC7545}" sibTransId="{ABB08F7A-ADAB-4FEF-809F-9EE59B9E2474}"/>
    <dgm:cxn modelId="{5180B7E2-CB35-4BB8-8305-26A2178C63B4}" type="presParOf" srcId="{761D1185-55B4-4804-B1E5-21502C488F5C}" destId="{89DD555C-75CD-4DF5-95C8-07AE607AD084}" srcOrd="0" destOrd="0" presId="urn:microsoft.com/office/officeart/2008/layout/PictureStrips"/>
    <dgm:cxn modelId="{0567AC5B-3F56-44C1-AAD5-B33E6601503C}" type="presParOf" srcId="{89DD555C-75CD-4DF5-95C8-07AE607AD084}" destId="{51BB255F-99ED-44FD-B169-EAE525AB313B}" srcOrd="0" destOrd="0" presId="urn:microsoft.com/office/officeart/2008/layout/PictureStrips"/>
    <dgm:cxn modelId="{D19F527D-990D-4BA4-8333-2DE56D563F2A}" type="presParOf" srcId="{89DD555C-75CD-4DF5-95C8-07AE607AD084}" destId="{A602F952-D486-4A07-8A67-506754FDFFEF}" srcOrd="1" destOrd="0" presId="urn:microsoft.com/office/officeart/2008/layout/PictureStrips"/>
    <dgm:cxn modelId="{4ABEE66A-7927-483C-A86F-B41F9FA455C2}" type="presParOf" srcId="{761D1185-55B4-4804-B1E5-21502C488F5C}" destId="{D0DA8041-6531-4DDC-8CAE-38BFC8285F8F}" srcOrd="1" destOrd="0" presId="urn:microsoft.com/office/officeart/2008/layout/PictureStrips"/>
    <dgm:cxn modelId="{B5478ED1-DBD2-412F-8359-D9A830F7150E}" type="presParOf" srcId="{761D1185-55B4-4804-B1E5-21502C488F5C}" destId="{07CFFB39-7B9C-4529-AFCA-8680E051FA72}" srcOrd="2" destOrd="0" presId="urn:microsoft.com/office/officeart/2008/layout/PictureStrips"/>
    <dgm:cxn modelId="{5630A5DD-FF88-4C4D-AEA1-0CC5590D81C6}" type="presParOf" srcId="{07CFFB39-7B9C-4529-AFCA-8680E051FA72}" destId="{F025CBFD-C094-4547-9313-75C9F0EB5673}" srcOrd="0" destOrd="0" presId="urn:microsoft.com/office/officeart/2008/layout/PictureStrips"/>
    <dgm:cxn modelId="{337BFF35-A5A8-4920-81B7-FCBBDB9C0D44}" type="presParOf" srcId="{07CFFB39-7B9C-4529-AFCA-8680E051FA72}" destId="{0AABDB9E-2593-4529-BB87-B34CFB2388D0}" srcOrd="1" destOrd="0" presId="urn:microsoft.com/office/officeart/2008/layout/PictureStrips"/>
    <dgm:cxn modelId="{0D7D47D3-625B-4861-9A4E-7B00F6B4E037}" type="presParOf" srcId="{761D1185-55B4-4804-B1E5-21502C488F5C}" destId="{34338887-559C-4D7B-977D-7111DD25D9C2}" srcOrd="3" destOrd="0" presId="urn:microsoft.com/office/officeart/2008/layout/PictureStrips"/>
    <dgm:cxn modelId="{11D34D81-39E3-442E-AB95-8EE4017BCF7A}" type="presParOf" srcId="{761D1185-55B4-4804-B1E5-21502C488F5C}" destId="{C219B138-FEE5-4770-88F6-19F7539BC3FE}" srcOrd="4" destOrd="0" presId="urn:microsoft.com/office/officeart/2008/layout/PictureStrips"/>
    <dgm:cxn modelId="{1CFDD6C7-4B36-4C04-9CE5-2396737460BF}" type="presParOf" srcId="{C219B138-FEE5-4770-88F6-19F7539BC3FE}" destId="{A347D9D4-1E54-4163-B02F-B30ACFA64C6B}" srcOrd="0" destOrd="0" presId="urn:microsoft.com/office/officeart/2008/layout/PictureStrips"/>
    <dgm:cxn modelId="{CD35868C-D40F-4A6A-984E-ADD2FEF7444D}" type="presParOf" srcId="{C219B138-FEE5-4770-88F6-19F7539BC3FE}" destId="{7C0F2725-D9BA-42C0-AD1B-CC5EF07EBFF4}" srcOrd="1" destOrd="0" presId="urn:microsoft.com/office/officeart/2008/layout/PictureStrips"/>
    <dgm:cxn modelId="{4130C03F-E93B-483A-80E0-252EAFD48D9F}" type="presParOf" srcId="{761D1185-55B4-4804-B1E5-21502C488F5C}" destId="{125799C5-DB1F-4ACB-BB35-D15085F83CA8}" srcOrd="5" destOrd="0" presId="urn:microsoft.com/office/officeart/2008/layout/PictureStrips"/>
    <dgm:cxn modelId="{DA155DF4-60C7-48B4-8B09-F1FCE12187C2}" type="presParOf" srcId="{761D1185-55B4-4804-B1E5-21502C488F5C}" destId="{DB12694E-DC3A-4747-820B-697505FE3B8C}" srcOrd="6" destOrd="0" presId="urn:microsoft.com/office/officeart/2008/layout/PictureStrips"/>
    <dgm:cxn modelId="{9FA496C8-5195-426A-A346-228FB1A8B31F}" type="presParOf" srcId="{DB12694E-DC3A-4747-820B-697505FE3B8C}" destId="{65604857-9F4F-403A-878E-F89C92BE4F76}" srcOrd="0" destOrd="0" presId="urn:microsoft.com/office/officeart/2008/layout/PictureStrips"/>
    <dgm:cxn modelId="{364911E1-27E9-46E1-B97B-55587464E6A0}" type="presParOf" srcId="{DB12694E-DC3A-4747-820B-697505FE3B8C}" destId="{C9147C1E-DAC8-4218-96C9-77DBE0276257}" srcOrd="1" destOrd="0" presId="urn:microsoft.com/office/officeart/2008/layout/PictureStrips"/>
    <dgm:cxn modelId="{9C45FBAC-B6A3-4768-A796-DCBFC4D02305}" type="presParOf" srcId="{761D1185-55B4-4804-B1E5-21502C488F5C}" destId="{3C754C07-DF74-473D-ABEF-362B6DCC34DD}" srcOrd="7" destOrd="0" presId="urn:microsoft.com/office/officeart/2008/layout/PictureStrips"/>
    <dgm:cxn modelId="{2B7B8901-2C01-4C18-A534-3CF9A0316CCF}" type="presParOf" srcId="{761D1185-55B4-4804-B1E5-21502C488F5C}" destId="{15734DC4-1404-41BC-AA64-0B58A9E70F31}" srcOrd="8" destOrd="0" presId="urn:microsoft.com/office/officeart/2008/layout/PictureStrips"/>
    <dgm:cxn modelId="{30EF6F57-2130-40F8-8655-DCADD634B2FD}" type="presParOf" srcId="{15734DC4-1404-41BC-AA64-0B58A9E70F31}" destId="{6445FB9F-11A6-48E8-AFAD-86CA7C4B5FB0}" srcOrd="0" destOrd="0" presId="urn:microsoft.com/office/officeart/2008/layout/PictureStrips"/>
    <dgm:cxn modelId="{DA7D4055-F349-4BD5-A52F-890478DF0C06}" type="presParOf" srcId="{15734DC4-1404-41BC-AA64-0B58A9E70F31}" destId="{B8E1E2DF-2191-463F-A437-9A8CF8E569EC}" srcOrd="1" destOrd="0" presId="urn:microsoft.com/office/officeart/2008/layout/PictureStrips"/>
    <dgm:cxn modelId="{6F547B44-7AFF-422B-9CE0-C927C3109139}" type="presParOf" srcId="{761D1185-55B4-4804-B1E5-21502C488F5C}" destId="{D6600288-FBDD-4B7F-A5B5-8EB26CD3316C}" srcOrd="9" destOrd="0" presId="urn:microsoft.com/office/officeart/2008/layout/PictureStrips"/>
    <dgm:cxn modelId="{D4DDCF94-C811-4DDB-ABFF-20C22F990B27}" type="presParOf" srcId="{761D1185-55B4-4804-B1E5-21502C488F5C}" destId="{7832E836-89BF-440A-8C92-7BA5439244BC}" srcOrd="10" destOrd="0" presId="urn:microsoft.com/office/officeart/2008/layout/PictureStrips"/>
    <dgm:cxn modelId="{D11A8F6A-959A-442B-9D9E-D93E7CC961F9}" type="presParOf" srcId="{7832E836-89BF-440A-8C92-7BA5439244BC}" destId="{7C198A33-E823-4DF0-9C7B-648B5BCC436C}" srcOrd="0" destOrd="0" presId="urn:microsoft.com/office/officeart/2008/layout/PictureStrips"/>
    <dgm:cxn modelId="{C1D87CAB-DE14-4B93-92C7-0E998C8B58D4}" type="presParOf" srcId="{7832E836-89BF-440A-8C92-7BA5439244BC}" destId="{2C0F484C-F3EA-46A6-8169-EBC60AE9F264}" srcOrd="1" destOrd="0" presId="urn:microsoft.com/office/officeart/2008/layout/PictureStrips"/>
    <dgm:cxn modelId="{6373C8CF-C14A-4E49-A4A2-887948B36437}" type="presParOf" srcId="{761D1185-55B4-4804-B1E5-21502C488F5C}" destId="{9630F61F-8E26-4908-991D-4834A417E107}" srcOrd="11" destOrd="0" presId="urn:microsoft.com/office/officeart/2008/layout/PictureStrips"/>
    <dgm:cxn modelId="{E0FE84F7-16D3-4C15-A0EC-85F867330E5A}" type="presParOf" srcId="{761D1185-55B4-4804-B1E5-21502C488F5C}" destId="{943602FC-39BD-468D-A7F5-FBF423324CE9}" srcOrd="12" destOrd="0" presId="urn:microsoft.com/office/officeart/2008/layout/PictureStrips"/>
    <dgm:cxn modelId="{8AF41431-C776-41D3-8146-A661ED10E1BA}" type="presParOf" srcId="{943602FC-39BD-468D-A7F5-FBF423324CE9}" destId="{FB302DFD-CF35-4C37-9F10-CA81F0468B1A}" srcOrd="0" destOrd="0" presId="urn:microsoft.com/office/officeart/2008/layout/PictureStrips"/>
    <dgm:cxn modelId="{C2640A03-144C-45EE-B367-911A6BAF080D}" type="presParOf" srcId="{943602FC-39BD-468D-A7F5-FBF423324CE9}" destId="{CE6C151E-8D36-438E-A116-DB096208696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3183-5CBF-4642-8714-ACB04D0497DA}" type="datetimeFigureOut">
              <a:rPr lang="es-ES" smtClean="0"/>
              <a:t>26/08/2014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A953-2BD7-463B-8A56-4A00D775E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6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71BC-8A27-4A6C-BC9F-C35CA6FD54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6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68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31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7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5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377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0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4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0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07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AEE1-C0D2-48A1-8609-C1D31ABDB55E}" type="datetimeFigureOut">
              <a:rPr lang="es-PE" smtClean="0"/>
              <a:t>26/08/2014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1FDD-BCD4-465C-98CD-5761A0E861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udson-ci.org/downloads/redhat/hudson-3.2.0-1.1.noarch.rp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/>
          <p:cNvSpPr/>
          <p:nvPr/>
        </p:nvSpPr>
        <p:spPr>
          <a:xfrm>
            <a:off x="4367808" y="4005064"/>
            <a:ext cx="3168352" cy="2376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50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SCM – Infraestructura y despliegue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24663"/>
              </p:ext>
            </p:extLst>
          </p:nvPr>
        </p:nvGraphicFramePr>
        <p:xfrm>
          <a:off x="838200" y="1825625"/>
          <a:ext cx="1051560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80"/>
                <a:gridCol w="2880624"/>
                <a:gridCol w="936104"/>
                <a:gridCol w="518579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Servidor</a:t>
                      </a:r>
                      <a:r>
                        <a:rPr lang="es-ES" baseline="0" dirty="0" smtClean="0"/>
                        <a:t> (F/V)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Software Base (Producto)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Versión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Componente Software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dbsrvr01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MySQL Server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appsrvr01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</a:t>
                      </a:r>
                      <a:r>
                        <a:rPr lang="es-ES" baseline="0" dirty="0" smtClean="0"/>
                        <a:t> GlassFish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cisrvr01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 Enterprise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Oracle</a:t>
                      </a:r>
                      <a:r>
                        <a:rPr lang="es-ES" baseline="0" dirty="0" smtClean="0"/>
                        <a:t> Hudson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3.2.0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hlinkClick r:id="rId2"/>
                        </a:rPr>
                        <a:t>http://hudson-ci.org/downloads/redhat/hudson-3.2.0-1.1.noarch.rpm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248128" y="4985792"/>
            <a:ext cx="3096344" cy="132352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Base de datos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320136" y="5301208"/>
            <a:ext cx="295232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</a:t>
            </a:r>
            <a:r>
              <a:rPr lang="es-PE" sz="1100" dirty="0" err="1">
                <a:solidFill>
                  <a:schemeClr val="tx1"/>
                </a:solidFill>
              </a:rPr>
              <a:t>Database</a:t>
            </a:r>
            <a:r>
              <a:rPr lang="es-PE" sz="1100" dirty="0">
                <a:solidFill>
                  <a:schemeClr val="tx1"/>
                </a:solidFill>
              </a:rPr>
              <a:t> 11.2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7248128" y="476672"/>
            <a:ext cx="3096344" cy="446449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Infraestructura SOA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7320136" y="1052736"/>
            <a:ext cx="2952328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Oracle WebLogic 10.3.6</a:t>
            </a:r>
          </a:p>
          <a:p>
            <a:pPr algn="ctr"/>
            <a:r>
              <a:rPr lang="es-PE" sz="1100" dirty="0">
                <a:solidFill>
                  <a:schemeClr val="tx1"/>
                </a:solidFill>
              </a:rPr>
              <a:t>jrockit-jdk1.6.0_45-R28.2.7-4.1.0-linux-x64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19536" y="476672"/>
            <a:ext cx="2592288" cy="583264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IDEs de Desarrollo/Modelado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63552" y="1124744"/>
            <a:ext cx="2304256" cy="230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Oracle JDeveloper </a:t>
            </a:r>
            <a:br>
              <a:rPr lang="es-PE" sz="1100" dirty="0"/>
            </a:br>
            <a:r>
              <a:rPr lang="es-PE" sz="1100" dirty="0"/>
              <a:t>(11.1.1.7.0 Build 130226.1400.6493)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063552" y="364502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SQL Developer (3.2.20.09.87 64 bits)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35560" y="1700808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BPM Extension </a:t>
            </a:r>
            <a:br>
              <a:rPr lang="es-PE" sz="1200" dirty="0"/>
            </a:br>
            <a:r>
              <a:rPr lang="es-PE" sz="1200" dirty="0"/>
              <a:t>(11.1.1.7.0.0.8)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135560" y="2564904"/>
            <a:ext cx="216024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SOA Extension </a:t>
            </a:r>
            <a:br>
              <a:rPr lang="es-PE" sz="1200" dirty="0"/>
            </a:br>
            <a:r>
              <a:rPr lang="es-PE" sz="1200" dirty="0"/>
              <a:t>(11.1.1.7.0.00.8)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063552" y="450912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Oracle BPA Suite 11gR1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583832" y="476672"/>
            <a:ext cx="2592288" cy="3312368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SCM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727848" y="1988840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Tortoise SVN (1.7 64 bits)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727848" y="1124744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Subversion Server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727848" y="285293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583832" y="3933056"/>
            <a:ext cx="2592288" cy="23762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dirty="0"/>
              <a:t>Gestión del Proyecto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727848" y="4437112"/>
            <a:ext cx="230425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Microsoft Project 2007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727848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Atlassian JIRA (http://crossnet.atlassian.net)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2063552" y="5373216"/>
            <a:ext cx="230425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SOAP UI 4.0.0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392144" y="1124744"/>
            <a:ext cx="2808312" cy="3024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PE" sz="1100" dirty="0"/>
              <a:t>BPM Domain (DevBPMDomain)</a:t>
            </a:r>
          </a:p>
        </p:txBody>
      </p:sp>
      <p:sp>
        <p:nvSpPr>
          <p:cNvPr id="21" name="20 Pentágono"/>
          <p:cNvSpPr/>
          <p:nvPr/>
        </p:nvSpPr>
        <p:spPr>
          <a:xfrm rot="16200000">
            <a:off x="8436260" y="1160748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AdminServer </a:t>
            </a:r>
            <a:br>
              <a:rPr lang="es-PE" sz="1200" dirty="0"/>
            </a:br>
            <a:r>
              <a:rPr lang="es-PE" sz="1000" dirty="0"/>
              <a:t>(7001)</a:t>
            </a:r>
            <a:endParaRPr lang="es-PE" sz="1200" dirty="0"/>
          </a:p>
        </p:txBody>
      </p:sp>
      <p:sp>
        <p:nvSpPr>
          <p:cNvPr id="22" name="21 Pentágono"/>
          <p:cNvSpPr/>
          <p:nvPr/>
        </p:nvSpPr>
        <p:spPr>
          <a:xfrm rot="16200000">
            <a:off x="7788188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ucm_server1 </a:t>
            </a:r>
            <a:br>
              <a:rPr lang="es-PE" sz="1200" dirty="0"/>
            </a:br>
            <a:r>
              <a:rPr lang="es-PE" sz="1000" dirty="0"/>
              <a:t>(7007)</a:t>
            </a:r>
            <a:endParaRPr lang="es-PE" sz="1200" dirty="0"/>
          </a:p>
        </p:txBody>
      </p:sp>
      <p:sp>
        <p:nvSpPr>
          <p:cNvPr id="23" name="22 Pentágono"/>
          <p:cNvSpPr/>
          <p:nvPr/>
        </p:nvSpPr>
        <p:spPr>
          <a:xfrm rot="16200000">
            <a:off x="9156340" y="195283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app_server1 </a:t>
            </a:r>
            <a:br>
              <a:rPr lang="es-PE" sz="1200" dirty="0"/>
            </a:br>
            <a:r>
              <a:rPr lang="es-PE" sz="1000" dirty="0"/>
              <a:t>(7005)</a:t>
            </a:r>
            <a:endParaRPr lang="es-PE" sz="1200" dirty="0"/>
          </a:p>
        </p:txBody>
      </p:sp>
      <p:sp>
        <p:nvSpPr>
          <p:cNvPr id="24" name="23 Pentágono"/>
          <p:cNvSpPr/>
          <p:nvPr/>
        </p:nvSpPr>
        <p:spPr>
          <a:xfrm rot="16200000">
            <a:off x="7788188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soa_server1 </a:t>
            </a:r>
            <a:br>
              <a:rPr lang="es-PE" sz="1200" dirty="0"/>
            </a:br>
            <a:r>
              <a:rPr lang="es-PE" sz="1000" dirty="0"/>
              <a:t>(7003)</a:t>
            </a:r>
            <a:endParaRPr lang="es-PE" sz="1200" dirty="0"/>
          </a:p>
        </p:txBody>
      </p:sp>
      <p:sp>
        <p:nvSpPr>
          <p:cNvPr id="25" name="24 Pentágono"/>
          <p:cNvSpPr/>
          <p:nvPr/>
        </p:nvSpPr>
        <p:spPr>
          <a:xfrm rot="16200000">
            <a:off x="9156340" y="2672916"/>
            <a:ext cx="648072" cy="129614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dirty="0"/>
              <a:t>bam_server1</a:t>
            </a:r>
            <a:br>
              <a:rPr lang="es-PE" sz="1200" dirty="0"/>
            </a:br>
            <a:r>
              <a:rPr lang="es-PE" sz="1000" dirty="0"/>
              <a:t>(7009)</a:t>
            </a:r>
            <a:endParaRPr lang="es-PE" sz="1200" dirty="0"/>
          </a:p>
        </p:txBody>
      </p:sp>
      <p:sp>
        <p:nvSpPr>
          <p:cNvPr id="27" name="26 Rectángulo"/>
          <p:cNvSpPr/>
          <p:nvPr/>
        </p:nvSpPr>
        <p:spPr>
          <a:xfrm>
            <a:off x="7464152" y="3717032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SOA Suite 11.1.1.7 // Oracle Unified BPM Suite 11.1.1.7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7464152" y="4653136"/>
            <a:ext cx="25922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Oracle Enterprise Linux 6.4</a:t>
            </a:r>
          </a:p>
        </p:txBody>
      </p:sp>
      <p:sp>
        <p:nvSpPr>
          <p:cNvPr id="30" name="29 Disco magnético"/>
          <p:cNvSpPr/>
          <p:nvPr/>
        </p:nvSpPr>
        <p:spPr>
          <a:xfrm>
            <a:off x="7536160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SISEGO</a:t>
            </a:r>
          </a:p>
        </p:txBody>
      </p:sp>
      <p:sp>
        <p:nvSpPr>
          <p:cNvPr id="31" name="30 Disco magnético"/>
          <p:cNvSpPr/>
          <p:nvPr/>
        </p:nvSpPr>
        <p:spPr>
          <a:xfrm>
            <a:off x="9048328" y="5373216"/>
            <a:ext cx="936104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Metadatos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“7 </a:t>
            </a:r>
            <a:r>
              <a:rPr lang="es-ES" dirty="0" err="1" smtClean="0"/>
              <a:t>Proven</a:t>
            </a:r>
            <a:r>
              <a:rPr lang="es-ES" dirty="0" smtClean="0"/>
              <a:t> </a:t>
            </a:r>
            <a:r>
              <a:rPr lang="es-ES" dirty="0" err="1" smtClean="0"/>
              <a:t>practices</a:t>
            </a:r>
            <a:r>
              <a:rPr lang="es-ES" dirty="0" smtClean="0"/>
              <a:t> to </a:t>
            </a:r>
            <a:r>
              <a:rPr lang="es-ES" dirty="0" err="1" smtClean="0"/>
              <a:t>strengthen</a:t>
            </a:r>
            <a:r>
              <a:rPr lang="es-ES" dirty="0" smtClean="0"/>
              <a:t> </a:t>
            </a:r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Mng</a:t>
            </a:r>
            <a:r>
              <a:rPr lang="es-ES" dirty="0" smtClean="0"/>
              <a:t>”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2152651" y="5321664"/>
            <a:ext cx="783386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/>
              <a:t>Fuente. http://public.dhe.ibm.com/common/ssi/ecm/en/raw14329usen/RAW14329USEN.PDF</a:t>
            </a:r>
          </a:p>
        </p:txBody>
      </p:sp>
    </p:spTree>
    <p:extLst>
      <p:ext uri="{BB962C8B-B14F-4D97-AF65-F5344CB8AC3E}">
        <p14:creationId xmlns:p14="http://schemas.microsoft.com/office/powerpoint/2010/main" val="21105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Integración Continua (CI) en el Proyecto</a:t>
            </a:r>
            <a:endParaRPr lang="es-ES" dirty="0"/>
          </a:p>
        </p:txBody>
      </p:sp>
      <p:grpSp>
        <p:nvGrpSpPr>
          <p:cNvPr id="63" name="Grupo 62"/>
          <p:cNvGrpSpPr/>
          <p:nvPr/>
        </p:nvGrpSpPr>
        <p:grpSpPr>
          <a:xfrm>
            <a:off x="2375621" y="2119996"/>
            <a:ext cx="7640921" cy="2438400"/>
            <a:chOff x="1135494" y="1683661"/>
            <a:chExt cx="10187894" cy="3251200"/>
          </a:xfrm>
        </p:grpSpPr>
        <p:sp>
          <p:nvSpPr>
            <p:cNvPr id="8" name="Cubo 7"/>
            <p:cNvSpPr/>
            <p:nvPr/>
          </p:nvSpPr>
          <p:spPr>
            <a:xfrm>
              <a:off x="1135494" y="2759318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</a:p>
          </p:txBody>
        </p:sp>
        <p:sp>
          <p:nvSpPr>
            <p:cNvPr id="25" name="Cubo 24"/>
            <p:cNvSpPr/>
            <p:nvPr/>
          </p:nvSpPr>
          <p:spPr>
            <a:xfrm>
              <a:off x="9992130" y="2645873"/>
              <a:ext cx="1331258" cy="1653989"/>
            </a:xfrm>
            <a:prstGeom prst="cube">
              <a:avLst>
                <a:gd name="adj" fmla="val 883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1050" dirty="0"/>
                <a:t>SVN Server</a:t>
              </a: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2805851" y="1683661"/>
              <a:ext cx="6864719" cy="3251200"/>
              <a:chOff x="2805851" y="1683661"/>
              <a:chExt cx="6864719" cy="3251200"/>
            </a:xfrm>
          </p:grpSpPr>
          <p:sp>
            <p:nvSpPr>
              <p:cNvPr id="15" name="Cubo 14"/>
              <p:cNvSpPr/>
              <p:nvPr/>
            </p:nvSpPr>
            <p:spPr>
              <a:xfrm>
                <a:off x="2805851" y="1683661"/>
                <a:ext cx="6864719" cy="3251200"/>
              </a:xfrm>
              <a:prstGeom prst="cube">
                <a:avLst>
                  <a:gd name="adj" fmla="val 3565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ES" sz="1050" dirty="0">
                    <a:solidFill>
                      <a:schemeClr val="tx1"/>
                    </a:solidFill>
                  </a:rPr>
                  <a:t>CI Server</a:t>
                </a:r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2947043" y="2220689"/>
                <a:ext cx="6400797" cy="2562414"/>
                <a:chOff x="2947043" y="2220689"/>
                <a:chExt cx="6400797" cy="2562414"/>
              </a:xfrm>
            </p:grpSpPr>
            <p:grpSp>
              <p:nvGrpSpPr>
                <p:cNvPr id="16" name="Grupo 15"/>
                <p:cNvGrpSpPr/>
                <p:nvPr/>
              </p:nvGrpSpPr>
              <p:grpSpPr>
                <a:xfrm>
                  <a:off x="2947043" y="2220689"/>
                  <a:ext cx="6400797" cy="2562414"/>
                  <a:chOff x="1653991" y="2681939"/>
                  <a:chExt cx="9946341" cy="2562414"/>
                </a:xfrm>
                <a:solidFill>
                  <a:schemeClr val="bg1"/>
                </a:solidFill>
              </p:grpSpPr>
              <p:sp>
                <p:nvSpPr>
                  <p:cNvPr id="10" name="Rectángulo redondeado 9"/>
                  <p:cNvSpPr/>
                  <p:nvPr/>
                </p:nvSpPr>
                <p:spPr>
                  <a:xfrm>
                    <a:off x="1653991" y="2681939"/>
                    <a:ext cx="9946341" cy="2562414"/>
                  </a:xfrm>
                  <a:prstGeom prst="roundRect">
                    <a:avLst>
                      <a:gd name="adj" fmla="val 519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CI (HUDSON)</a:t>
                    </a:r>
                  </a:p>
                </p:txBody>
              </p:sp>
              <p:sp>
                <p:nvSpPr>
                  <p:cNvPr id="9" name="Recortar rectángulo de esquina diagonal 8"/>
                  <p:cNvSpPr/>
                  <p:nvPr/>
                </p:nvSpPr>
                <p:spPr>
                  <a:xfrm>
                    <a:off x="1788461" y="3119717"/>
                    <a:ext cx="9681883" cy="1438835"/>
                  </a:xfrm>
                  <a:prstGeom prst="snip2Diag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 Job – “SOA Service X”</a:t>
                    </a:r>
                  </a:p>
                </p:txBody>
              </p:sp>
              <p:sp>
                <p:nvSpPr>
                  <p:cNvPr id="3" name="Rectángulo redondeado 2"/>
                  <p:cNvSpPr/>
                  <p:nvPr/>
                </p:nvSpPr>
                <p:spPr>
                  <a:xfrm>
                    <a:off x="2017062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Checkout</a:t>
                    </a:r>
                  </a:p>
                </p:txBody>
              </p:sp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3913097" y="3603811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Build</a:t>
                    </a:r>
                  </a:p>
                </p:txBody>
              </p:sp>
              <p:sp>
                <p:nvSpPr>
                  <p:cNvPr id="5" name="Rectángulo redondeado 4"/>
                  <p:cNvSpPr/>
                  <p:nvPr/>
                </p:nvSpPr>
                <p:spPr>
                  <a:xfrm>
                    <a:off x="5809133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Deploy</a:t>
                    </a:r>
                  </a:p>
                </p:txBody>
              </p:sp>
              <p:sp>
                <p:nvSpPr>
                  <p:cNvPr id="6" name="Rectángulo redondeado 5"/>
                  <p:cNvSpPr/>
                  <p:nvPr/>
                </p:nvSpPr>
                <p:spPr>
                  <a:xfrm>
                    <a:off x="7705166" y="3603810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Test</a:t>
                    </a: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9601202" y="3603809"/>
                    <a:ext cx="1530472" cy="77992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50" dirty="0">
                        <a:solidFill>
                          <a:schemeClr val="tx1"/>
                        </a:solidFill>
                      </a:rPr>
                      <a:t>Release</a:t>
                    </a:r>
                  </a:p>
                </p:txBody>
              </p: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3565773" y="4182501"/>
                  <a:ext cx="154211" cy="486353"/>
                  <a:chOff x="5317881" y="4567729"/>
                  <a:chExt cx="124804" cy="486353"/>
                </a:xfrm>
                <a:solidFill>
                  <a:schemeClr val="bg1"/>
                </a:solidFill>
              </p:grpSpPr>
              <p:sp>
                <p:nvSpPr>
                  <p:cNvPr id="11" name="Elipse 10"/>
                  <p:cNvSpPr>
                    <a:spLocks noChangeAspect="1"/>
                  </p:cNvSpPr>
                  <p:nvPr/>
                </p:nvSpPr>
                <p:spPr>
                  <a:xfrm>
                    <a:off x="5317883" y="4567729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Elipse 11"/>
                  <p:cNvSpPr>
                    <a:spLocks noChangeAspect="1"/>
                  </p:cNvSpPr>
                  <p:nvPr/>
                </p:nvSpPr>
                <p:spPr>
                  <a:xfrm>
                    <a:off x="5317881" y="4739778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Elipse 12"/>
                  <p:cNvSpPr>
                    <a:spLocks noChangeAspect="1"/>
                  </p:cNvSpPr>
                  <p:nvPr/>
                </p:nvSpPr>
                <p:spPr>
                  <a:xfrm>
                    <a:off x="5317883" y="4910082"/>
                    <a:ext cx="124802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" name="Conector recto 43"/>
                <p:cNvCxnSpPr>
                  <a:stCxn id="3" idx="3"/>
                  <a:endCxn id="4" idx="1"/>
                </p:cNvCxnSpPr>
                <p:nvPr/>
              </p:nvCxnSpPr>
              <p:spPr>
                <a:xfrm>
                  <a:off x="4165600" y="3532526"/>
                  <a:ext cx="235252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/>
                <p:cNvCxnSpPr>
                  <a:stCxn id="4" idx="3"/>
                </p:cNvCxnSpPr>
                <p:nvPr/>
              </p:nvCxnSpPr>
              <p:spPr>
                <a:xfrm flipV="1">
                  <a:off x="5385761" y="3527484"/>
                  <a:ext cx="235252" cy="5042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>
                  <a:stCxn id="5" idx="3"/>
                </p:cNvCxnSpPr>
                <p:nvPr/>
              </p:nvCxnSpPr>
              <p:spPr>
                <a:xfrm flipV="1">
                  <a:off x="6605922" y="3527484"/>
                  <a:ext cx="234286" cy="504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>
                  <a:stCxn id="6" idx="3"/>
                  <a:endCxn id="7" idx="1"/>
                </p:cNvCxnSpPr>
                <p:nvPr/>
              </p:nvCxnSpPr>
              <p:spPr>
                <a:xfrm flipV="1">
                  <a:off x="7826082" y="3532524"/>
                  <a:ext cx="235252" cy="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Conector recto de flecha 18"/>
            <p:cNvCxnSpPr>
              <a:stCxn id="8" idx="5"/>
              <a:endCxn id="3" idx="1"/>
            </p:cNvCxnSpPr>
            <p:nvPr/>
          </p:nvCxnSpPr>
          <p:spPr>
            <a:xfrm>
              <a:off x="2466752" y="3527484"/>
              <a:ext cx="713939" cy="50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7" idx="3"/>
              <a:endCxn id="25" idx="2"/>
            </p:cNvCxnSpPr>
            <p:nvPr/>
          </p:nvCxnSpPr>
          <p:spPr>
            <a:xfrm flipV="1">
              <a:off x="9046243" y="3531696"/>
              <a:ext cx="945887" cy="8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2481151" y="3294188"/>
            <a:ext cx="702000" cy="783000"/>
            <a:chOff x="1320798" y="4783102"/>
            <a:chExt cx="936000" cy="1044000"/>
          </a:xfrm>
        </p:grpSpPr>
        <p:sp>
          <p:nvSpPr>
            <p:cNvPr id="64" name="Rectángulo 63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134870" y="3200582"/>
            <a:ext cx="702000" cy="783000"/>
            <a:chOff x="1320798" y="4783102"/>
            <a:chExt cx="936000" cy="1044000"/>
          </a:xfrm>
        </p:grpSpPr>
        <p:sp>
          <p:nvSpPr>
            <p:cNvPr id="69" name="Rectángulo 68"/>
            <p:cNvSpPr/>
            <p:nvPr/>
          </p:nvSpPr>
          <p:spPr>
            <a:xfrm>
              <a:off x="1320798" y="4783102"/>
              <a:ext cx="936000" cy="10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900" dirty="0"/>
                <a:t>servicio</a:t>
              </a: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1393380" y="5054770"/>
              <a:ext cx="779670" cy="337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trunk</a:t>
              </a: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392945" y="5392543"/>
              <a:ext cx="779670" cy="3377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tags</a:t>
              </a: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237508" y="4645483"/>
            <a:ext cx="2852057" cy="1273625"/>
            <a:chOff x="6284675" y="5050975"/>
            <a:chExt cx="3802743" cy="1698167"/>
          </a:xfrm>
        </p:grpSpPr>
        <p:grpSp>
          <p:nvGrpSpPr>
            <p:cNvPr id="79" name="Grupo 78"/>
            <p:cNvGrpSpPr/>
            <p:nvPr/>
          </p:nvGrpSpPr>
          <p:grpSpPr>
            <a:xfrm>
              <a:off x="6284675" y="5050975"/>
              <a:ext cx="3802743" cy="1698167"/>
              <a:chOff x="6052451" y="5050975"/>
              <a:chExt cx="3802743" cy="1698167"/>
            </a:xfrm>
          </p:grpSpPr>
          <p:sp>
            <p:nvSpPr>
              <p:cNvPr id="31" name="Nube 30"/>
              <p:cNvSpPr/>
              <p:nvPr/>
            </p:nvSpPr>
            <p:spPr>
              <a:xfrm>
                <a:off x="6052451" y="5050975"/>
                <a:ext cx="3802743" cy="1698167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lang="es-ES" sz="82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bo 32"/>
              <p:cNvSpPr/>
              <p:nvPr/>
            </p:nvSpPr>
            <p:spPr>
              <a:xfrm>
                <a:off x="7959452" y="5406574"/>
                <a:ext cx="885372" cy="986968"/>
              </a:xfrm>
              <a:prstGeom prst="cube">
                <a:avLst>
                  <a:gd name="adj" fmla="val 1203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s-ES" sz="900" dirty="0"/>
                  <a:t>BD</a:t>
                </a:r>
              </a:p>
            </p:txBody>
          </p:sp>
          <p:sp>
            <p:nvSpPr>
              <p:cNvPr id="34" name="Cilindro 33"/>
              <p:cNvSpPr/>
              <p:nvPr/>
            </p:nvSpPr>
            <p:spPr>
              <a:xfrm>
                <a:off x="8533479" y="6039488"/>
                <a:ext cx="391191" cy="427818"/>
              </a:xfrm>
              <a:prstGeom prst="ca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350"/>
              </a:p>
            </p:txBody>
          </p:sp>
          <p:cxnSp>
            <p:nvCxnSpPr>
              <p:cNvPr id="36" name="Conector recto 35"/>
              <p:cNvCxnSpPr>
                <a:stCxn id="32" idx="4"/>
                <a:endCxn id="33" idx="2"/>
              </p:cNvCxnSpPr>
              <p:nvPr/>
            </p:nvCxnSpPr>
            <p:spPr>
              <a:xfrm flipV="1">
                <a:off x="7606779" y="5953344"/>
                <a:ext cx="352673" cy="39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upo 77"/>
              <p:cNvGrpSpPr/>
              <p:nvPr/>
            </p:nvGrpSpPr>
            <p:grpSpPr>
              <a:xfrm>
                <a:off x="6605922" y="5404440"/>
                <a:ext cx="1119658" cy="986968"/>
                <a:chOff x="6605922" y="5404440"/>
                <a:chExt cx="1119658" cy="986968"/>
              </a:xfrm>
            </p:grpSpPr>
            <p:sp>
              <p:nvSpPr>
                <p:cNvPr id="32" name="Cubo 31"/>
                <p:cNvSpPr/>
                <p:nvPr/>
              </p:nvSpPr>
              <p:spPr>
                <a:xfrm>
                  <a:off x="6605922" y="5404440"/>
                  <a:ext cx="1119658" cy="986968"/>
                </a:xfrm>
                <a:prstGeom prst="cube">
                  <a:avLst>
                    <a:gd name="adj" fmla="val 12037"/>
                  </a:avLst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s-ES" sz="900" dirty="0"/>
                    <a:t>WLS</a:t>
                  </a:r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6723046" y="5757905"/>
                  <a:ext cx="792000" cy="535070"/>
                  <a:chOff x="1698171" y="5481937"/>
                  <a:chExt cx="792000" cy="535070"/>
                </a:xfrm>
              </p:grpSpPr>
              <p:sp>
                <p:nvSpPr>
                  <p:cNvPr id="72" name="Recortar rectángulo de esquina del mismo lado 71"/>
                  <p:cNvSpPr/>
                  <p:nvPr/>
                </p:nvSpPr>
                <p:spPr>
                  <a:xfrm>
                    <a:off x="1698171" y="5481937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soa_server</a:t>
                    </a:r>
                  </a:p>
                </p:txBody>
              </p:sp>
              <p:sp>
                <p:nvSpPr>
                  <p:cNvPr id="73" name="Recortar rectángulo de esquina del mismo lado 72"/>
                  <p:cNvSpPr/>
                  <p:nvPr/>
                </p:nvSpPr>
                <p:spPr>
                  <a:xfrm>
                    <a:off x="1698171" y="5778841"/>
                    <a:ext cx="792000" cy="238166"/>
                  </a:xfrm>
                  <a:prstGeom prst="snip2Same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750" dirty="0"/>
                      <a:t>osb_server</a:t>
                    </a:r>
                  </a:p>
                </p:txBody>
              </p:sp>
            </p:grpSp>
          </p:grpSp>
        </p:grpSp>
        <p:sp>
          <p:nvSpPr>
            <p:cNvPr id="81" name="CuadroTexto 80"/>
            <p:cNvSpPr txBox="1"/>
            <p:nvPr/>
          </p:nvSpPr>
          <p:spPr>
            <a:xfrm>
              <a:off x="7826082" y="6446097"/>
              <a:ext cx="859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50" dirty="0"/>
                <a:t>Entorno QA</a:t>
              </a:r>
            </a:p>
          </p:txBody>
        </p:sp>
      </p:grpSp>
      <p:cxnSp>
        <p:nvCxnSpPr>
          <p:cNvPr id="41" name="Conector angular 40"/>
          <p:cNvCxnSpPr>
            <a:stCxn id="6" idx="2"/>
            <a:endCxn id="32" idx="1"/>
          </p:cNvCxnSpPr>
          <p:nvPr/>
        </p:nvCxnSpPr>
        <p:spPr>
          <a:xfrm rot="16200000" flipH="1">
            <a:off x="6425794" y="4397544"/>
            <a:ext cx="1200564" cy="3710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5" idx="2"/>
            <a:endCxn id="32" idx="2"/>
          </p:cNvCxnSpPr>
          <p:nvPr/>
        </p:nvCxnSpPr>
        <p:spPr>
          <a:xfrm rot="16200000" flipH="1">
            <a:off x="5617793" y="4290427"/>
            <a:ext cx="1526127" cy="543509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255</Words>
  <Application>Microsoft Office PowerPoint</Application>
  <PresentationFormat>Panorámica</PresentationFormat>
  <Paragraphs>80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Plan de SCM – Infraestructura y despliegue</vt:lpstr>
      <vt:lpstr>Presentación de PowerPoint</vt:lpstr>
      <vt:lpstr>“7 Proven practices to strengthen Release Mng”</vt:lpstr>
      <vt:lpstr>Integración Continua (CI) en el Proyecto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USUARIO</cp:lastModifiedBy>
  <cp:revision>7</cp:revision>
  <dcterms:created xsi:type="dcterms:W3CDTF">2013-12-02T16:37:45Z</dcterms:created>
  <dcterms:modified xsi:type="dcterms:W3CDTF">2014-08-26T23:07:19Z</dcterms:modified>
</cp:coreProperties>
</file>