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311387" y="1070948"/>
            <a:ext cx="1832610" cy="24765"/>
          </a:xfrm>
          <a:custGeom>
            <a:avLst/>
            <a:gdLst/>
            <a:ahLst/>
            <a:cxnLst/>
            <a:rect l="l" t="t" r="r" b="b"/>
            <a:pathLst>
              <a:path w="1832609" h="24765">
                <a:moveTo>
                  <a:pt x="0" y="24428"/>
                </a:moveTo>
                <a:lnTo>
                  <a:pt x="1832612" y="24428"/>
                </a:lnTo>
                <a:lnTo>
                  <a:pt x="1832612" y="0"/>
                </a:lnTo>
                <a:lnTo>
                  <a:pt x="0" y="0"/>
                </a:lnTo>
                <a:lnTo>
                  <a:pt x="0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311387" y="963756"/>
            <a:ext cx="1832610" cy="24765"/>
          </a:xfrm>
          <a:custGeom>
            <a:avLst/>
            <a:gdLst/>
            <a:ahLst/>
            <a:cxnLst/>
            <a:rect l="l" t="t" r="r" b="b"/>
            <a:pathLst>
              <a:path w="1832609" h="24765">
                <a:moveTo>
                  <a:pt x="0" y="24427"/>
                </a:moveTo>
                <a:lnTo>
                  <a:pt x="1832612" y="24427"/>
                </a:lnTo>
                <a:lnTo>
                  <a:pt x="18326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311387" y="856564"/>
            <a:ext cx="1832610" cy="24765"/>
          </a:xfrm>
          <a:custGeom>
            <a:avLst/>
            <a:gdLst/>
            <a:ahLst/>
            <a:cxnLst/>
            <a:rect l="l" t="t" r="r" b="b"/>
            <a:pathLst>
              <a:path w="1832609" h="24765">
                <a:moveTo>
                  <a:pt x="0" y="24428"/>
                </a:moveTo>
                <a:lnTo>
                  <a:pt x="1832612" y="24428"/>
                </a:lnTo>
                <a:lnTo>
                  <a:pt x="1832612" y="0"/>
                </a:lnTo>
                <a:lnTo>
                  <a:pt x="0" y="0"/>
                </a:lnTo>
                <a:lnTo>
                  <a:pt x="0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11387" y="749373"/>
            <a:ext cx="1832610" cy="24765"/>
          </a:xfrm>
          <a:custGeom>
            <a:avLst/>
            <a:gdLst/>
            <a:ahLst/>
            <a:cxnLst/>
            <a:rect l="l" t="t" r="r" b="b"/>
            <a:pathLst>
              <a:path w="1832609" h="24765">
                <a:moveTo>
                  <a:pt x="0" y="24427"/>
                </a:moveTo>
                <a:lnTo>
                  <a:pt x="1832612" y="24427"/>
                </a:lnTo>
                <a:lnTo>
                  <a:pt x="18326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311387" y="642181"/>
            <a:ext cx="1832610" cy="24765"/>
          </a:xfrm>
          <a:custGeom>
            <a:avLst/>
            <a:gdLst/>
            <a:ahLst/>
            <a:cxnLst/>
            <a:rect l="l" t="t" r="r" b="b"/>
            <a:pathLst>
              <a:path w="1832609" h="24765">
                <a:moveTo>
                  <a:pt x="0" y="24428"/>
                </a:moveTo>
                <a:lnTo>
                  <a:pt x="1832612" y="24428"/>
                </a:lnTo>
                <a:lnTo>
                  <a:pt x="1832612" y="0"/>
                </a:lnTo>
                <a:lnTo>
                  <a:pt x="0" y="0"/>
                </a:lnTo>
                <a:lnTo>
                  <a:pt x="0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311387" y="534989"/>
            <a:ext cx="1832610" cy="24765"/>
          </a:xfrm>
          <a:custGeom>
            <a:avLst/>
            <a:gdLst/>
            <a:ahLst/>
            <a:cxnLst/>
            <a:rect l="l" t="t" r="r" b="b"/>
            <a:pathLst>
              <a:path w="1832609" h="24765">
                <a:moveTo>
                  <a:pt x="0" y="24427"/>
                </a:moveTo>
                <a:lnTo>
                  <a:pt x="1832612" y="24427"/>
                </a:lnTo>
                <a:lnTo>
                  <a:pt x="18326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4" y="12"/>
            <a:ext cx="845185" cy="837565"/>
          </a:xfrm>
          <a:custGeom>
            <a:avLst/>
            <a:gdLst/>
            <a:ahLst/>
            <a:cxnLst/>
            <a:rect l="l" t="t" r="r" b="b"/>
            <a:pathLst>
              <a:path w="845185" h="837565">
                <a:moveTo>
                  <a:pt x="844599" y="837349"/>
                </a:moveTo>
                <a:lnTo>
                  <a:pt x="0" y="837349"/>
                </a:lnTo>
                <a:lnTo>
                  <a:pt x="0" y="0"/>
                </a:lnTo>
                <a:lnTo>
                  <a:pt x="53757" y="1641"/>
                </a:lnTo>
                <a:lnTo>
                  <a:pt x="106561" y="6507"/>
                </a:lnTo>
                <a:lnTo>
                  <a:pt x="158316" y="14510"/>
                </a:lnTo>
                <a:lnTo>
                  <a:pt x="208924" y="25562"/>
                </a:lnTo>
                <a:lnTo>
                  <a:pt x="258289" y="39576"/>
                </a:lnTo>
                <a:lnTo>
                  <a:pt x="306313" y="56462"/>
                </a:lnTo>
                <a:lnTo>
                  <a:pt x="352902" y="76135"/>
                </a:lnTo>
                <a:lnTo>
                  <a:pt x="397957" y="98505"/>
                </a:lnTo>
                <a:lnTo>
                  <a:pt x="441382" y="123485"/>
                </a:lnTo>
                <a:lnTo>
                  <a:pt x="483080" y="150987"/>
                </a:lnTo>
                <a:lnTo>
                  <a:pt x="522956" y="180924"/>
                </a:lnTo>
                <a:lnTo>
                  <a:pt x="560911" y="213207"/>
                </a:lnTo>
                <a:lnTo>
                  <a:pt x="596849" y="247749"/>
                </a:lnTo>
                <a:lnTo>
                  <a:pt x="631392" y="283632"/>
                </a:lnTo>
                <a:lnTo>
                  <a:pt x="663675" y="321423"/>
                </a:lnTo>
                <a:lnTo>
                  <a:pt x="693612" y="361033"/>
                </a:lnTo>
                <a:lnTo>
                  <a:pt x="721114" y="402372"/>
                </a:lnTo>
                <a:lnTo>
                  <a:pt x="746094" y="445349"/>
                </a:lnTo>
                <a:lnTo>
                  <a:pt x="768464" y="489875"/>
                </a:lnTo>
                <a:lnTo>
                  <a:pt x="788137" y="535859"/>
                </a:lnTo>
                <a:lnTo>
                  <a:pt x="805023" y="583212"/>
                </a:lnTo>
                <a:lnTo>
                  <a:pt x="819037" y="631843"/>
                </a:lnTo>
                <a:lnTo>
                  <a:pt x="830089" y="681662"/>
                </a:lnTo>
                <a:lnTo>
                  <a:pt x="838092" y="732580"/>
                </a:lnTo>
                <a:lnTo>
                  <a:pt x="842958" y="784505"/>
                </a:lnTo>
                <a:lnTo>
                  <a:pt x="844599" y="837349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4" y="837362"/>
            <a:ext cx="845185" cy="838200"/>
          </a:xfrm>
          <a:custGeom>
            <a:avLst/>
            <a:gdLst/>
            <a:ahLst/>
            <a:cxnLst/>
            <a:rect l="l" t="t" r="r" b="b"/>
            <a:pathLst>
              <a:path w="845185" h="838200">
                <a:moveTo>
                  <a:pt x="0" y="838174"/>
                </a:moveTo>
                <a:lnTo>
                  <a:pt x="0" y="0"/>
                </a:lnTo>
                <a:lnTo>
                  <a:pt x="844599" y="0"/>
                </a:lnTo>
                <a:lnTo>
                  <a:pt x="844196" y="43846"/>
                </a:lnTo>
                <a:lnTo>
                  <a:pt x="841374" y="87674"/>
                </a:lnTo>
                <a:lnTo>
                  <a:pt x="839524" y="95001"/>
                </a:lnTo>
                <a:lnTo>
                  <a:pt x="838574" y="102168"/>
                </a:lnTo>
                <a:lnTo>
                  <a:pt x="838224" y="108726"/>
                </a:lnTo>
                <a:lnTo>
                  <a:pt x="838174" y="114224"/>
                </a:lnTo>
                <a:lnTo>
                  <a:pt x="833716" y="136414"/>
                </a:lnTo>
                <a:lnTo>
                  <a:pt x="829715" y="157168"/>
                </a:lnTo>
                <a:lnTo>
                  <a:pt x="825719" y="176564"/>
                </a:lnTo>
                <a:lnTo>
                  <a:pt x="821274" y="194674"/>
                </a:lnTo>
                <a:lnTo>
                  <a:pt x="818910" y="202387"/>
                </a:lnTo>
                <a:lnTo>
                  <a:pt x="816853" y="209949"/>
                </a:lnTo>
                <a:lnTo>
                  <a:pt x="815400" y="217512"/>
                </a:lnTo>
                <a:lnTo>
                  <a:pt x="814849" y="225224"/>
                </a:lnTo>
                <a:lnTo>
                  <a:pt x="807626" y="245149"/>
                </a:lnTo>
                <a:lnTo>
                  <a:pt x="801165" y="265149"/>
                </a:lnTo>
                <a:lnTo>
                  <a:pt x="794708" y="285299"/>
                </a:lnTo>
                <a:lnTo>
                  <a:pt x="787499" y="305674"/>
                </a:lnTo>
                <a:lnTo>
                  <a:pt x="783217" y="311060"/>
                </a:lnTo>
                <a:lnTo>
                  <a:pt x="779843" y="317431"/>
                </a:lnTo>
                <a:lnTo>
                  <a:pt x="777079" y="324560"/>
                </a:lnTo>
                <a:lnTo>
                  <a:pt x="774624" y="332224"/>
                </a:lnTo>
                <a:lnTo>
                  <a:pt x="764381" y="352248"/>
                </a:lnTo>
                <a:lnTo>
                  <a:pt x="754212" y="372428"/>
                </a:lnTo>
                <a:lnTo>
                  <a:pt x="744193" y="392612"/>
                </a:lnTo>
                <a:lnTo>
                  <a:pt x="734399" y="412649"/>
                </a:lnTo>
                <a:lnTo>
                  <a:pt x="729607" y="419512"/>
                </a:lnTo>
                <a:lnTo>
                  <a:pt x="725649" y="425924"/>
                </a:lnTo>
                <a:lnTo>
                  <a:pt x="721842" y="432337"/>
                </a:lnTo>
                <a:lnTo>
                  <a:pt x="717499" y="439199"/>
                </a:lnTo>
                <a:lnTo>
                  <a:pt x="704285" y="461385"/>
                </a:lnTo>
                <a:lnTo>
                  <a:pt x="690159" y="482134"/>
                </a:lnTo>
                <a:lnTo>
                  <a:pt x="675428" y="501528"/>
                </a:lnTo>
                <a:lnTo>
                  <a:pt x="660399" y="519649"/>
                </a:lnTo>
                <a:lnTo>
                  <a:pt x="654937" y="527312"/>
                </a:lnTo>
                <a:lnTo>
                  <a:pt x="648728" y="534521"/>
                </a:lnTo>
                <a:lnTo>
                  <a:pt x="642523" y="541126"/>
                </a:lnTo>
                <a:lnTo>
                  <a:pt x="637074" y="546974"/>
                </a:lnTo>
                <a:lnTo>
                  <a:pt x="606981" y="580130"/>
                </a:lnTo>
                <a:lnTo>
                  <a:pt x="586718" y="600168"/>
                </a:lnTo>
                <a:lnTo>
                  <a:pt x="576737" y="609834"/>
                </a:lnTo>
                <a:lnTo>
                  <a:pt x="566756" y="619045"/>
                </a:lnTo>
                <a:lnTo>
                  <a:pt x="556624" y="627424"/>
                </a:lnTo>
                <a:lnTo>
                  <a:pt x="548408" y="634787"/>
                </a:lnTo>
                <a:lnTo>
                  <a:pt x="539737" y="642303"/>
                </a:lnTo>
                <a:lnTo>
                  <a:pt x="531066" y="649823"/>
                </a:lnTo>
                <a:lnTo>
                  <a:pt x="522849" y="657199"/>
                </a:lnTo>
                <a:lnTo>
                  <a:pt x="493991" y="679374"/>
                </a:lnTo>
                <a:lnTo>
                  <a:pt x="431447" y="719514"/>
                </a:lnTo>
                <a:lnTo>
                  <a:pt x="385749" y="744824"/>
                </a:lnTo>
                <a:lnTo>
                  <a:pt x="356889" y="757424"/>
                </a:lnTo>
                <a:lnTo>
                  <a:pt x="341849" y="764174"/>
                </a:lnTo>
                <a:lnTo>
                  <a:pt x="296577" y="783214"/>
                </a:lnTo>
                <a:lnTo>
                  <a:pt x="249811" y="799596"/>
                </a:lnTo>
                <a:lnTo>
                  <a:pt x="201734" y="813221"/>
                </a:lnTo>
                <a:lnTo>
                  <a:pt x="152531" y="823990"/>
                </a:lnTo>
                <a:lnTo>
                  <a:pt x="102385" y="831804"/>
                </a:lnTo>
                <a:lnTo>
                  <a:pt x="51480" y="836565"/>
                </a:lnTo>
                <a:lnTo>
                  <a:pt x="0" y="838174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2" y="925042"/>
            <a:ext cx="841375" cy="676910"/>
          </a:xfrm>
          <a:custGeom>
            <a:avLst/>
            <a:gdLst/>
            <a:ahLst/>
            <a:cxnLst/>
            <a:rect l="l" t="t" r="r" b="b"/>
            <a:pathLst>
              <a:path w="841375" h="676910">
                <a:moveTo>
                  <a:pt x="398983" y="649947"/>
                </a:moveTo>
                <a:lnTo>
                  <a:pt x="0" y="649947"/>
                </a:lnTo>
                <a:lnTo>
                  <a:pt x="0" y="676503"/>
                </a:lnTo>
                <a:lnTo>
                  <a:pt x="341858" y="676503"/>
                </a:lnTo>
                <a:lnTo>
                  <a:pt x="356895" y="669747"/>
                </a:lnTo>
                <a:lnTo>
                  <a:pt x="371627" y="663524"/>
                </a:lnTo>
                <a:lnTo>
                  <a:pt x="385749" y="657148"/>
                </a:lnTo>
                <a:lnTo>
                  <a:pt x="398983" y="649947"/>
                </a:lnTo>
                <a:close/>
              </a:path>
              <a:path w="841375" h="676910">
                <a:moveTo>
                  <a:pt x="556628" y="539750"/>
                </a:moveTo>
                <a:lnTo>
                  <a:pt x="0" y="539750"/>
                </a:lnTo>
                <a:lnTo>
                  <a:pt x="0" y="569531"/>
                </a:lnTo>
                <a:lnTo>
                  <a:pt x="522859" y="569531"/>
                </a:lnTo>
                <a:lnTo>
                  <a:pt x="531075" y="562152"/>
                </a:lnTo>
                <a:lnTo>
                  <a:pt x="539737" y="554634"/>
                </a:lnTo>
                <a:lnTo>
                  <a:pt x="548411" y="547116"/>
                </a:lnTo>
                <a:lnTo>
                  <a:pt x="556628" y="539750"/>
                </a:lnTo>
                <a:close/>
              </a:path>
              <a:path w="841375" h="676910">
                <a:moveTo>
                  <a:pt x="660400" y="431977"/>
                </a:moveTo>
                <a:lnTo>
                  <a:pt x="0" y="431977"/>
                </a:lnTo>
                <a:lnTo>
                  <a:pt x="0" y="459295"/>
                </a:lnTo>
                <a:lnTo>
                  <a:pt x="637082" y="459295"/>
                </a:lnTo>
                <a:lnTo>
                  <a:pt x="642531" y="453453"/>
                </a:lnTo>
                <a:lnTo>
                  <a:pt x="648728" y="446849"/>
                </a:lnTo>
                <a:lnTo>
                  <a:pt x="654939" y="439635"/>
                </a:lnTo>
                <a:lnTo>
                  <a:pt x="660400" y="431977"/>
                </a:lnTo>
                <a:close/>
              </a:path>
              <a:path w="841375" h="676910">
                <a:moveTo>
                  <a:pt x="734402" y="324980"/>
                </a:moveTo>
                <a:lnTo>
                  <a:pt x="0" y="324980"/>
                </a:lnTo>
                <a:lnTo>
                  <a:pt x="0" y="351523"/>
                </a:lnTo>
                <a:lnTo>
                  <a:pt x="717511" y="351523"/>
                </a:lnTo>
                <a:lnTo>
                  <a:pt x="721842" y="344665"/>
                </a:lnTo>
                <a:lnTo>
                  <a:pt x="725652" y="338251"/>
                </a:lnTo>
                <a:lnTo>
                  <a:pt x="729615" y="331838"/>
                </a:lnTo>
                <a:lnTo>
                  <a:pt x="734402" y="324980"/>
                </a:lnTo>
                <a:close/>
              </a:path>
              <a:path w="841375" h="676910">
                <a:moveTo>
                  <a:pt x="787501" y="217995"/>
                </a:moveTo>
                <a:lnTo>
                  <a:pt x="0" y="217995"/>
                </a:lnTo>
                <a:lnTo>
                  <a:pt x="0" y="244551"/>
                </a:lnTo>
                <a:lnTo>
                  <a:pt x="774636" y="244551"/>
                </a:lnTo>
                <a:lnTo>
                  <a:pt x="777087" y="236893"/>
                </a:lnTo>
                <a:lnTo>
                  <a:pt x="779843" y="229755"/>
                </a:lnTo>
                <a:lnTo>
                  <a:pt x="783221" y="223393"/>
                </a:lnTo>
                <a:lnTo>
                  <a:pt x="787501" y="217995"/>
                </a:lnTo>
                <a:close/>
              </a:path>
              <a:path w="841375" h="676910">
                <a:moveTo>
                  <a:pt x="821283" y="106997"/>
                </a:moveTo>
                <a:lnTo>
                  <a:pt x="0" y="106997"/>
                </a:lnTo>
                <a:lnTo>
                  <a:pt x="0" y="137553"/>
                </a:lnTo>
                <a:lnTo>
                  <a:pt x="814857" y="137553"/>
                </a:lnTo>
                <a:lnTo>
                  <a:pt x="815403" y="129844"/>
                </a:lnTo>
                <a:lnTo>
                  <a:pt x="816864" y="122275"/>
                </a:lnTo>
                <a:lnTo>
                  <a:pt x="818921" y="114719"/>
                </a:lnTo>
                <a:lnTo>
                  <a:pt x="821283" y="106997"/>
                </a:lnTo>
                <a:close/>
              </a:path>
              <a:path w="841375" h="676910">
                <a:moveTo>
                  <a:pt x="841375" y="0"/>
                </a:moveTo>
                <a:lnTo>
                  <a:pt x="0" y="0"/>
                </a:lnTo>
                <a:lnTo>
                  <a:pt x="0" y="26555"/>
                </a:lnTo>
                <a:lnTo>
                  <a:pt x="838187" y="26555"/>
                </a:lnTo>
                <a:lnTo>
                  <a:pt x="838225" y="21056"/>
                </a:lnTo>
                <a:lnTo>
                  <a:pt x="838581" y="14490"/>
                </a:lnTo>
                <a:lnTo>
                  <a:pt x="839533" y="7327"/>
                </a:lnTo>
                <a:lnTo>
                  <a:pt x="841375" y="0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404626"/>
            <a:ext cx="1465580" cy="741045"/>
          </a:xfrm>
          <a:custGeom>
            <a:avLst/>
            <a:gdLst/>
            <a:ahLst/>
            <a:cxnLst/>
            <a:rect l="l" t="t" r="r" b="b"/>
            <a:pathLst>
              <a:path w="1465580" h="741045">
                <a:moveTo>
                  <a:pt x="724763" y="0"/>
                </a:moveTo>
                <a:lnTo>
                  <a:pt x="0" y="0"/>
                </a:lnTo>
                <a:lnTo>
                  <a:pt x="0" y="738873"/>
                </a:lnTo>
                <a:lnTo>
                  <a:pt x="724763" y="738873"/>
                </a:lnTo>
                <a:lnTo>
                  <a:pt x="724763" y="0"/>
                </a:lnTo>
                <a:close/>
              </a:path>
              <a:path w="1465580" h="741045">
                <a:moveTo>
                  <a:pt x="1465059" y="0"/>
                </a:moveTo>
                <a:lnTo>
                  <a:pt x="724814" y="0"/>
                </a:lnTo>
                <a:lnTo>
                  <a:pt x="724814" y="740943"/>
                </a:lnTo>
                <a:lnTo>
                  <a:pt x="1465059" y="740943"/>
                </a:lnTo>
                <a:lnTo>
                  <a:pt x="1465059" y="0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4404624"/>
            <a:ext cx="727710" cy="725170"/>
          </a:xfrm>
          <a:custGeom>
            <a:avLst/>
            <a:gdLst/>
            <a:ahLst/>
            <a:cxnLst/>
            <a:rect l="l" t="t" r="r" b="b"/>
            <a:pathLst>
              <a:path w="727710" h="725170">
                <a:moveTo>
                  <a:pt x="0" y="724833"/>
                </a:moveTo>
                <a:lnTo>
                  <a:pt x="0" y="0"/>
                </a:lnTo>
                <a:lnTo>
                  <a:pt x="727622" y="0"/>
                </a:lnTo>
                <a:lnTo>
                  <a:pt x="0" y="724833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837" y="4881791"/>
            <a:ext cx="130124" cy="13012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837" y="4538315"/>
            <a:ext cx="130124" cy="13012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763" y="4538315"/>
            <a:ext cx="132975" cy="13012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763" y="4881791"/>
            <a:ext cx="132975" cy="130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1205" y="524169"/>
            <a:ext cx="2241588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8912" y="2381000"/>
            <a:ext cx="5626734" cy="1504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236475" y="24"/>
            <a:ext cx="1675764" cy="848360"/>
            <a:chOff x="7236475" y="24"/>
            <a:chExt cx="1675764" cy="848360"/>
          </a:xfrm>
        </p:grpSpPr>
        <p:sp>
          <p:nvSpPr>
            <p:cNvPr id="3" name="object 3" descr=""/>
            <p:cNvSpPr/>
            <p:nvPr/>
          </p:nvSpPr>
          <p:spPr>
            <a:xfrm>
              <a:off x="8073850" y="24"/>
              <a:ext cx="838200" cy="848360"/>
            </a:xfrm>
            <a:custGeom>
              <a:avLst/>
              <a:gdLst/>
              <a:ahLst/>
              <a:cxnLst/>
              <a:rect l="l" t="t" r="r" b="b"/>
              <a:pathLst>
                <a:path w="838200" h="848360">
                  <a:moveTo>
                    <a:pt x="0" y="847824"/>
                  </a:moveTo>
                  <a:lnTo>
                    <a:pt x="0" y="0"/>
                  </a:lnTo>
                  <a:lnTo>
                    <a:pt x="838174" y="0"/>
                  </a:lnTo>
                  <a:lnTo>
                    <a:pt x="836467" y="53601"/>
                  </a:lnTo>
                  <a:lnTo>
                    <a:pt x="831425" y="106306"/>
                  </a:lnTo>
                  <a:lnTo>
                    <a:pt x="823169" y="158018"/>
                  </a:lnTo>
                  <a:lnTo>
                    <a:pt x="811820" y="208640"/>
                  </a:lnTo>
                  <a:lnTo>
                    <a:pt x="797499" y="258076"/>
                  </a:lnTo>
                  <a:lnTo>
                    <a:pt x="780327" y="306228"/>
                  </a:lnTo>
                  <a:lnTo>
                    <a:pt x="760424" y="353001"/>
                  </a:lnTo>
                  <a:lnTo>
                    <a:pt x="737911" y="398298"/>
                  </a:lnTo>
                  <a:lnTo>
                    <a:pt x="712908" y="442021"/>
                  </a:lnTo>
                  <a:lnTo>
                    <a:pt x="685538" y="484074"/>
                  </a:lnTo>
                  <a:lnTo>
                    <a:pt x="655920" y="524362"/>
                  </a:lnTo>
                  <a:lnTo>
                    <a:pt x="624175" y="562785"/>
                  </a:lnTo>
                  <a:lnTo>
                    <a:pt x="590424" y="599249"/>
                  </a:lnTo>
                  <a:lnTo>
                    <a:pt x="554489" y="633119"/>
                  </a:lnTo>
                  <a:lnTo>
                    <a:pt x="516554" y="664868"/>
                  </a:lnTo>
                  <a:lnTo>
                    <a:pt x="476734" y="694406"/>
                  </a:lnTo>
                  <a:lnTo>
                    <a:pt x="435144" y="721639"/>
                  </a:lnTo>
                  <a:lnTo>
                    <a:pt x="391897" y="746477"/>
                  </a:lnTo>
                  <a:lnTo>
                    <a:pt x="347108" y="768825"/>
                  </a:lnTo>
                  <a:lnTo>
                    <a:pt x="300892" y="788592"/>
                  </a:lnTo>
                  <a:lnTo>
                    <a:pt x="253361" y="805686"/>
                  </a:lnTo>
                  <a:lnTo>
                    <a:pt x="204631" y="820014"/>
                  </a:lnTo>
                  <a:lnTo>
                    <a:pt x="154815" y="831485"/>
                  </a:lnTo>
                  <a:lnTo>
                    <a:pt x="104029" y="840005"/>
                  </a:lnTo>
                  <a:lnTo>
                    <a:pt x="52385" y="845482"/>
                  </a:lnTo>
                  <a:lnTo>
                    <a:pt x="0" y="84782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236475" y="24"/>
              <a:ext cx="837565" cy="848360"/>
            </a:xfrm>
            <a:custGeom>
              <a:avLst/>
              <a:gdLst/>
              <a:ahLst/>
              <a:cxnLst/>
              <a:rect l="l" t="t" r="r" b="b"/>
              <a:pathLst>
                <a:path w="837565" h="848360">
                  <a:moveTo>
                    <a:pt x="837374" y="847824"/>
                  </a:moveTo>
                  <a:lnTo>
                    <a:pt x="784530" y="845482"/>
                  </a:lnTo>
                  <a:lnTo>
                    <a:pt x="732603" y="840005"/>
                  </a:lnTo>
                  <a:lnTo>
                    <a:pt x="681684" y="831485"/>
                  </a:lnTo>
                  <a:lnTo>
                    <a:pt x="631862" y="820014"/>
                  </a:lnTo>
                  <a:lnTo>
                    <a:pt x="583228" y="805686"/>
                  </a:lnTo>
                  <a:lnTo>
                    <a:pt x="535873" y="788592"/>
                  </a:lnTo>
                  <a:lnTo>
                    <a:pt x="489886" y="768825"/>
                  </a:lnTo>
                  <a:lnTo>
                    <a:pt x="445357" y="746477"/>
                  </a:lnTo>
                  <a:lnTo>
                    <a:pt x="402377" y="721639"/>
                  </a:lnTo>
                  <a:lnTo>
                    <a:pt x="361037" y="694406"/>
                  </a:lnTo>
                  <a:lnTo>
                    <a:pt x="321425" y="664868"/>
                  </a:lnTo>
                  <a:lnTo>
                    <a:pt x="283632" y="633119"/>
                  </a:lnTo>
                  <a:lnTo>
                    <a:pt x="247749" y="599249"/>
                  </a:lnTo>
                  <a:lnTo>
                    <a:pt x="213212" y="562785"/>
                  </a:lnTo>
                  <a:lnTo>
                    <a:pt x="180932" y="524362"/>
                  </a:lnTo>
                  <a:lnTo>
                    <a:pt x="150997" y="484074"/>
                  </a:lnTo>
                  <a:lnTo>
                    <a:pt x="123496" y="442021"/>
                  </a:lnTo>
                  <a:lnTo>
                    <a:pt x="98516" y="398298"/>
                  </a:lnTo>
                  <a:lnTo>
                    <a:pt x="76145" y="353001"/>
                  </a:lnTo>
                  <a:lnTo>
                    <a:pt x="56471" y="306228"/>
                  </a:lnTo>
                  <a:lnTo>
                    <a:pt x="39582" y="258076"/>
                  </a:lnTo>
                  <a:lnTo>
                    <a:pt x="25567" y="208640"/>
                  </a:lnTo>
                  <a:lnTo>
                    <a:pt x="14513" y="158018"/>
                  </a:lnTo>
                  <a:lnTo>
                    <a:pt x="6509" y="106306"/>
                  </a:lnTo>
                  <a:lnTo>
                    <a:pt x="1641" y="53601"/>
                  </a:lnTo>
                  <a:lnTo>
                    <a:pt x="0" y="0"/>
                  </a:lnTo>
                  <a:lnTo>
                    <a:pt x="837374" y="0"/>
                  </a:lnTo>
                  <a:lnTo>
                    <a:pt x="837374" y="847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12304" y="563409"/>
              <a:ext cx="201295" cy="204470"/>
            </a:xfrm>
            <a:custGeom>
              <a:avLst/>
              <a:gdLst/>
              <a:ahLst/>
              <a:cxnLst/>
              <a:rect l="l" t="t" r="r" b="b"/>
              <a:pathLst>
                <a:path w="201295" h="204470">
                  <a:moveTo>
                    <a:pt x="57099" y="174548"/>
                  </a:moveTo>
                  <a:lnTo>
                    <a:pt x="54698" y="164503"/>
                  </a:lnTo>
                  <a:lnTo>
                    <a:pt x="48158" y="155740"/>
                  </a:lnTo>
                  <a:lnTo>
                    <a:pt x="38442" y="149542"/>
                  </a:lnTo>
                  <a:lnTo>
                    <a:pt x="26555" y="147193"/>
                  </a:lnTo>
                  <a:lnTo>
                    <a:pt x="15278" y="149542"/>
                  </a:lnTo>
                  <a:lnTo>
                    <a:pt x="6934" y="155740"/>
                  </a:lnTo>
                  <a:lnTo>
                    <a:pt x="1778" y="164503"/>
                  </a:lnTo>
                  <a:lnTo>
                    <a:pt x="0" y="174548"/>
                  </a:lnTo>
                  <a:lnTo>
                    <a:pt x="1778" y="186334"/>
                  </a:lnTo>
                  <a:lnTo>
                    <a:pt x="6934" y="195770"/>
                  </a:lnTo>
                  <a:lnTo>
                    <a:pt x="15278" y="202044"/>
                  </a:lnTo>
                  <a:lnTo>
                    <a:pt x="26555" y="204317"/>
                  </a:lnTo>
                  <a:lnTo>
                    <a:pt x="38442" y="202044"/>
                  </a:lnTo>
                  <a:lnTo>
                    <a:pt x="48158" y="195770"/>
                  </a:lnTo>
                  <a:lnTo>
                    <a:pt x="54698" y="186334"/>
                  </a:lnTo>
                  <a:lnTo>
                    <a:pt x="57099" y="174548"/>
                  </a:lnTo>
                  <a:close/>
                </a:path>
                <a:path w="201295" h="204470">
                  <a:moveTo>
                    <a:pt x="57099" y="26543"/>
                  </a:moveTo>
                  <a:lnTo>
                    <a:pt x="54698" y="16967"/>
                  </a:lnTo>
                  <a:lnTo>
                    <a:pt x="48158" y="8445"/>
                  </a:lnTo>
                  <a:lnTo>
                    <a:pt x="38442" y="2336"/>
                  </a:lnTo>
                  <a:lnTo>
                    <a:pt x="26555" y="0"/>
                  </a:lnTo>
                  <a:lnTo>
                    <a:pt x="15278" y="2336"/>
                  </a:lnTo>
                  <a:lnTo>
                    <a:pt x="6934" y="8445"/>
                  </a:lnTo>
                  <a:lnTo>
                    <a:pt x="1778" y="16967"/>
                  </a:lnTo>
                  <a:lnTo>
                    <a:pt x="0" y="26543"/>
                  </a:lnTo>
                  <a:lnTo>
                    <a:pt x="1778" y="38455"/>
                  </a:lnTo>
                  <a:lnTo>
                    <a:pt x="6934" y="48171"/>
                  </a:lnTo>
                  <a:lnTo>
                    <a:pt x="15278" y="54724"/>
                  </a:lnTo>
                  <a:lnTo>
                    <a:pt x="26555" y="57124"/>
                  </a:lnTo>
                  <a:lnTo>
                    <a:pt x="38442" y="54724"/>
                  </a:lnTo>
                  <a:lnTo>
                    <a:pt x="48158" y="48171"/>
                  </a:lnTo>
                  <a:lnTo>
                    <a:pt x="54698" y="38455"/>
                  </a:lnTo>
                  <a:lnTo>
                    <a:pt x="57099" y="26543"/>
                  </a:lnTo>
                  <a:close/>
                </a:path>
                <a:path w="201295" h="204470">
                  <a:moveTo>
                    <a:pt x="201104" y="174548"/>
                  </a:moveTo>
                  <a:lnTo>
                    <a:pt x="198704" y="164503"/>
                  </a:lnTo>
                  <a:lnTo>
                    <a:pt x="192151" y="155740"/>
                  </a:lnTo>
                  <a:lnTo>
                    <a:pt x="182435" y="149542"/>
                  </a:lnTo>
                  <a:lnTo>
                    <a:pt x="170522" y="147193"/>
                  </a:lnTo>
                  <a:lnTo>
                    <a:pt x="159600" y="149542"/>
                  </a:lnTo>
                  <a:lnTo>
                    <a:pt x="151218" y="155740"/>
                  </a:lnTo>
                  <a:lnTo>
                    <a:pt x="145859" y="164503"/>
                  </a:lnTo>
                  <a:lnTo>
                    <a:pt x="143979" y="174548"/>
                  </a:lnTo>
                  <a:lnTo>
                    <a:pt x="145859" y="186334"/>
                  </a:lnTo>
                  <a:lnTo>
                    <a:pt x="151218" y="195770"/>
                  </a:lnTo>
                  <a:lnTo>
                    <a:pt x="159600" y="202044"/>
                  </a:lnTo>
                  <a:lnTo>
                    <a:pt x="170522" y="204317"/>
                  </a:lnTo>
                  <a:lnTo>
                    <a:pt x="182435" y="202044"/>
                  </a:lnTo>
                  <a:lnTo>
                    <a:pt x="192151" y="195770"/>
                  </a:lnTo>
                  <a:lnTo>
                    <a:pt x="198704" y="186334"/>
                  </a:lnTo>
                  <a:lnTo>
                    <a:pt x="201104" y="174548"/>
                  </a:lnTo>
                  <a:close/>
                </a:path>
                <a:path w="201295" h="204470">
                  <a:moveTo>
                    <a:pt x="201104" y="26543"/>
                  </a:moveTo>
                  <a:lnTo>
                    <a:pt x="198704" y="16967"/>
                  </a:lnTo>
                  <a:lnTo>
                    <a:pt x="192151" y="8445"/>
                  </a:lnTo>
                  <a:lnTo>
                    <a:pt x="182435" y="2336"/>
                  </a:lnTo>
                  <a:lnTo>
                    <a:pt x="170522" y="0"/>
                  </a:lnTo>
                  <a:lnTo>
                    <a:pt x="159600" y="2336"/>
                  </a:lnTo>
                  <a:lnTo>
                    <a:pt x="151218" y="8445"/>
                  </a:lnTo>
                  <a:lnTo>
                    <a:pt x="145859" y="16967"/>
                  </a:lnTo>
                  <a:lnTo>
                    <a:pt x="143979" y="26543"/>
                  </a:lnTo>
                  <a:lnTo>
                    <a:pt x="145859" y="38455"/>
                  </a:lnTo>
                  <a:lnTo>
                    <a:pt x="151218" y="48171"/>
                  </a:lnTo>
                  <a:lnTo>
                    <a:pt x="159600" y="54724"/>
                  </a:lnTo>
                  <a:lnTo>
                    <a:pt x="170522" y="57124"/>
                  </a:lnTo>
                  <a:lnTo>
                    <a:pt x="182435" y="54724"/>
                  </a:lnTo>
                  <a:lnTo>
                    <a:pt x="192151" y="48171"/>
                  </a:lnTo>
                  <a:lnTo>
                    <a:pt x="198704" y="38455"/>
                  </a:lnTo>
                  <a:lnTo>
                    <a:pt x="201104" y="26543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51525" y="96134"/>
            <a:ext cx="3509010" cy="2540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65"/>
              <a:t>DATA</a:t>
            </a:r>
            <a:endParaRPr sz="5500"/>
          </a:p>
          <a:p>
            <a:pPr marL="12700" marR="5080">
              <a:lnSpc>
                <a:spcPct val="100000"/>
              </a:lnSpc>
            </a:pPr>
            <a:r>
              <a:rPr dirty="0" sz="5500" spc="245"/>
              <a:t>Structures </a:t>
            </a:r>
            <a:r>
              <a:rPr dirty="0" sz="5500" spc="-484"/>
              <a:t>E</a:t>
            </a:r>
            <a:endParaRPr sz="5500"/>
          </a:p>
        </p:txBody>
      </p:sp>
      <p:sp>
        <p:nvSpPr>
          <p:cNvPr id="7" name="object 7" descr=""/>
          <p:cNvSpPr txBox="1"/>
          <p:nvPr/>
        </p:nvSpPr>
        <p:spPr>
          <a:xfrm>
            <a:off x="4851525" y="2610735"/>
            <a:ext cx="353441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160">
                <a:solidFill>
                  <a:srgbClr val="FFFFFF"/>
                </a:solidFill>
                <a:latin typeface="Tahoma"/>
                <a:cs typeface="Tahoma"/>
              </a:rPr>
              <a:t>Algorithms</a:t>
            </a:r>
            <a:endParaRPr sz="55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-12" y="0"/>
            <a:ext cx="3978275" cy="5143500"/>
            <a:chOff x="-12" y="0"/>
            <a:chExt cx="3978275" cy="514350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977699" cy="51434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41419" y="4306125"/>
              <a:ext cx="845185" cy="837565"/>
            </a:xfrm>
            <a:custGeom>
              <a:avLst/>
              <a:gdLst/>
              <a:ahLst/>
              <a:cxnLst/>
              <a:rect l="l" t="t" r="r" b="b"/>
              <a:pathLst>
                <a:path w="845185" h="837564">
                  <a:moveTo>
                    <a:pt x="0" y="837349"/>
                  </a:moveTo>
                  <a:lnTo>
                    <a:pt x="0" y="0"/>
                  </a:lnTo>
                  <a:lnTo>
                    <a:pt x="844599" y="0"/>
                  </a:lnTo>
                  <a:lnTo>
                    <a:pt x="842958" y="52844"/>
                  </a:lnTo>
                  <a:lnTo>
                    <a:pt x="838092" y="104769"/>
                  </a:lnTo>
                  <a:lnTo>
                    <a:pt x="830089" y="155687"/>
                  </a:lnTo>
                  <a:lnTo>
                    <a:pt x="819037" y="205506"/>
                  </a:lnTo>
                  <a:lnTo>
                    <a:pt x="805023" y="254137"/>
                  </a:lnTo>
                  <a:lnTo>
                    <a:pt x="788137" y="301490"/>
                  </a:lnTo>
                  <a:lnTo>
                    <a:pt x="768464" y="347474"/>
                  </a:lnTo>
                  <a:lnTo>
                    <a:pt x="746094" y="392000"/>
                  </a:lnTo>
                  <a:lnTo>
                    <a:pt x="721114" y="434977"/>
                  </a:lnTo>
                  <a:lnTo>
                    <a:pt x="693612" y="476316"/>
                  </a:lnTo>
                  <a:lnTo>
                    <a:pt x="663675" y="515926"/>
                  </a:lnTo>
                  <a:lnTo>
                    <a:pt x="631392" y="553717"/>
                  </a:lnTo>
                  <a:lnTo>
                    <a:pt x="596849" y="589599"/>
                  </a:lnTo>
                  <a:lnTo>
                    <a:pt x="560911" y="624142"/>
                  </a:lnTo>
                  <a:lnTo>
                    <a:pt x="522956" y="656425"/>
                  </a:lnTo>
                  <a:lnTo>
                    <a:pt x="483080" y="686362"/>
                  </a:lnTo>
                  <a:lnTo>
                    <a:pt x="441382" y="713864"/>
                  </a:lnTo>
                  <a:lnTo>
                    <a:pt x="397957" y="738844"/>
                  </a:lnTo>
                  <a:lnTo>
                    <a:pt x="352902" y="761214"/>
                  </a:lnTo>
                  <a:lnTo>
                    <a:pt x="306313" y="780887"/>
                  </a:lnTo>
                  <a:lnTo>
                    <a:pt x="258289" y="797773"/>
                  </a:lnTo>
                  <a:lnTo>
                    <a:pt x="208924" y="811787"/>
                  </a:lnTo>
                  <a:lnTo>
                    <a:pt x="158316" y="822839"/>
                  </a:lnTo>
                  <a:lnTo>
                    <a:pt x="106561" y="830842"/>
                  </a:lnTo>
                  <a:lnTo>
                    <a:pt x="53757" y="835708"/>
                  </a:lnTo>
                  <a:lnTo>
                    <a:pt x="0" y="837349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26" y="4306125"/>
              <a:ext cx="834390" cy="837565"/>
            </a:xfrm>
            <a:custGeom>
              <a:avLst/>
              <a:gdLst/>
              <a:ahLst/>
              <a:cxnLst/>
              <a:rect l="l" t="t" r="r" b="b"/>
              <a:pathLst>
                <a:path w="834390" h="837564">
                  <a:moveTo>
                    <a:pt x="834192" y="837349"/>
                  </a:moveTo>
                  <a:lnTo>
                    <a:pt x="0" y="837349"/>
                  </a:lnTo>
                  <a:lnTo>
                    <a:pt x="0" y="0"/>
                  </a:lnTo>
                  <a:lnTo>
                    <a:pt x="834192" y="0"/>
                  </a:lnTo>
                  <a:lnTo>
                    <a:pt x="834192" y="837349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-12" y="4306125"/>
              <a:ext cx="845185" cy="837565"/>
            </a:xfrm>
            <a:custGeom>
              <a:avLst/>
              <a:gdLst/>
              <a:ahLst/>
              <a:cxnLst/>
              <a:rect l="l" t="t" r="r" b="b"/>
              <a:pathLst>
                <a:path w="845185" h="837564">
                  <a:moveTo>
                    <a:pt x="844681" y="837349"/>
                  </a:moveTo>
                  <a:lnTo>
                    <a:pt x="0" y="0"/>
                  </a:lnTo>
                  <a:lnTo>
                    <a:pt x="844681" y="0"/>
                  </a:lnTo>
                  <a:lnTo>
                    <a:pt x="844681" y="837349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41419" y="3467949"/>
              <a:ext cx="845185" cy="838200"/>
            </a:xfrm>
            <a:custGeom>
              <a:avLst/>
              <a:gdLst/>
              <a:ahLst/>
              <a:cxnLst/>
              <a:rect l="l" t="t" r="r" b="b"/>
              <a:pathLst>
                <a:path w="845185" h="838200">
                  <a:moveTo>
                    <a:pt x="844599" y="838174"/>
                  </a:moveTo>
                  <a:lnTo>
                    <a:pt x="0" y="838174"/>
                  </a:lnTo>
                  <a:lnTo>
                    <a:pt x="0" y="0"/>
                  </a:lnTo>
                  <a:lnTo>
                    <a:pt x="51480" y="1609"/>
                  </a:lnTo>
                  <a:lnTo>
                    <a:pt x="102385" y="6370"/>
                  </a:lnTo>
                  <a:lnTo>
                    <a:pt x="152531" y="14184"/>
                  </a:lnTo>
                  <a:lnTo>
                    <a:pt x="201734" y="24953"/>
                  </a:lnTo>
                  <a:lnTo>
                    <a:pt x="249811" y="38578"/>
                  </a:lnTo>
                  <a:lnTo>
                    <a:pt x="296577" y="54960"/>
                  </a:lnTo>
                  <a:lnTo>
                    <a:pt x="341849" y="73999"/>
                  </a:lnTo>
                  <a:lnTo>
                    <a:pt x="356889" y="80749"/>
                  </a:lnTo>
                  <a:lnTo>
                    <a:pt x="371621" y="86974"/>
                  </a:lnTo>
                  <a:lnTo>
                    <a:pt x="431447" y="118660"/>
                  </a:lnTo>
                  <a:lnTo>
                    <a:pt x="493991" y="158800"/>
                  </a:lnTo>
                  <a:lnTo>
                    <a:pt x="531066" y="188351"/>
                  </a:lnTo>
                  <a:lnTo>
                    <a:pt x="539737" y="195871"/>
                  </a:lnTo>
                  <a:lnTo>
                    <a:pt x="548408" y="203387"/>
                  </a:lnTo>
                  <a:lnTo>
                    <a:pt x="556624" y="210749"/>
                  </a:lnTo>
                  <a:lnTo>
                    <a:pt x="566756" y="219129"/>
                  </a:lnTo>
                  <a:lnTo>
                    <a:pt x="576737" y="228340"/>
                  </a:lnTo>
                  <a:lnTo>
                    <a:pt x="586718" y="238006"/>
                  </a:lnTo>
                  <a:lnTo>
                    <a:pt x="596849" y="247749"/>
                  </a:lnTo>
                  <a:lnTo>
                    <a:pt x="606981" y="258044"/>
                  </a:lnTo>
                  <a:lnTo>
                    <a:pt x="616962" y="268565"/>
                  </a:lnTo>
                  <a:lnTo>
                    <a:pt x="626943" y="279541"/>
                  </a:lnTo>
                  <a:lnTo>
                    <a:pt x="637074" y="291199"/>
                  </a:lnTo>
                  <a:lnTo>
                    <a:pt x="642523" y="297048"/>
                  </a:lnTo>
                  <a:lnTo>
                    <a:pt x="648728" y="303653"/>
                  </a:lnTo>
                  <a:lnTo>
                    <a:pt x="654937" y="310862"/>
                  </a:lnTo>
                  <a:lnTo>
                    <a:pt x="660399" y="318524"/>
                  </a:lnTo>
                  <a:lnTo>
                    <a:pt x="675428" y="336646"/>
                  </a:lnTo>
                  <a:lnTo>
                    <a:pt x="690159" y="356040"/>
                  </a:lnTo>
                  <a:lnTo>
                    <a:pt x="704285" y="376789"/>
                  </a:lnTo>
                  <a:lnTo>
                    <a:pt x="717499" y="398974"/>
                  </a:lnTo>
                  <a:lnTo>
                    <a:pt x="721842" y="405837"/>
                  </a:lnTo>
                  <a:lnTo>
                    <a:pt x="725649" y="412249"/>
                  </a:lnTo>
                  <a:lnTo>
                    <a:pt x="729607" y="418662"/>
                  </a:lnTo>
                  <a:lnTo>
                    <a:pt x="734399" y="425524"/>
                  </a:lnTo>
                  <a:lnTo>
                    <a:pt x="744193" y="445562"/>
                  </a:lnTo>
                  <a:lnTo>
                    <a:pt x="754212" y="465746"/>
                  </a:lnTo>
                  <a:lnTo>
                    <a:pt x="764381" y="485926"/>
                  </a:lnTo>
                  <a:lnTo>
                    <a:pt x="774624" y="505949"/>
                  </a:lnTo>
                  <a:lnTo>
                    <a:pt x="777079" y="513614"/>
                  </a:lnTo>
                  <a:lnTo>
                    <a:pt x="779843" y="520743"/>
                  </a:lnTo>
                  <a:lnTo>
                    <a:pt x="783217" y="527114"/>
                  </a:lnTo>
                  <a:lnTo>
                    <a:pt x="787499" y="532499"/>
                  </a:lnTo>
                  <a:lnTo>
                    <a:pt x="794708" y="552874"/>
                  </a:lnTo>
                  <a:lnTo>
                    <a:pt x="801165" y="573024"/>
                  </a:lnTo>
                  <a:lnTo>
                    <a:pt x="807626" y="593024"/>
                  </a:lnTo>
                  <a:lnTo>
                    <a:pt x="814849" y="612949"/>
                  </a:lnTo>
                  <a:lnTo>
                    <a:pt x="815400" y="620662"/>
                  </a:lnTo>
                  <a:lnTo>
                    <a:pt x="816853" y="628224"/>
                  </a:lnTo>
                  <a:lnTo>
                    <a:pt x="818910" y="635787"/>
                  </a:lnTo>
                  <a:lnTo>
                    <a:pt x="821274" y="643499"/>
                  </a:lnTo>
                  <a:lnTo>
                    <a:pt x="825719" y="661610"/>
                  </a:lnTo>
                  <a:lnTo>
                    <a:pt x="829715" y="681006"/>
                  </a:lnTo>
                  <a:lnTo>
                    <a:pt x="833716" y="701760"/>
                  </a:lnTo>
                  <a:lnTo>
                    <a:pt x="838174" y="723949"/>
                  </a:lnTo>
                  <a:lnTo>
                    <a:pt x="838224" y="729448"/>
                  </a:lnTo>
                  <a:lnTo>
                    <a:pt x="838574" y="736006"/>
                  </a:lnTo>
                  <a:lnTo>
                    <a:pt x="839524" y="743173"/>
                  </a:lnTo>
                  <a:lnTo>
                    <a:pt x="841374" y="750499"/>
                  </a:lnTo>
                  <a:lnTo>
                    <a:pt x="843239" y="772787"/>
                  </a:lnTo>
                  <a:lnTo>
                    <a:pt x="844196" y="794328"/>
                  </a:lnTo>
                  <a:lnTo>
                    <a:pt x="844549" y="815873"/>
                  </a:lnTo>
                  <a:lnTo>
                    <a:pt x="844599" y="83817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41413" y="3541953"/>
              <a:ext cx="841375" cy="676910"/>
            </a:xfrm>
            <a:custGeom>
              <a:avLst/>
              <a:gdLst/>
              <a:ahLst/>
              <a:cxnLst/>
              <a:rect l="l" t="t" r="r" b="b"/>
              <a:pathLst>
                <a:path w="841375" h="676910">
                  <a:moveTo>
                    <a:pt x="398970" y="26555"/>
                  </a:moveTo>
                  <a:lnTo>
                    <a:pt x="385749" y="19354"/>
                  </a:lnTo>
                  <a:lnTo>
                    <a:pt x="371627" y="12979"/>
                  </a:lnTo>
                  <a:lnTo>
                    <a:pt x="356895" y="6756"/>
                  </a:lnTo>
                  <a:lnTo>
                    <a:pt x="341845" y="0"/>
                  </a:lnTo>
                  <a:lnTo>
                    <a:pt x="0" y="0"/>
                  </a:lnTo>
                  <a:lnTo>
                    <a:pt x="0" y="26555"/>
                  </a:lnTo>
                  <a:lnTo>
                    <a:pt x="398970" y="26555"/>
                  </a:lnTo>
                  <a:close/>
                </a:path>
                <a:path w="841375" h="676910">
                  <a:moveTo>
                    <a:pt x="556628" y="136753"/>
                  </a:moveTo>
                  <a:lnTo>
                    <a:pt x="548411" y="129387"/>
                  </a:lnTo>
                  <a:lnTo>
                    <a:pt x="539737" y="121869"/>
                  </a:lnTo>
                  <a:lnTo>
                    <a:pt x="531063" y="114350"/>
                  </a:lnTo>
                  <a:lnTo>
                    <a:pt x="522846" y="106972"/>
                  </a:lnTo>
                  <a:lnTo>
                    <a:pt x="0" y="106972"/>
                  </a:lnTo>
                  <a:lnTo>
                    <a:pt x="0" y="136753"/>
                  </a:lnTo>
                  <a:lnTo>
                    <a:pt x="556628" y="136753"/>
                  </a:lnTo>
                  <a:close/>
                </a:path>
                <a:path w="841375" h="676910">
                  <a:moveTo>
                    <a:pt x="660400" y="244525"/>
                  </a:moveTo>
                  <a:lnTo>
                    <a:pt x="654939" y="236867"/>
                  </a:lnTo>
                  <a:lnTo>
                    <a:pt x="648728" y="229654"/>
                  </a:lnTo>
                  <a:lnTo>
                    <a:pt x="642518" y="223050"/>
                  </a:lnTo>
                  <a:lnTo>
                    <a:pt x="637070" y="217208"/>
                  </a:lnTo>
                  <a:lnTo>
                    <a:pt x="0" y="217208"/>
                  </a:lnTo>
                  <a:lnTo>
                    <a:pt x="0" y="244525"/>
                  </a:lnTo>
                  <a:lnTo>
                    <a:pt x="660400" y="244525"/>
                  </a:lnTo>
                  <a:close/>
                </a:path>
                <a:path w="841375" h="676910">
                  <a:moveTo>
                    <a:pt x="734402" y="351523"/>
                  </a:moveTo>
                  <a:lnTo>
                    <a:pt x="729602" y="344665"/>
                  </a:lnTo>
                  <a:lnTo>
                    <a:pt x="725652" y="338251"/>
                  </a:lnTo>
                  <a:lnTo>
                    <a:pt x="721842" y="331838"/>
                  </a:lnTo>
                  <a:lnTo>
                    <a:pt x="717499" y="324980"/>
                  </a:lnTo>
                  <a:lnTo>
                    <a:pt x="0" y="324980"/>
                  </a:lnTo>
                  <a:lnTo>
                    <a:pt x="0" y="351523"/>
                  </a:lnTo>
                  <a:lnTo>
                    <a:pt x="734402" y="351523"/>
                  </a:lnTo>
                  <a:close/>
                </a:path>
                <a:path w="841375" h="676910">
                  <a:moveTo>
                    <a:pt x="787501" y="458508"/>
                  </a:moveTo>
                  <a:lnTo>
                    <a:pt x="783221" y="453110"/>
                  </a:lnTo>
                  <a:lnTo>
                    <a:pt x="779843" y="446747"/>
                  </a:lnTo>
                  <a:lnTo>
                    <a:pt x="777074" y="439610"/>
                  </a:lnTo>
                  <a:lnTo>
                    <a:pt x="774623" y="431952"/>
                  </a:lnTo>
                  <a:lnTo>
                    <a:pt x="0" y="431952"/>
                  </a:lnTo>
                  <a:lnTo>
                    <a:pt x="0" y="458508"/>
                  </a:lnTo>
                  <a:lnTo>
                    <a:pt x="787501" y="458508"/>
                  </a:lnTo>
                  <a:close/>
                </a:path>
                <a:path w="841375" h="676910">
                  <a:moveTo>
                    <a:pt x="821270" y="569506"/>
                  </a:moveTo>
                  <a:lnTo>
                    <a:pt x="818908" y="561784"/>
                  </a:lnTo>
                  <a:lnTo>
                    <a:pt x="816851" y="554228"/>
                  </a:lnTo>
                  <a:lnTo>
                    <a:pt x="815403" y="546658"/>
                  </a:lnTo>
                  <a:lnTo>
                    <a:pt x="814844" y="538949"/>
                  </a:lnTo>
                  <a:lnTo>
                    <a:pt x="0" y="538949"/>
                  </a:lnTo>
                  <a:lnTo>
                    <a:pt x="0" y="569506"/>
                  </a:lnTo>
                  <a:lnTo>
                    <a:pt x="821270" y="569506"/>
                  </a:lnTo>
                  <a:close/>
                </a:path>
                <a:path w="841375" h="676910">
                  <a:moveTo>
                    <a:pt x="841375" y="676503"/>
                  </a:moveTo>
                  <a:lnTo>
                    <a:pt x="839520" y="669175"/>
                  </a:lnTo>
                  <a:lnTo>
                    <a:pt x="838581" y="662012"/>
                  </a:lnTo>
                  <a:lnTo>
                    <a:pt x="838225" y="655447"/>
                  </a:lnTo>
                  <a:lnTo>
                    <a:pt x="838174" y="649947"/>
                  </a:lnTo>
                  <a:lnTo>
                    <a:pt x="0" y="649947"/>
                  </a:lnTo>
                  <a:lnTo>
                    <a:pt x="0" y="676503"/>
                  </a:lnTo>
                  <a:lnTo>
                    <a:pt x="841375" y="676503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051" y="561669"/>
              <a:ext cx="1268095" cy="3744595"/>
            </a:xfrm>
            <a:custGeom>
              <a:avLst/>
              <a:gdLst/>
              <a:ahLst/>
              <a:cxnLst/>
              <a:rect l="l" t="t" r="r" b="b"/>
              <a:pathLst>
                <a:path w="1268095" h="3744595">
                  <a:moveTo>
                    <a:pt x="844664" y="2906280"/>
                  </a:moveTo>
                  <a:lnTo>
                    <a:pt x="796721" y="2907614"/>
                  </a:lnTo>
                  <a:lnTo>
                    <a:pt x="749490" y="2911551"/>
                  </a:lnTo>
                  <a:lnTo>
                    <a:pt x="703033" y="2918028"/>
                  </a:lnTo>
                  <a:lnTo>
                    <a:pt x="657415" y="2926969"/>
                  </a:lnTo>
                  <a:lnTo>
                    <a:pt x="612711" y="2938310"/>
                  </a:lnTo>
                  <a:lnTo>
                    <a:pt x="568998" y="2951975"/>
                  </a:lnTo>
                  <a:lnTo>
                    <a:pt x="526351" y="2967888"/>
                  </a:lnTo>
                  <a:lnTo>
                    <a:pt x="484822" y="2985986"/>
                  </a:lnTo>
                  <a:lnTo>
                    <a:pt x="444500" y="3006191"/>
                  </a:lnTo>
                  <a:lnTo>
                    <a:pt x="405447" y="3028442"/>
                  </a:lnTo>
                  <a:lnTo>
                    <a:pt x="367741" y="3052673"/>
                  </a:lnTo>
                  <a:lnTo>
                    <a:pt x="331444" y="3078784"/>
                  </a:lnTo>
                  <a:lnTo>
                    <a:pt x="296646" y="3106737"/>
                  </a:lnTo>
                  <a:lnTo>
                    <a:pt x="263398" y="3136442"/>
                  </a:lnTo>
                  <a:lnTo>
                    <a:pt x="231775" y="3167824"/>
                  </a:lnTo>
                  <a:lnTo>
                    <a:pt x="201853" y="3200831"/>
                  </a:lnTo>
                  <a:lnTo>
                    <a:pt x="173697" y="3235375"/>
                  </a:lnTo>
                  <a:lnTo>
                    <a:pt x="147396" y="3271393"/>
                  </a:lnTo>
                  <a:lnTo>
                    <a:pt x="122999" y="3308820"/>
                  </a:lnTo>
                  <a:lnTo>
                    <a:pt x="100596" y="3347567"/>
                  </a:lnTo>
                  <a:lnTo>
                    <a:pt x="80238" y="3387572"/>
                  </a:lnTo>
                  <a:lnTo>
                    <a:pt x="62014" y="3428771"/>
                  </a:lnTo>
                  <a:lnTo>
                    <a:pt x="45986" y="3471087"/>
                  </a:lnTo>
                  <a:lnTo>
                    <a:pt x="32232" y="3514445"/>
                  </a:lnTo>
                  <a:lnTo>
                    <a:pt x="20828" y="3558794"/>
                  </a:lnTo>
                  <a:lnTo>
                    <a:pt x="11823" y="3604031"/>
                  </a:lnTo>
                  <a:lnTo>
                    <a:pt x="5295" y="3650107"/>
                  </a:lnTo>
                  <a:lnTo>
                    <a:pt x="1333" y="3696932"/>
                  </a:lnTo>
                  <a:lnTo>
                    <a:pt x="0" y="3744455"/>
                  </a:lnTo>
                  <a:lnTo>
                    <a:pt x="844664" y="3744455"/>
                  </a:lnTo>
                  <a:lnTo>
                    <a:pt x="844664" y="2906280"/>
                  </a:lnTo>
                  <a:close/>
                </a:path>
                <a:path w="1268095" h="3744595">
                  <a:moveTo>
                    <a:pt x="1267574" y="0"/>
                  </a:moveTo>
                  <a:lnTo>
                    <a:pt x="433425" y="0"/>
                  </a:lnTo>
                  <a:lnTo>
                    <a:pt x="1267574" y="834948"/>
                  </a:lnTo>
                  <a:lnTo>
                    <a:pt x="1267574" y="0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48854" y="320344"/>
              <a:ext cx="201295" cy="204470"/>
            </a:xfrm>
            <a:custGeom>
              <a:avLst/>
              <a:gdLst/>
              <a:ahLst/>
              <a:cxnLst/>
              <a:rect l="l" t="t" r="r" b="b"/>
              <a:pathLst>
                <a:path w="201294" h="204470">
                  <a:moveTo>
                    <a:pt x="57099" y="174548"/>
                  </a:moveTo>
                  <a:lnTo>
                    <a:pt x="54698" y="164503"/>
                  </a:lnTo>
                  <a:lnTo>
                    <a:pt x="48158" y="155740"/>
                  </a:lnTo>
                  <a:lnTo>
                    <a:pt x="38442" y="149555"/>
                  </a:lnTo>
                  <a:lnTo>
                    <a:pt x="26555" y="147193"/>
                  </a:lnTo>
                  <a:lnTo>
                    <a:pt x="15278" y="149555"/>
                  </a:lnTo>
                  <a:lnTo>
                    <a:pt x="6934" y="155740"/>
                  </a:lnTo>
                  <a:lnTo>
                    <a:pt x="1778" y="164503"/>
                  </a:lnTo>
                  <a:lnTo>
                    <a:pt x="0" y="174548"/>
                  </a:lnTo>
                  <a:lnTo>
                    <a:pt x="1778" y="186334"/>
                  </a:lnTo>
                  <a:lnTo>
                    <a:pt x="6934" y="195770"/>
                  </a:lnTo>
                  <a:lnTo>
                    <a:pt x="15278" y="202044"/>
                  </a:lnTo>
                  <a:lnTo>
                    <a:pt x="26555" y="204330"/>
                  </a:lnTo>
                  <a:lnTo>
                    <a:pt x="38442" y="202044"/>
                  </a:lnTo>
                  <a:lnTo>
                    <a:pt x="48158" y="195770"/>
                  </a:lnTo>
                  <a:lnTo>
                    <a:pt x="54698" y="186334"/>
                  </a:lnTo>
                  <a:lnTo>
                    <a:pt x="57099" y="174548"/>
                  </a:lnTo>
                  <a:close/>
                </a:path>
                <a:path w="201294" h="204470">
                  <a:moveTo>
                    <a:pt x="57099" y="26543"/>
                  </a:moveTo>
                  <a:lnTo>
                    <a:pt x="54698" y="16967"/>
                  </a:lnTo>
                  <a:lnTo>
                    <a:pt x="48158" y="8445"/>
                  </a:lnTo>
                  <a:lnTo>
                    <a:pt x="38442" y="2336"/>
                  </a:lnTo>
                  <a:lnTo>
                    <a:pt x="26555" y="0"/>
                  </a:lnTo>
                  <a:lnTo>
                    <a:pt x="15278" y="2336"/>
                  </a:lnTo>
                  <a:lnTo>
                    <a:pt x="6934" y="8445"/>
                  </a:lnTo>
                  <a:lnTo>
                    <a:pt x="1778" y="16967"/>
                  </a:lnTo>
                  <a:lnTo>
                    <a:pt x="0" y="26543"/>
                  </a:lnTo>
                  <a:lnTo>
                    <a:pt x="1778" y="38455"/>
                  </a:lnTo>
                  <a:lnTo>
                    <a:pt x="6934" y="48171"/>
                  </a:lnTo>
                  <a:lnTo>
                    <a:pt x="15278" y="54724"/>
                  </a:lnTo>
                  <a:lnTo>
                    <a:pt x="26555" y="57124"/>
                  </a:lnTo>
                  <a:lnTo>
                    <a:pt x="38442" y="54724"/>
                  </a:lnTo>
                  <a:lnTo>
                    <a:pt x="48158" y="48171"/>
                  </a:lnTo>
                  <a:lnTo>
                    <a:pt x="54698" y="38455"/>
                  </a:lnTo>
                  <a:lnTo>
                    <a:pt x="57099" y="26543"/>
                  </a:lnTo>
                  <a:close/>
                </a:path>
                <a:path w="201294" h="204470">
                  <a:moveTo>
                    <a:pt x="201104" y="174548"/>
                  </a:moveTo>
                  <a:lnTo>
                    <a:pt x="198704" y="164503"/>
                  </a:lnTo>
                  <a:lnTo>
                    <a:pt x="192151" y="155740"/>
                  </a:lnTo>
                  <a:lnTo>
                    <a:pt x="182435" y="149555"/>
                  </a:lnTo>
                  <a:lnTo>
                    <a:pt x="170522" y="147193"/>
                  </a:lnTo>
                  <a:lnTo>
                    <a:pt x="159600" y="149555"/>
                  </a:lnTo>
                  <a:lnTo>
                    <a:pt x="151218" y="155740"/>
                  </a:lnTo>
                  <a:lnTo>
                    <a:pt x="145859" y="164503"/>
                  </a:lnTo>
                  <a:lnTo>
                    <a:pt x="143979" y="174548"/>
                  </a:lnTo>
                  <a:lnTo>
                    <a:pt x="145859" y="186334"/>
                  </a:lnTo>
                  <a:lnTo>
                    <a:pt x="151218" y="195770"/>
                  </a:lnTo>
                  <a:lnTo>
                    <a:pt x="159600" y="202044"/>
                  </a:lnTo>
                  <a:lnTo>
                    <a:pt x="170522" y="204330"/>
                  </a:lnTo>
                  <a:lnTo>
                    <a:pt x="182435" y="202044"/>
                  </a:lnTo>
                  <a:lnTo>
                    <a:pt x="192151" y="195770"/>
                  </a:lnTo>
                  <a:lnTo>
                    <a:pt x="198704" y="186334"/>
                  </a:lnTo>
                  <a:lnTo>
                    <a:pt x="201104" y="174548"/>
                  </a:lnTo>
                  <a:close/>
                </a:path>
                <a:path w="201294" h="204470">
                  <a:moveTo>
                    <a:pt x="201104" y="26543"/>
                  </a:moveTo>
                  <a:lnTo>
                    <a:pt x="198704" y="16967"/>
                  </a:lnTo>
                  <a:lnTo>
                    <a:pt x="192151" y="8445"/>
                  </a:lnTo>
                  <a:lnTo>
                    <a:pt x="182435" y="2336"/>
                  </a:lnTo>
                  <a:lnTo>
                    <a:pt x="170522" y="0"/>
                  </a:lnTo>
                  <a:lnTo>
                    <a:pt x="159600" y="2336"/>
                  </a:lnTo>
                  <a:lnTo>
                    <a:pt x="151218" y="8445"/>
                  </a:lnTo>
                  <a:lnTo>
                    <a:pt x="145859" y="16967"/>
                  </a:lnTo>
                  <a:lnTo>
                    <a:pt x="143979" y="26543"/>
                  </a:lnTo>
                  <a:lnTo>
                    <a:pt x="145859" y="38455"/>
                  </a:lnTo>
                  <a:lnTo>
                    <a:pt x="151218" y="48171"/>
                  </a:lnTo>
                  <a:lnTo>
                    <a:pt x="159600" y="54724"/>
                  </a:lnTo>
                  <a:lnTo>
                    <a:pt x="170522" y="57124"/>
                  </a:lnTo>
                  <a:lnTo>
                    <a:pt x="182435" y="54724"/>
                  </a:lnTo>
                  <a:lnTo>
                    <a:pt x="192151" y="48171"/>
                  </a:lnTo>
                  <a:lnTo>
                    <a:pt x="198704" y="38455"/>
                  </a:lnTo>
                  <a:lnTo>
                    <a:pt x="201104" y="26543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778499" y="3791799"/>
            <a:ext cx="3596640" cy="669290"/>
          </a:xfrm>
          <a:prstGeom prst="rect">
            <a:avLst/>
          </a:prstGeom>
          <a:ln w="19049">
            <a:solidFill>
              <a:srgbClr val="00FFD4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85725" marR="218440">
              <a:lnSpc>
                <a:spcPts val="1650"/>
              </a:lnSpc>
              <a:spcBef>
                <a:spcPts val="695"/>
              </a:spcBef>
            </a:pPr>
            <a:r>
              <a:rPr dirty="0" sz="1400" spc="175">
                <a:solidFill>
                  <a:srgbClr val="FFFFFF"/>
                </a:solidFill>
                <a:latin typeface="Arial MT"/>
                <a:cs typeface="Arial MT"/>
              </a:rPr>
              <a:t>Departament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6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65">
                <a:solidFill>
                  <a:srgbClr val="FFFFFF"/>
                </a:solidFill>
                <a:latin typeface="Arial MT"/>
                <a:cs typeface="Arial MT"/>
              </a:rPr>
              <a:t>Computer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 MT"/>
                <a:cs typeface="Arial MT"/>
              </a:rPr>
              <a:t>Science 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Fall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200">
                <a:solidFill>
                  <a:srgbClr val="FFFFFF"/>
                </a:solidFill>
                <a:latin typeface="Arial MT"/>
                <a:cs typeface="Arial MT"/>
              </a:rPr>
              <a:t>23-</a:t>
            </a:r>
            <a:r>
              <a:rPr dirty="0" sz="1400" spc="235">
                <a:solidFill>
                  <a:srgbClr val="FFFFFF"/>
                </a:solidFill>
                <a:latin typeface="Arial MT"/>
                <a:cs typeface="Arial MT"/>
              </a:rPr>
              <a:t>24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27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2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6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York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24025" y="4457137"/>
            <a:ext cx="415290" cy="415925"/>
          </a:xfrm>
          <a:custGeom>
            <a:avLst/>
            <a:gdLst/>
            <a:ahLst/>
            <a:cxnLst/>
            <a:rect l="l" t="t" r="r" b="b"/>
            <a:pathLst>
              <a:path w="415290" h="415925">
                <a:moveTo>
                  <a:pt x="415049" y="415874"/>
                </a:moveTo>
                <a:lnTo>
                  <a:pt x="0" y="415874"/>
                </a:lnTo>
                <a:lnTo>
                  <a:pt x="0" y="0"/>
                </a:lnTo>
                <a:lnTo>
                  <a:pt x="415049" y="0"/>
                </a:lnTo>
                <a:lnTo>
                  <a:pt x="415049" y="41587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6412" y="4321524"/>
            <a:ext cx="821690" cy="822325"/>
          </a:xfrm>
          <a:custGeom>
            <a:avLst/>
            <a:gdLst/>
            <a:ahLst/>
            <a:cxnLst/>
            <a:rect l="l" t="t" r="r" b="b"/>
            <a:pathLst>
              <a:path w="821690" h="822325">
                <a:moveTo>
                  <a:pt x="821187" y="821974"/>
                </a:moveTo>
                <a:lnTo>
                  <a:pt x="0" y="821974"/>
                </a:lnTo>
                <a:lnTo>
                  <a:pt x="0" y="0"/>
                </a:lnTo>
                <a:lnTo>
                  <a:pt x="821187" y="821974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90387" y="4207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0549" y="57124"/>
                </a:moveTo>
                <a:lnTo>
                  <a:pt x="18657" y="54787"/>
                </a:lnTo>
                <a:lnTo>
                  <a:pt x="8946" y="48678"/>
                </a:lnTo>
                <a:lnTo>
                  <a:pt x="2400" y="40155"/>
                </a:lnTo>
                <a:lnTo>
                  <a:pt x="0" y="30574"/>
                </a:lnTo>
                <a:lnTo>
                  <a:pt x="2400" y="18667"/>
                </a:lnTo>
                <a:lnTo>
                  <a:pt x="8946" y="8949"/>
                </a:lnTo>
                <a:lnTo>
                  <a:pt x="18657" y="2400"/>
                </a:lnTo>
                <a:lnTo>
                  <a:pt x="30549" y="0"/>
                </a:lnTo>
                <a:lnTo>
                  <a:pt x="41828" y="2400"/>
                </a:lnTo>
                <a:lnTo>
                  <a:pt x="50162" y="8949"/>
                </a:lnTo>
                <a:lnTo>
                  <a:pt x="55328" y="18667"/>
                </a:lnTo>
                <a:lnTo>
                  <a:pt x="57099" y="30574"/>
                </a:lnTo>
                <a:lnTo>
                  <a:pt x="55328" y="40155"/>
                </a:lnTo>
                <a:lnTo>
                  <a:pt x="50162" y="48678"/>
                </a:lnTo>
                <a:lnTo>
                  <a:pt x="41828" y="54787"/>
                </a:lnTo>
                <a:lnTo>
                  <a:pt x="30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90387" y="40604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0549" y="57124"/>
                </a:moveTo>
                <a:lnTo>
                  <a:pt x="18657" y="54774"/>
                </a:lnTo>
                <a:lnTo>
                  <a:pt x="8946" y="48578"/>
                </a:lnTo>
                <a:lnTo>
                  <a:pt x="2400" y="39817"/>
                </a:lnTo>
                <a:lnTo>
                  <a:pt x="0" y="29774"/>
                </a:lnTo>
                <a:lnTo>
                  <a:pt x="2400" y="17992"/>
                </a:lnTo>
                <a:lnTo>
                  <a:pt x="8946" y="8549"/>
                </a:lnTo>
                <a:lnTo>
                  <a:pt x="18657" y="2275"/>
                </a:lnTo>
                <a:lnTo>
                  <a:pt x="30549" y="0"/>
                </a:lnTo>
                <a:lnTo>
                  <a:pt x="41828" y="2275"/>
                </a:lnTo>
                <a:lnTo>
                  <a:pt x="50162" y="8549"/>
                </a:lnTo>
                <a:lnTo>
                  <a:pt x="55328" y="17992"/>
                </a:lnTo>
                <a:lnTo>
                  <a:pt x="57099" y="29774"/>
                </a:lnTo>
                <a:lnTo>
                  <a:pt x="55328" y="39817"/>
                </a:lnTo>
                <a:lnTo>
                  <a:pt x="50162" y="48578"/>
                </a:lnTo>
                <a:lnTo>
                  <a:pt x="41828" y="54774"/>
                </a:lnTo>
                <a:lnTo>
                  <a:pt x="30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46387" y="4207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0574" y="57124"/>
                </a:moveTo>
                <a:lnTo>
                  <a:pt x="18667" y="54787"/>
                </a:lnTo>
                <a:lnTo>
                  <a:pt x="8949" y="48678"/>
                </a:lnTo>
                <a:lnTo>
                  <a:pt x="2400" y="40155"/>
                </a:lnTo>
                <a:lnTo>
                  <a:pt x="0" y="30574"/>
                </a:lnTo>
                <a:lnTo>
                  <a:pt x="2400" y="18667"/>
                </a:lnTo>
                <a:lnTo>
                  <a:pt x="8949" y="8949"/>
                </a:lnTo>
                <a:lnTo>
                  <a:pt x="18667" y="2400"/>
                </a:lnTo>
                <a:lnTo>
                  <a:pt x="30574" y="0"/>
                </a:lnTo>
                <a:lnTo>
                  <a:pt x="41505" y="2400"/>
                </a:lnTo>
                <a:lnTo>
                  <a:pt x="49878" y="8949"/>
                </a:lnTo>
                <a:lnTo>
                  <a:pt x="55237" y="18667"/>
                </a:lnTo>
                <a:lnTo>
                  <a:pt x="57124" y="30574"/>
                </a:lnTo>
                <a:lnTo>
                  <a:pt x="55237" y="40155"/>
                </a:lnTo>
                <a:lnTo>
                  <a:pt x="49878" y="48678"/>
                </a:lnTo>
                <a:lnTo>
                  <a:pt x="41505" y="54787"/>
                </a:lnTo>
                <a:lnTo>
                  <a:pt x="30574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46387" y="40604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0574" y="57124"/>
                </a:moveTo>
                <a:lnTo>
                  <a:pt x="18667" y="54774"/>
                </a:lnTo>
                <a:lnTo>
                  <a:pt x="8949" y="48578"/>
                </a:lnTo>
                <a:lnTo>
                  <a:pt x="2400" y="39817"/>
                </a:lnTo>
                <a:lnTo>
                  <a:pt x="0" y="29774"/>
                </a:lnTo>
                <a:lnTo>
                  <a:pt x="2400" y="17992"/>
                </a:lnTo>
                <a:lnTo>
                  <a:pt x="8949" y="8549"/>
                </a:lnTo>
                <a:lnTo>
                  <a:pt x="18667" y="2275"/>
                </a:lnTo>
                <a:lnTo>
                  <a:pt x="30574" y="0"/>
                </a:lnTo>
                <a:lnTo>
                  <a:pt x="41505" y="2275"/>
                </a:lnTo>
                <a:lnTo>
                  <a:pt x="49878" y="8549"/>
                </a:lnTo>
                <a:lnTo>
                  <a:pt x="55237" y="17992"/>
                </a:lnTo>
                <a:lnTo>
                  <a:pt x="57124" y="29774"/>
                </a:lnTo>
                <a:lnTo>
                  <a:pt x="55237" y="39817"/>
                </a:lnTo>
                <a:lnTo>
                  <a:pt x="49878" y="48578"/>
                </a:lnTo>
                <a:lnTo>
                  <a:pt x="41505" y="54774"/>
                </a:lnTo>
                <a:lnTo>
                  <a:pt x="30574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41161"/>
            <a:ext cx="720090" cy="24765"/>
          </a:xfrm>
          <a:custGeom>
            <a:avLst/>
            <a:gdLst/>
            <a:ahLst/>
            <a:cxnLst/>
            <a:rect l="l" t="t" r="r" b="b"/>
            <a:pathLst>
              <a:path w="720090" h="24765">
                <a:moveTo>
                  <a:pt x="719999" y="24427"/>
                </a:moveTo>
                <a:lnTo>
                  <a:pt x="0" y="24427"/>
                </a:lnTo>
                <a:lnTo>
                  <a:pt x="0" y="0"/>
                </a:lnTo>
                <a:lnTo>
                  <a:pt x="719999" y="0"/>
                </a:lnTo>
                <a:lnTo>
                  <a:pt x="71999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648352"/>
            <a:ext cx="720090" cy="24765"/>
          </a:xfrm>
          <a:custGeom>
            <a:avLst/>
            <a:gdLst/>
            <a:ahLst/>
            <a:cxnLst/>
            <a:rect l="l" t="t" r="r" b="b"/>
            <a:pathLst>
              <a:path w="720090" h="24765">
                <a:moveTo>
                  <a:pt x="719999" y="24427"/>
                </a:moveTo>
                <a:lnTo>
                  <a:pt x="0" y="24427"/>
                </a:lnTo>
                <a:lnTo>
                  <a:pt x="0" y="0"/>
                </a:lnTo>
                <a:lnTo>
                  <a:pt x="719999" y="0"/>
                </a:lnTo>
                <a:lnTo>
                  <a:pt x="71999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755544"/>
            <a:ext cx="720090" cy="24765"/>
          </a:xfrm>
          <a:custGeom>
            <a:avLst/>
            <a:gdLst/>
            <a:ahLst/>
            <a:cxnLst/>
            <a:rect l="l" t="t" r="r" b="b"/>
            <a:pathLst>
              <a:path w="720090" h="24765">
                <a:moveTo>
                  <a:pt x="719999" y="24427"/>
                </a:moveTo>
                <a:lnTo>
                  <a:pt x="0" y="24427"/>
                </a:lnTo>
                <a:lnTo>
                  <a:pt x="0" y="0"/>
                </a:lnTo>
                <a:lnTo>
                  <a:pt x="719999" y="0"/>
                </a:lnTo>
                <a:lnTo>
                  <a:pt x="71999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862736"/>
            <a:ext cx="720090" cy="24765"/>
          </a:xfrm>
          <a:custGeom>
            <a:avLst/>
            <a:gdLst/>
            <a:ahLst/>
            <a:cxnLst/>
            <a:rect l="l" t="t" r="r" b="b"/>
            <a:pathLst>
              <a:path w="720090" h="24765">
                <a:moveTo>
                  <a:pt x="719999" y="24428"/>
                </a:moveTo>
                <a:lnTo>
                  <a:pt x="0" y="24428"/>
                </a:lnTo>
                <a:lnTo>
                  <a:pt x="0" y="0"/>
                </a:lnTo>
                <a:lnTo>
                  <a:pt x="719999" y="0"/>
                </a:lnTo>
                <a:lnTo>
                  <a:pt x="719999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969928"/>
            <a:ext cx="720090" cy="24765"/>
          </a:xfrm>
          <a:custGeom>
            <a:avLst/>
            <a:gdLst/>
            <a:ahLst/>
            <a:cxnLst/>
            <a:rect l="l" t="t" r="r" b="b"/>
            <a:pathLst>
              <a:path w="720090" h="24765">
                <a:moveTo>
                  <a:pt x="719999" y="24427"/>
                </a:moveTo>
                <a:lnTo>
                  <a:pt x="0" y="24427"/>
                </a:lnTo>
                <a:lnTo>
                  <a:pt x="0" y="0"/>
                </a:lnTo>
                <a:lnTo>
                  <a:pt x="719999" y="0"/>
                </a:lnTo>
                <a:lnTo>
                  <a:pt x="71999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1077119"/>
            <a:ext cx="720090" cy="24765"/>
          </a:xfrm>
          <a:custGeom>
            <a:avLst/>
            <a:gdLst/>
            <a:ahLst/>
            <a:cxnLst/>
            <a:rect l="l" t="t" r="r" b="b"/>
            <a:pathLst>
              <a:path w="720090" h="24765">
                <a:moveTo>
                  <a:pt x="719999" y="24428"/>
                </a:moveTo>
                <a:lnTo>
                  <a:pt x="0" y="24428"/>
                </a:lnTo>
                <a:lnTo>
                  <a:pt x="0" y="0"/>
                </a:lnTo>
                <a:lnTo>
                  <a:pt x="719999" y="0"/>
                </a:lnTo>
                <a:lnTo>
                  <a:pt x="719999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560674" y="1982778"/>
            <a:ext cx="655320" cy="655320"/>
            <a:chOff x="1560674" y="1982778"/>
            <a:chExt cx="655320" cy="655320"/>
          </a:xfrm>
        </p:grpSpPr>
        <p:sp>
          <p:nvSpPr>
            <p:cNvPr id="15" name="object 15" descr=""/>
            <p:cNvSpPr/>
            <p:nvPr/>
          </p:nvSpPr>
          <p:spPr>
            <a:xfrm>
              <a:off x="1570199" y="1992303"/>
              <a:ext cx="636270" cy="636270"/>
            </a:xfrm>
            <a:custGeom>
              <a:avLst/>
              <a:gdLst/>
              <a:ahLst/>
              <a:cxnLst/>
              <a:rect l="l" t="t" r="r" b="b"/>
              <a:pathLst>
                <a:path w="636269" h="636269">
                  <a:moveTo>
                    <a:pt x="0" y="0"/>
                  </a:moveTo>
                  <a:lnTo>
                    <a:pt x="635999" y="0"/>
                  </a:lnTo>
                  <a:lnTo>
                    <a:pt x="635999" y="635999"/>
                  </a:lnTo>
                  <a:lnTo>
                    <a:pt x="0" y="635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FF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12627" y="2134656"/>
              <a:ext cx="351155" cy="351155"/>
            </a:xfrm>
            <a:custGeom>
              <a:avLst/>
              <a:gdLst/>
              <a:ahLst/>
              <a:cxnLst/>
              <a:rect l="l" t="t" r="r" b="b"/>
              <a:pathLst>
                <a:path w="351155" h="351155">
                  <a:moveTo>
                    <a:pt x="175510" y="351020"/>
                  </a:moveTo>
                  <a:lnTo>
                    <a:pt x="108905" y="337621"/>
                  </a:lnTo>
                  <a:lnTo>
                    <a:pt x="51879" y="299141"/>
                  </a:lnTo>
                  <a:lnTo>
                    <a:pt x="13398" y="242114"/>
                  </a:lnTo>
                  <a:lnTo>
                    <a:pt x="0" y="175510"/>
                  </a:lnTo>
                  <a:lnTo>
                    <a:pt x="3403" y="141387"/>
                  </a:lnTo>
                  <a:lnTo>
                    <a:pt x="29664" y="78808"/>
                  </a:lnTo>
                  <a:lnTo>
                    <a:pt x="78811" y="29657"/>
                  </a:lnTo>
                  <a:lnTo>
                    <a:pt x="141394" y="3400"/>
                  </a:lnTo>
                  <a:lnTo>
                    <a:pt x="175510" y="0"/>
                  </a:lnTo>
                  <a:lnTo>
                    <a:pt x="209633" y="3400"/>
                  </a:lnTo>
                  <a:lnTo>
                    <a:pt x="242121" y="13392"/>
                  </a:lnTo>
                  <a:lnTo>
                    <a:pt x="255386" y="20562"/>
                  </a:lnTo>
                  <a:lnTo>
                    <a:pt x="175510" y="20562"/>
                  </a:lnTo>
                  <a:lnTo>
                    <a:pt x="146199" y="23429"/>
                  </a:lnTo>
                  <a:lnTo>
                    <a:pt x="90855" y="46357"/>
                  </a:lnTo>
                  <a:lnTo>
                    <a:pt x="37064" y="106738"/>
                  </a:lnTo>
                  <a:lnTo>
                    <a:pt x="22392" y="152022"/>
                  </a:lnTo>
                  <a:lnTo>
                    <a:pt x="22398" y="199007"/>
                  </a:lnTo>
                  <a:lnTo>
                    <a:pt x="37075" y="244297"/>
                  </a:lnTo>
                  <a:lnTo>
                    <a:pt x="66429" y="284590"/>
                  </a:lnTo>
                  <a:lnTo>
                    <a:pt x="117713" y="318995"/>
                  </a:lnTo>
                  <a:lnTo>
                    <a:pt x="175510" y="330457"/>
                  </a:lnTo>
                  <a:lnTo>
                    <a:pt x="255373" y="330457"/>
                  </a:lnTo>
                  <a:lnTo>
                    <a:pt x="242121" y="337621"/>
                  </a:lnTo>
                  <a:lnTo>
                    <a:pt x="209633" y="347616"/>
                  </a:lnTo>
                  <a:lnTo>
                    <a:pt x="175510" y="351020"/>
                  </a:lnTo>
                  <a:close/>
                </a:path>
                <a:path w="351155" h="351155">
                  <a:moveTo>
                    <a:pt x="255373" y="330457"/>
                  </a:moveTo>
                  <a:lnTo>
                    <a:pt x="175510" y="330457"/>
                  </a:lnTo>
                  <a:lnTo>
                    <a:pt x="204818" y="327592"/>
                  </a:lnTo>
                  <a:lnTo>
                    <a:pt x="233315" y="318995"/>
                  </a:lnTo>
                  <a:lnTo>
                    <a:pt x="260185" y="304662"/>
                  </a:lnTo>
                  <a:lnTo>
                    <a:pt x="284609" y="284590"/>
                  </a:lnTo>
                  <a:lnTo>
                    <a:pt x="313968" y="244292"/>
                  </a:lnTo>
                  <a:lnTo>
                    <a:pt x="328645" y="199007"/>
                  </a:lnTo>
                  <a:lnTo>
                    <a:pt x="328637" y="152022"/>
                  </a:lnTo>
                  <a:lnTo>
                    <a:pt x="313951" y="106718"/>
                  </a:lnTo>
                  <a:lnTo>
                    <a:pt x="284609" y="66410"/>
                  </a:lnTo>
                  <a:lnTo>
                    <a:pt x="233308" y="32029"/>
                  </a:lnTo>
                  <a:lnTo>
                    <a:pt x="175510" y="20562"/>
                  </a:lnTo>
                  <a:lnTo>
                    <a:pt x="255386" y="20562"/>
                  </a:lnTo>
                  <a:lnTo>
                    <a:pt x="299141" y="51878"/>
                  </a:lnTo>
                  <a:lnTo>
                    <a:pt x="337628" y="108899"/>
                  </a:lnTo>
                  <a:lnTo>
                    <a:pt x="351020" y="175510"/>
                  </a:lnTo>
                  <a:lnTo>
                    <a:pt x="347619" y="209625"/>
                  </a:lnTo>
                  <a:lnTo>
                    <a:pt x="337628" y="242114"/>
                  </a:lnTo>
                  <a:lnTo>
                    <a:pt x="321363" y="272209"/>
                  </a:lnTo>
                  <a:lnTo>
                    <a:pt x="299141" y="299141"/>
                  </a:lnTo>
                  <a:lnTo>
                    <a:pt x="272211" y="321355"/>
                  </a:lnTo>
                  <a:lnTo>
                    <a:pt x="255373" y="330457"/>
                  </a:lnTo>
                  <a:close/>
                </a:path>
              </a:pathLst>
            </a:custGeom>
            <a:solidFill>
              <a:srgbClr val="FFFDF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869" y="2177162"/>
              <a:ext cx="164263" cy="18412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857406" y="2382172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30">
                  <a:moveTo>
                    <a:pt x="34709" y="61706"/>
                  </a:moveTo>
                  <a:lnTo>
                    <a:pt x="22702" y="61706"/>
                  </a:lnTo>
                  <a:lnTo>
                    <a:pt x="14818" y="58563"/>
                  </a:lnTo>
                  <a:lnTo>
                    <a:pt x="8896" y="52660"/>
                  </a:lnTo>
                  <a:lnTo>
                    <a:pt x="3456" y="45301"/>
                  </a:lnTo>
                  <a:lnTo>
                    <a:pt x="452" y="36856"/>
                  </a:lnTo>
                  <a:lnTo>
                    <a:pt x="0" y="27907"/>
                  </a:lnTo>
                  <a:lnTo>
                    <a:pt x="2212" y="19036"/>
                  </a:lnTo>
                  <a:lnTo>
                    <a:pt x="6926" y="11203"/>
                  </a:lnTo>
                  <a:lnTo>
                    <a:pt x="13576" y="5199"/>
                  </a:lnTo>
                  <a:lnTo>
                    <a:pt x="21674" y="1354"/>
                  </a:lnTo>
                  <a:lnTo>
                    <a:pt x="30731" y="0"/>
                  </a:lnTo>
                  <a:lnTo>
                    <a:pt x="42744" y="2417"/>
                  </a:lnTo>
                  <a:lnTo>
                    <a:pt x="52547" y="9016"/>
                  </a:lnTo>
                  <a:lnTo>
                    <a:pt x="59162" y="18813"/>
                  </a:lnTo>
                  <a:lnTo>
                    <a:pt x="59508" y="20508"/>
                  </a:lnTo>
                  <a:lnTo>
                    <a:pt x="28133" y="20508"/>
                  </a:lnTo>
                  <a:lnTo>
                    <a:pt x="25554" y="21452"/>
                  </a:lnTo>
                  <a:lnTo>
                    <a:pt x="23447" y="23541"/>
                  </a:lnTo>
                  <a:lnTo>
                    <a:pt x="20562" y="29043"/>
                  </a:lnTo>
                  <a:lnTo>
                    <a:pt x="21224" y="34788"/>
                  </a:lnTo>
                  <a:lnTo>
                    <a:pt x="24819" y="39310"/>
                  </a:lnTo>
                  <a:lnTo>
                    <a:pt x="30731" y="41143"/>
                  </a:lnTo>
                  <a:lnTo>
                    <a:pt x="59651" y="41143"/>
                  </a:lnTo>
                  <a:lnTo>
                    <a:pt x="56384" y="47994"/>
                  </a:lnTo>
                  <a:lnTo>
                    <a:pt x="50362" y="54641"/>
                  </a:lnTo>
                  <a:lnTo>
                    <a:pt x="42520" y="59344"/>
                  </a:lnTo>
                  <a:lnTo>
                    <a:pt x="38705" y="60925"/>
                  </a:lnTo>
                  <a:lnTo>
                    <a:pt x="34709" y="61706"/>
                  </a:lnTo>
                  <a:close/>
                </a:path>
                <a:path w="62230" h="62230">
                  <a:moveTo>
                    <a:pt x="59651" y="41143"/>
                  </a:moveTo>
                  <a:lnTo>
                    <a:pt x="36435" y="41143"/>
                  </a:lnTo>
                  <a:lnTo>
                    <a:pt x="41049" y="36529"/>
                  </a:lnTo>
                  <a:lnTo>
                    <a:pt x="41049" y="24631"/>
                  </a:lnTo>
                  <a:lnTo>
                    <a:pt x="35962" y="20508"/>
                  </a:lnTo>
                  <a:lnTo>
                    <a:pt x="59508" y="20508"/>
                  </a:lnTo>
                  <a:lnTo>
                    <a:pt x="61611" y="30825"/>
                  </a:lnTo>
                  <a:lnTo>
                    <a:pt x="60248" y="39892"/>
                  </a:lnTo>
                  <a:lnTo>
                    <a:pt x="59651" y="41143"/>
                  </a:lnTo>
                  <a:close/>
                </a:path>
              </a:pathLst>
            </a:custGeom>
            <a:solidFill>
              <a:srgbClr val="FFFDF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Conclusion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847012" y="2839962"/>
            <a:ext cx="208343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03910" marR="5080" indent="-791845">
              <a:lnSpc>
                <a:spcPts val="1650"/>
              </a:lnSpc>
              <a:spcBef>
                <a:spcPts val="180"/>
              </a:spcBef>
            </a:pPr>
            <a:r>
              <a:rPr dirty="0" sz="1400" spc="1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7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60">
                <a:solidFill>
                  <a:srgbClr val="FFFFFF"/>
                </a:solidFill>
                <a:latin typeface="Arial MT"/>
                <a:cs typeface="Arial MT"/>
              </a:rPr>
              <a:t>written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35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dirty="0" sz="1400" spc="170">
                <a:solidFill>
                  <a:srgbClr val="FFFFFF"/>
                </a:solidFill>
                <a:latin typeface="Arial MT"/>
                <a:cs typeface="Arial MT"/>
              </a:rPr>
              <a:t>Java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97443" y="2755850"/>
            <a:ext cx="2085975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065" marR="5080" indent="635">
              <a:lnSpc>
                <a:spcPts val="1650"/>
              </a:lnSpc>
              <a:spcBef>
                <a:spcPts val="180"/>
              </a:spcBef>
            </a:pPr>
            <a:r>
              <a:rPr dirty="0" sz="1400" spc="110">
                <a:solidFill>
                  <a:srgbClr val="FFFFFF"/>
                </a:solidFill>
                <a:latin typeface="Arial MT"/>
                <a:cs typeface="Arial MT"/>
              </a:rPr>
              <a:t>Flight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25">
                <a:solidFill>
                  <a:srgbClr val="FFFFFF"/>
                </a:solidFill>
                <a:latin typeface="Arial MT"/>
                <a:cs typeface="Arial MT"/>
              </a:rPr>
              <a:t>reservation 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7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1400" spc="150">
                <a:solidFill>
                  <a:srgbClr val="FFFFFF"/>
                </a:solidFill>
                <a:latin typeface="Arial MT"/>
                <a:cs typeface="Arial MT"/>
              </a:rPr>
              <a:t>fcomputerized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160637" y="2839962"/>
            <a:ext cx="211010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11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14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9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costumers </a:t>
            </a:r>
            <a:r>
              <a:rPr dirty="0" sz="1400" spc="19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35">
                <a:solidFill>
                  <a:srgbClr val="FFFFFF"/>
                </a:solidFill>
                <a:latin typeface="Arial MT"/>
                <a:cs typeface="Arial MT"/>
              </a:rPr>
              <a:t>employees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259512" y="1982778"/>
            <a:ext cx="655320" cy="655320"/>
            <a:chOff x="4259512" y="1982778"/>
            <a:chExt cx="655320" cy="655320"/>
          </a:xfrm>
        </p:grpSpPr>
        <p:sp>
          <p:nvSpPr>
            <p:cNvPr id="24" name="object 24" descr=""/>
            <p:cNvSpPr/>
            <p:nvPr/>
          </p:nvSpPr>
          <p:spPr>
            <a:xfrm>
              <a:off x="4269037" y="1992303"/>
              <a:ext cx="636270" cy="636270"/>
            </a:xfrm>
            <a:custGeom>
              <a:avLst/>
              <a:gdLst/>
              <a:ahLst/>
              <a:cxnLst/>
              <a:rect l="l" t="t" r="r" b="b"/>
              <a:pathLst>
                <a:path w="636270" h="636269">
                  <a:moveTo>
                    <a:pt x="0" y="0"/>
                  </a:moveTo>
                  <a:lnTo>
                    <a:pt x="635999" y="0"/>
                  </a:lnTo>
                  <a:lnTo>
                    <a:pt x="635999" y="635999"/>
                  </a:lnTo>
                  <a:lnTo>
                    <a:pt x="0" y="635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FF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403894" y="2129348"/>
              <a:ext cx="366395" cy="351155"/>
            </a:xfrm>
            <a:custGeom>
              <a:avLst/>
              <a:gdLst/>
              <a:ahLst/>
              <a:cxnLst/>
              <a:rect l="l" t="t" r="r" b="b"/>
              <a:pathLst>
                <a:path w="366395" h="351155">
                  <a:moveTo>
                    <a:pt x="360129" y="351029"/>
                  </a:moveTo>
                  <a:lnTo>
                    <a:pt x="4936" y="351029"/>
                  </a:lnTo>
                  <a:lnTo>
                    <a:pt x="0" y="346073"/>
                  </a:lnTo>
                  <a:lnTo>
                    <a:pt x="0" y="4956"/>
                  </a:lnTo>
                  <a:lnTo>
                    <a:pt x="4936" y="0"/>
                  </a:lnTo>
                  <a:lnTo>
                    <a:pt x="17133" y="0"/>
                  </a:lnTo>
                  <a:lnTo>
                    <a:pt x="22090" y="4956"/>
                  </a:lnTo>
                  <a:lnTo>
                    <a:pt x="22090" y="231769"/>
                  </a:lnTo>
                  <a:lnTo>
                    <a:pt x="57504" y="231769"/>
                  </a:lnTo>
                  <a:lnTo>
                    <a:pt x="22090" y="260120"/>
                  </a:lnTo>
                  <a:lnTo>
                    <a:pt x="22090" y="328922"/>
                  </a:lnTo>
                  <a:lnTo>
                    <a:pt x="360129" y="328922"/>
                  </a:lnTo>
                  <a:lnTo>
                    <a:pt x="365027" y="333878"/>
                  </a:lnTo>
                  <a:lnTo>
                    <a:pt x="365027" y="346073"/>
                  </a:lnTo>
                  <a:lnTo>
                    <a:pt x="360129" y="351029"/>
                  </a:lnTo>
                  <a:close/>
                </a:path>
                <a:path w="366395" h="351155">
                  <a:moveTo>
                    <a:pt x="272403" y="205446"/>
                  </a:moveTo>
                  <a:lnTo>
                    <a:pt x="241166" y="205446"/>
                  </a:lnTo>
                  <a:lnTo>
                    <a:pt x="296803" y="149816"/>
                  </a:lnTo>
                  <a:lnTo>
                    <a:pt x="296920" y="149465"/>
                  </a:lnTo>
                  <a:lnTo>
                    <a:pt x="273756" y="126323"/>
                  </a:lnTo>
                  <a:lnTo>
                    <a:pt x="270754" y="120869"/>
                  </a:lnTo>
                  <a:lnTo>
                    <a:pt x="271082" y="115045"/>
                  </a:lnTo>
                  <a:lnTo>
                    <a:pt x="274294" y="110173"/>
                  </a:lnTo>
                  <a:lnTo>
                    <a:pt x="279942" y="107572"/>
                  </a:lnTo>
                  <a:lnTo>
                    <a:pt x="353377" y="96840"/>
                  </a:lnTo>
                  <a:lnTo>
                    <a:pt x="353923" y="96801"/>
                  </a:lnTo>
                  <a:lnTo>
                    <a:pt x="361027" y="96801"/>
                  </a:lnTo>
                  <a:lnTo>
                    <a:pt x="366296" y="102655"/>
                  </a:lnTo>
                  <a:lnTo>
                    <a:pt x="363631" y="120899"/>
                  </a:lnTo>
                  <a:lnTo>
                    <a:pt x="341336" y="120899"/>
                  </a:lnTo>
                  <a:lnTo>
                    <a:pt x="304921" y="126265"/>
                  </a:lnTo>
                  <a:lnTo>
                    <a:pt x="335970" y="157309"/>
                  </a:lnTo>
                  <a:lnTo>
                    <a:pt x="358313" y="157309"/>
                  </a:lnTo>
                  <a:lnTo>
                    <a:pt x="357162" y="165192"/>
                  </a:lnTo>
                  <a:lnTo>
                    <a:pt x="312649" y="165192"/>
                  </a:lnTo>
                  <a:lnTo>
                    <a:pt x="272403" y="205446"/>
                  </a:lnTo>
                  <a:close/>
                </a:path>
                <a:path w="366395" h="351155">
                  <a:moveTo>
                    <a:pt x="358313" y="157309"/>
                  </a:moveTo>
                  <a:lnTo>
                    <a:pt x="335970" y="157309"/>
                  </a:lnTo>
                  <a:lnTo>
                    <a:pt x="341336" y="120899"/>
                  </a:lnTo>
                  <a:lnTo>
                    <a:pt x="363631" y="120899"/>
                  </a:lnTo>
                  <a:lnTo>
                    <a:pt x="358313" y="157309"/>
                  </a:lnTo>
                  <a:close/>
                </a:path>
                <a:path w="366395" h="351155">
                  <a:moveTo>
                    <a:pt x="57504" y="231769"/>
                  </a:moveTo>
                  <a:lnTo>
                    <a:pt x="22090" y="231769"/>
                  </a:lnTo>
                  <a:lnTo>
                    <a:pt x="122144" y="151709"/>
                  </a:lnTo>
                  <a:lnTo>
                    <a:pt x="122436" y="151416"/>
                  </a:lnTo>
                  <a:lnTo>
                    <a:pt x="122671" y="151241"/>
                  </a:lnTo>
                  <a:lnTo>
                    <a:pt x="122905" y="151124"/>
                  </a:lnTo>
                  <a:lnTo>
                    <a:pt x="123724" y="150597"/>
                  </a:lnTo>
                  <a:lnTo>
                    <a:pt x="125208" y="149875"/>
                  </a:lnTo>
                  <a:lnTo>
                    <a:pt x="125500" y="149816"/>
                  </a:lnTo>
                  <a:lnTo>
                    <a:pt x="125793" y="149699"/>
                  </a:lnTo>
                  <a:lnTo>
                    <a:pt x="126495" y="149465"/>
                  </a:lnTo>
                  <a:lnTo>
                    <a:pt x="126730" y="149465"/>
                  </a:lnTo>
                  <a:lnTo>
                    <a:pt x="127100" y="149348"/>
                  </a:lnTo>
                  <a:lnTo>
                    <a:pt x="127335" y="149348"/>
                  </a:lnTo>
                  <a:lnTo>
                    <a:pt x="127627" y="149231"/>
                  </a:lnTo>
                  <a:lnTo>
                    <a:pt x="130340" y="149231"/>
                  </a:lnTo>
                  <a:lnTo>
                    <a:pt x="131570" y="149465"/>
                  </a:lnTo>
                  <a:lnTo>
                    <a:pt x="132213" y="149641"/>
                  </a:lnTo>
                  <a:lnTo>
                    <a:pt x="132565" y="149699"/>
                  </a:lnTo>
                  <a:lnTo>
                    <a:pt x="133755" y="150168"/>
                  </a:lnTo>
                  <a:lnTo>
                    <a:pt x="188503" y="178344"/>
                  </a:lnTo>
                  <a:lnTo>
                    <a:pt x="140234" y="178344"/>
                  </a:lnTo>
                  <a:lnTo>
                    <a:pt x="140234" y="183222"/>
                  </a:lnTo>
                  <a:lnTo>
                    <a:pt x="118143" y="183222"/>
                  </a:lnTo>
                  <a:lnTo>
                    <a:pt x="57504" y="231769"/>
                  </a:lnTo>
                  <a:close/>
                </a:path>
                <a:path w="366395" h="351155">
                  <a:moveTo>
                    <a:pt x="348791" y="191710"/>
                  </a:moveTo>
                  <a:lnTo>
                    <a:pt x="340926" y="191710"/>
                  </a:lnTo>
                  <a:lnTo>
                    <a:pt x="338155" y="190695"/>
                  </a:lnTo>
                  <a:lnTo>
                    <a:pt x="312649" y="165192"/>
                  </a:lnTo>
                  <a:lnTo>
                    <a:pt x="357162" y="165192"/>
                  </a:lnTo>
                  <a:lnTo>
                    <a:pt x="354665" y="182285"/>
                  </a:lnTo>
                  <a:lnTo>
                    <a:pt x="353767" y="188139"/>
                  </a:lnTo>
                  <a:lnTo>
                    <a:pt x="348791" y="191710"/>
                  </a:lnTo>
                  <a:close/>
                </a:path>
                <a:path w="366395" h="351155">
                  <a:moveTo>
                    <a:pt x="254319" y="328922"/>
                  </a:moveTo>
                  <a:lnTo>
                    <a:pt x="232267" y="328922"/>
                  </a:lnTo>
                  <a:lnTo>
                    <a:pt x="232267" y="225701"/>
                  </a:lnTo>
                  <a:lnTo>
                    <a:pt x="140234" y="178344"/>
                  </a:lnTo>
                  <a:lnTo>
                    <a:pt x="188503" y="178344"/>
                  </a:lnTo>
                  <a:lnTo>
                    <a:pt x="241166" y="205446"/>
                  </a:lnTo>
                  <a:lnTo>
                    <a:pt x="272403" y="205446"/>
                  </a:lnTo>
                  <a:lnTo>
                    <a:pt x="254319" y="223534"/>
                  </a:lnTo>
                  <a:lnTo>
                    <a:pt x="254319" y="328922"/>
                  </a:lnTo>
                  <a:close/>
                </a:path>
                <a:path w="366395" h="351155">
                  <a:moveTo>
                    <a:pt x="140234" y="328922"/>
                  </a:moveTo>
                  <a:lnTo>
                    <a:pt x="118143" y="328922"/>
                  </a:lnTo>
                  <a:lnTo>
                    <a:pt x="118143" y="183222"/>
                  </a:lnTo>
                  <a:lnTo>
                    <a:pt x="140234" y="183222"/>
                  </a:lnTo>
                  <a:lnTo>
                    <a:pt x="140234" y="328922"/>
                  </a:lnTo>
                  <a:close/>
                </a:path>
              </a:pathLst>
            </a:custGeom>
            <a:solidFill>
              <a:srgbClr val="FFFDF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6928262" y="1982778"/>
            <a:ext cx="655320" cy="655320"/>
            <a:chOff x="6928262" y="1982778"/>
            <a:chExt cx="655320" cy="655320"/>
          </a:xfrm>
        </p:grpSpPr>
        <p:sp>
          <p:nvSpPr>
            <p:cNvPr id="27" name="object 27" descr=""/>
            <p:cNvSpPr/>
            <p:nvPr/>
          </p:nvSpPr>
          <p:spPr>
            <a:xfrm>
              <a:off x="7073901" y="2122328"/>
              <a:ext cx="363855" cy="365125"/>
            </a:xfrm>
            <a:custGeom>
              <a:avLst/>
              <a:gdLst/>
              <a:ahLst/>
              <a:cxnLst/>
              <a:rect l="l" t="t" r="r" b="b"/>
              <a:pathLst>
                <a:path w="363854" h="365125">
                  <a:moveTo>
                    <a:pt x="136066" y="259128"/>
                  </a:moveTo>
                  <a:lnTo>
                    <a:pt x="98641" y="259128"/>
                  </a:lnTo>
                  <a:lnTo>
                    <a:pt x="130324" y="232873"/>
                  </a:lnTo>
                  <a:lnTo>
                    <a:pt x="123581" y="206225"/>
                  </a:lnTo>
                  <a:lnTo>
                    <a:pt x="129309" y="180511"/>
                  </a:lnTo>
                  <a:lnTo>
                    <a:pt x="145727" y="159714"/>
                  </a:lnTo>
                  <a:lnTo>
                    <a:pt x="171056" y="147818"/>
                  </a:lnTo>
                  <a:lnTo>
                    <a:pt x="171056" y="117054"/>
                  </a:lnTo>
                  <a:lnTo>
                    <a:pt x="143859" y="103919"/>
                  </a:lnTo>
                  <a:lnTo>
                    <a:pt x="127265" y="81198"/>
                  </a:lnTo>
                  <a:lnTo>
                    <a:pt x="123060" y="53554"/>
                  </a:lnTo>
                  <a:lnTo>
                    <a:pt x="133024" y="25651"/>
                  </a:lnTo>
                  <a:lnTo>
                    <a:pt x="142745" y="14554"/>
                  </a:lnTo>
                  <a:lnTo>
                    <a:pt x="154644" y="6524"/>
                  </a:lnTo>
                  <a:lnTo>
                    <a:pt x="168035" y="1644"/>
                  </a:lnTo>
                  <a:lnTo>
                    <a:pt x="182230" y="0"/>
                  </a:lnTo>
                  <a:lnTo>
                    <a:pt x="191080" y="632"/>
                  </a:lnTo>
                  <a:lnTo>
                    <a:pt x="230671" y="23247"/>
                  </a:lnTo>
                  <a:lnTo>
                    <a:pt x="231170" y="24157"/>
                  </a:lnTo>
                  <a:lnTo>
                    <a:pt x="178928" y="24157"/>
                  </a:lnTo>
                  <a:lnTo>
                    <a:pt x="175452" y="24645"/>
                  </a:lnTo>
                  <a:lnTo>
                    <a:pt x="171947" y="25651"/>
                  </a:lnTo>
                  <a:lnTo>
                    <a:pt x="159372" y="32197"/>
                  </a:lnTo>
                  <a:lnTo>
                    <a:pt x="150694" y="42731"/>
                  </a:lnTo>
                  <a:lnTo>
                    <a:pt x="146761" y="55813"/>
                  </a:lnTo>
                  <a:lnTo>
                    <a:pt x="148421" y="70002"/>
                  </a:lnTo>
                  <a:lnTo>
                    <a:pt x="153487" y="80187"/>
                  </a:lnTo>
                  <a:lnTo>
                    <a:pt x="161387" y="88059"/>
                  </a:lnTo>
                  <a:lnTo>
                    <a:pt x="171265" y="93136"/>
                  </a:lnTo>
                  <a:lnTo>
                    <a:pt x="182260" y="94935"/>
                  </a:lnTo>
                  <a:lnTo>
                    <a:pt x="229284" y="94935"/>
                  </a:lnTo>
                  <a:lnTo>
                    <a:pt x="222632" y="102795"/>
                  </a:lnTo>
                  <a:lnTo>
                    <a:pt x="209795" y="111703"/>
                  </a:lnTo>
                  <a:lnTo>
                    <a:pt x="194582" y="117054"/>
                  </a:lnTo>
                  <a:lnTo>
                    <a:pt x="194582" y="147818"/>
                  </a:lnTo>
                  <a:lnTo>
                    <a:pt x="219524" y="159201"/>
                  </a:lnTo>
                  <a:lnTo>
                    <a:pt x="228159" y="170023"/>
                  </a:lnTo>
                  <a:lnTo>
                    <a:pt x="179301" y="170023"/>
                  </a:lnTo>
                  <a:lnTo>
                    <a:pt x="176084" y="170454"/>
                  </a:lnTo>
                  <a:lnTo>
                    <a:pt x="172867" y="171344"/>
                  </a:lnTo>
                  <a:lnTo>
                    <a:pt x="160405" y="178278"/>
                  </a:lnTo>
                  <a:lnTo>
                    <a:pt x="151937" y="188769"/>
                  </a:lnTo>
                  <a:lnTo>
                    <a:pt x="148052" y="201636"/>
                  </a:lnTo>
                  <a:lnTo>
                    <a:pt x="149341" y="215695"/>
                  </a:lnTo>
                  <a:lnTo>
                    <a:pt x="154165" y="226113"/>
                  </a:lnTo>
                  <a:lnTo>
                    <a:pt x="161674" y="234105"/>
                  </a:lnTo>
                  <a:lnTo>
                    <a:pt x="171247" y="239225"/>
                  </a:lnTo>
                  <a:lnTo>
                    <a:pt x="182260" y="241031"/>
                  </a:lnTo>
                  <a:lnTo>
                    <a:pt x="245151" y="241031"/>
                  </a:lnTo>
                  <a:lnTo>
                    <a:pt x="258242" y="251889"/>
                  </a:lnTo>
                  <a:lnTo>
                    <a:pt x="144802" y="251889"/>
                  </a:lnTo>
                  <a:lnTo>
                    <a:pt x="136066" y="259128"/>
                  </a:lnTo>
                  <a:close/>
                </a:path>
                <a:path w="363854" h="365125">
                  <a:moveTo>
                    <a:pt x="229284" y="94935"/>
                  </a:moveTo>
                  <a:lnTo>
                    <a:pt x="185477" y="94935"/>
                  </a:lnTo>
                  <a:lnTo>
                    <a:pt x="188694" y="94476"/>
                  </a:lnTo>
                  <a:lnTo>
                    <a:pt x="191853" y="93528"/>
                  </a:lnTo>
                  <a:lnTo>
                    <a:pt x="204835" y="87107"/>
                  </a:lnTo>
                  <a:lnTo>
                    <a:pt x="213577" y="76781"/>
                  </a:lnTo>
                  <a:lnTo>
                    <a:pt x="217569" y="63741"/>
                  </a:lnTo>
                  <a:lnTo>
                    <a:pt x="216299" y="49177"/>
                  </a:lnTo>
                  <a:lnTo>
                    <a:pt x="210945" y="38723"/>
                  </a:lnTo>
                  <a:lnTo>
                    <a:pt x="203067" y="30850"/>
                  </a:lnTo>
                  <a:lnTo>
                    <a:pt x="193310" y="25885"/>
                  </a:lnTo>
                  <a:lnTo>
                    <a:pt x="182317" y="24157"/>
                  </a:lnTo>
                  <a:lnTo>
                    <a:pt x="231170" y="24157"/>
                  </a:lnTo>
                  <a:lnTo>
                    <a:pt x="239609" y="39550"/>
                  </a:lnTo>
                  <a:lnTo>
                    <a:pt x="242773" y="57722"/>
                  </a:lnTo>
                  <a:lnTo>
                    <a:pt x="239824" y="76322"/>
                  </a:lnTo>
                  <a:lnTo>
                    <a:pt x="232755" y="90834"/>
                  </a:lnTo>
                  <a:lnTo>
                    <a:pt x="229284" y="94935"/>
                  </a:lnTo>
                  <a:close/>
                </a:path>
                <a:path w="363854" h="365125">
                  <a:moveTo>
                    <a:pt x="245151" y="241031"/>
                  </a:moveTo>
                  <a:lnTo>
                    <a:pt x="185965" y="241031"/>
                  </a:lnTo>
                  <a:lnTo>
                    <a:pt x="189814" y="240456"/>
                  </a:lnTo>
                  <a:lnTo>
                    <a:pt x="193663" y="239221"/>
                  </a:lnTo>
                  <a:lnTo>
                    <a:pt x="203229" y="234238"/>
                  </a:lnTo>
                  <a:lnTo>
                    <a:pt x="211092" y="226546"/>
                  </a:lnTo>
                  <a:lnTo>
                    <a:pt x="216575" y="216818"/>
                  </a:lnTo>
                  <a:lnTo>
                    <a:pt x="218997" y="205720"/>
                  </a:lnTo>
                  <a:lnTo>
                    <a:pt x="215993" y="191630"/>
                  </a:lnTo>
                  <a:lnTo>
                    <a:pt x="207940" y="180303"/>
                  </a:lnTo>
                  <a:lnTo>
                    <a:pt x="196289" y="172762"/>
                  </a:lnTo>
                  <a:lnTo>
                    <a:pt x="182489" y="170023"/>
                  </a:lnTo>
                  <a:lnTo>
                    <a:pt x="228159" y="170023"/>
                  </a:lnTo>
                  <a:lnTo>
                    <a:pt x="235986" y="179832"/>
                  </a:lnTo>
                  <a:lnTo>
                    <a:pt x="241929" y="205720"/>
                  </a:lnTo>
                  <a:lnTo>
                    <a:pt x="235314" y="232873"/>
                  </a:lnTo>
                  <a:lnTo>
                    <a:pt x="245151" y="241031"/>
                  </a:lnTo>
                  <a:close/>
                </a:path>
                <a:path w="363854" h="365125">
                  <a:moveTo>
                    <a:pt x="59747" y="365008"/>
                  </a:moveTo>
                  <a:lnTo>
                    <a:pt x="36658" y="360257"/>
                  </a:lnTo>
                  <a:lnTo>
                    <a:pt x="17648" y="347364"/>
                  </a:lnTo>
                  <a:lnTo>
                    <a:pt x="4750" y="328362"/>
                  </a:lnTo>
                  <a:lnTo>
                    <a:pt x="0" y="305289"/>
                  </a:lnTo>
                  <a:lnTo>
                    <a:pt x="4750" y="282211"/>
                  </a:lnTo>
                  <a:lnTo>
                    <a:pt x="17648" y="263199"/>
                  </a:lnTo>
                  <a:lnTo>
                    <a:pt x="36658" y="250296"/>
                  </a:lnTo>
                  <a:lnTo>
                    <a:pt x="59747" y="245541"/>
                  </a:lnTo>
                  <a:lnTo>
                    <a:pt x="70280" y="246391"/>
                  </a:lnTo>
                  <a:lnTo>
                    <a:pt x="80217" y="248941"/>
                  </a:lnTo>
                  <a:lnTo>
                    <a:pt x="89643" y="253187"/>
                  </a:lnTo>
                  <a:lnTo>
                    <a:pt x="98641" y="259128"/>
                  </a:lnTo>
                  <a:lnTo>
                    <a:pt x="136066" y="259128"/>
                  </a:lnTo>
                  <a:lnTo>
                    <a:pt x="124627" y="268607"/>
                  </a:lnTo>
                  <a:lnTo>
                    <a:pt x="56444" y="268607"/>
                  </a:lnTo>
                  <a:lnTo>
                    <a:pt x="53112" y="269066"/>
                  </a:lnTo>
                  <a:lnTo>
                    <a:pt x="49780" y="269986"/>
                  </a:lnTo>
                  <a:lnTo>
                    <a:pt x="37189" y="276532"/>
                  </a:lnTo>
                  <a:lnTo>
                    <a:pt x="28505" y="287066"/>
                  </a:lnTo>
                  <a:lnTo>
                    <a:pt x="24578" y="300148"/>
                  </a:lnTo>
                  <a:lnTo>
                    <a:pt x="26254" y="314337"/>
                  </a:lnTo>
                  <a:lnTo>
                    <a:pt x="31158" y="324786"/>
                  </a:lnTo>
                  <a:lnTo>
                    <a:pt x="38768" y="332649"/>
                  </a:lnTo>
                  <a:lnTo>
                    <a:pt x="48386" y="337604"/>
                  </a:lnTo>
                  <a:lnTo>
                    <a:pt x="59317" y="339328"/>
                  </a:lnTo>
                  <a:lnTo>
                    <a:pt x="107514" y="339328"/>
                  </a:lnTo>
                  <a:lnTo>
                    <a:pt x="101822" y="347698"/>
                  </a:lnTo>
                  <a:lnTo>
                    <a:pt x="82821" y="360383"/>
                  </a:lnTo>
                  <a:lnTo>
                    <a:pt x="59747" y="365008"/>
                  </a:lnTo>
                  <a:close/>
                </a:path>
                <a:path w="363854" h="365125">
                  <a:moveTo>
                    <a:pt x="341750" y="259128"/>
                  </a:moveTo>
                  <a:lnTo>
                    <a:pt x="266970" y="259128"/>
                  </a:lnTo>
                  <a:lnTo>
                    <a:pt x="275453" y="253187"/>
                  </a:lnTo>
                  <a:lnTo>
                    <a:pt x="284614" y="248941"/>
                  </a:lnTo>
                  <a:lnTo>
                    <a:pt x="294454" y="246391"/>
                  </a:lnTo>
                  <a:lnTo>
                    <a:pt x="304973" y="245541"/>
                  </a:lnTo>
                  <a:lnTo>
                    <a:pt x="328295" y="250055"/>
                  </a:lnTo>
                  <a:lnTo>
                    <a:pt x="341750" y="259128"/>
                  </a:lnTo>
                  <a:close/>
                </a:path>
                <a:path w="363854" h="365125">
                  <a:moveTo>
                    <a:pt x="183150" y="265476"/>
                  </a:moveTo>
                  <a:lnTo>
                    <a:pt x="173066" y="264625"/>
                  </a:lnTo>
                  <a:lnTo>
                    <a:pt x="163168" y="262076"/>
                  </a:lnTo>
                  <a:lnTo>
                    <a:pt x="153674" y="257829"/>
                  </a:lnTo>
                  <a:lnTo>
                    <a:pt x="144802" y="251889"/>
                  </a:lnTo>
                  <a:lnTo>
                    <a:pt x="220808" y="251889"/>
                  </a:lnTo>
                  <a:lnTo>
                    <a:pt x="212238" y="257829"/>
                  </a:lnTo>
                  <a:lnTo>
                    <a:pt x="202960" y="262076"/>
                  </a:lnTo>
                  <a:lnTo>
                    <a:pt x="193191" y="264625"/>
                  </a:lnTo>
                  <a:lnTo>
                    <a:pt x="183150" y="265476"/>
                  </a:lnTo>
                  <a:close/>
                </a:path>
                <a:path w="363854" h="365125">
                  <a:moveTo>
                    <a:pt x="304427" y="365008"/>
                  </a:moveTo>
                  <a:lnTo>
                    <a:pt x="255942" y="339091"/>
                  </a:lnTo>
                  <a:lnTo>
                    <a:pt x="246181" y="298678"/>
                  </a:lnTo>
                  <a:lnTo>
                    <a:pt x="252492" y="278144"/>
                  </a:lnTo>
                  <a:lnTo>
                    <a:pt x="220808" y="251889"/>
                  </a:lnTo>
                  <a:lnTo>
                    <a:pt x="258242" y="251889"/>
                  </a:lnTo>
                  <a:lnTo>
                    <a:pt x="266970" y="259128"/>
                  </a:lnTo>
                  <a:lnTo>
                    <a:pt x="341750" y="259128"/>
                  </a:lnTo>
                  <a:lnTo>
                    <a:pt x="346947" y="262632"/>
                  </a:lnTo>
                  <a:lnTo>
                    <a:pt x="350799" y="268607"/>
                  </a:lnTo>
                  <a:lnTo>
                    <a:pt x="301698" y="268607"/>
                  </a:lnTo>
                  <a:lnTo>
                    <a:pt x="298366" y="269066"/>
                  </a:lnTo>
                  <a:lnTo>
                    <a:pt x="295034" y="269986"/>
                  </a:lnTo>
                  <a:lnTo>
                    <a:pt x="282572" y="276532"/>
                  </a:lnTo>
                  <a:lnTo>
                    <a:pt x="274104" y="287066"/>
                  </a:lnTo>
                  <a:lnTo>
                    <a:pt x="270219" y="300148"/>
                  </a:lnTo>
                  <a:lnTo>
                    <a:pt x="271508" y="314337"/>
                  </a:lnTo>
                  <a:lnTo>
                    <a:pt x="276419" y="324786"/>
                  </a:lnTo>
                  <a:lnTo>
                    <a:pt x="284082" y="332649"/>
                  </a:lnTo>
                  <a:lnTo>
                    <a:pt x="293846" y="337604"/>
                  </a:lnTo>
                  <a:lnTo>
                    <a:pt x="305059" y="339328"/>
                  </a:lnTo>
                  <a:lnTo>
                    <a:pt x="353364" y="339328"/>
                  </a:lnTo>
                  <a:lnTo>
                    <a:pt x="344038" y="350054"/>
                  </a:lnTo>
                  <a:lnTo>
                    <a:pt x="332075" y="358279"/>
                  </a:lnTo>
                  <a:lnTo>
                    <a:pt x="318647" y="363305"/>
                  </a:lnTo>
                  <a:lnTo>
                    <a:pt x="304427" y="365008"/>
                  </a:lnTo>
                  <a:close/>
                </a:path>
                <a:path w="363854" h="365125">
                  <a:moveTo>
                    <a:pt x="107514" y="339328"/>
                  </a:moveTo>
                  <a:lnTo>
                    <a:pt x="62705" y="339328"/>
                  </a:lnTo>
                  <a:lnTo>
                    <a:pt x="66210" y="338868"/>
                  </a:lnTo>
                  <a:lnTo>
                    <a:pt x="69686" y="337863"/>
                  </a:lnTo>
                  <a:lnTo>
                    <a:pt x="80155" y="333005"/>
                  </a:lnTo>
                  <a:lnTo>
                    <a:pt x="88243" y="325522"/>
                  </a:lnTo>
                  <a:lnTo>
                    <a:pt x="93616" y="315836"/>
                  </a:lnTo>
                  <a:lnTo>
                    <a:pt x="95941" y="304369"/>
                  </a:lnTo>
                  <a:lnTo>
                    <a:pt x="92967" y="289996"/>
                  </a:lnTo>
                  <a:lnTo>
                    <a:pt x="84993" y="278679"/>
                  </a:lnTo>
                  <a:lnTo>
                    <a:pt x="73437" y="271266"/>
                  </a:lnTo>
                  <a:lnTo>
                    <a:pt x="59718" y="268607"/>
                  </a:lnTo>
                  <a:lnTo>
                    <a:pt x="124627" y="268607"/>
                  </a:lnTo>
                  <a:lnTo>
                    <a:pt x="113118" y="278144"/>
                  </a:lnTo>
                  <a:lnTo>
                    <a:pt x="116025" y="284413"/>
                  </a:lnTo>
                  <a:lnTo>
                    <a:pt x="117994" y="291027"/>
                  </a:lnTo>
                  <a:lnTo>
                    <a:pt x="119113" y="297985"/>
                  </a:lnTo>
                  <a:lnTo>
                    <a:pt x="119467" y="305289"/>
                  </a:lnTo>
                  <a:lnTo>
                    <a:pt x="114716" y="328738"/>
                  </a:lnTo>
                  <a:lnTo>
                    <a:pt x="107514" y="339328"/>
                  </a:lnTo>
                  <a:close/>
                </a:path>
                <a:path w="363854" h="365125">
                  <a:moveTo>
                    <a:pt x="353364" y="339328"/>
                  </a:moveTo>
                  <a:lnTo>
                    <a:pt x="308563" y="339328"/>
                  </a:lnTo>
                  <a:lnTo>
                    <a:pt x="312182" y="338868"/>
                  </a:lnTo>
                  <a:lnTo>
                    <a:pt x="315830" y="337863"/>
                  </a:lnTo>
                  <a:lnTo>
                    <a:pt x="325784" y="333005"/>
                  </a:lnTo>
                  <a:lnTo>
                    <a:pt x="333608" y="325522"/>
                  </a:lnTo>
                  <a:lnTo>
                    <a:pt x="338884" y="315836"/>
                  </a:lnTo>
                  <a:lnTo>
                    <a:pt x="341195" y="304369"/>
                  </a:lnTo>
                  <a:lnTo>
                    <a:pt x="338218" y="289996"/>
                  </a:lnTo>
                  <a:lnTo>
                    <a:pt x="330237" y="278679"/>
                  </a:lnTo>
                  <a:lnTo>
                    <a:pt x="318679" y="271266"/>
                  </a:lnTo>
                  <a:lnTo>
                    <a:pt x="304973" y="268607"/>
                  </a:lnTo>
                  <a:lnTo>
                    <a:pt x="350799" y="268607"/>
                  </a:lnTo>
                  <a:lnTo>
                    <a:pt x="359319" y="281823"/>
                  </a:lnTo>
                  <a:lnTo>
                    <a:pt x="363801" y="306179"/>
                  </a:lnTo>
                  <a:lnTo>
                    <a:pt x="363266" y="314965"/>
                  </a:lnTo>
                  <a:lnTo>
                    <a:pt x="361546" y="323490"/>
                  </a:lnTo>
                  <a:lnTo>
                    <a:pt x="358469" y="331503"/>
                  </a:lnTo>
                  <a:lnTo>
                    <a:pt x="353863" y="338753"/>
                  </a:lnTo>
                  <a:lnTo>
                    <a:pt x="353364" y="339328"/>
                  </a:lnTo>
                  <a:close/>
                </a:path>
              </a:pathLst>
            </a:custGeom>
            <a:solidFill>
              <a:srgbClr val="FFFD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937787" y="1992303"/>
              <a:ext cx="636270" cy="636270"/>
            </a:xfrm>
            <a:custGeom>
              <a:avLst/>
              <a:gdLst/>
              <a:ahLst/>
              <a:cxnLst/>
              <a:rect l="l" t="t" r="r" b="b"/>
              <a:pathLst>
                <a:path w="636270" h="636269">
                  <a:moveTo>
                    <a:pt x="0" y="0"/>
                  </a:moveTo>
                  <a:lnTo>
                    <a:pt x="635999" y="0"/>
                  </a:lnTo>
                  <a:lnTo>
                    <a:pt x="635999" y="635999"/>
                  </a:lnTo>
                  <a:lnTo>
                    <a:pt x="0" y="635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FF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8162549" y="535030"/>
            <a:ext cx="838200" cy="1267460"/>
            <a:chOff x="8162549" y="535030"/>
            <a:chExt cx="838200" cy="1267460"/>
          </a:xfrm>
        </p:grpSpPr>
        <p:sp>
          <p:nvSpPr>
            <p:cNvPr id="4" name="object 4" descr=""/>
            <p:cNvSpPr/>
            <p:nvPr/>
          </p:nvSpPr>
          <p:spPr>
            <a:xfrm>
              <a:off x="8166574" y="1386055"/>
              <a:ext cx="415290" cy="415925"/>
            </a:xfrm>
            <a:custGeom>
              <a:avLst/>
              <a:gdLst/>
              <a:ahLst/>
              <a:cxnLst/>
              <a:rect l="l" t="t" r="r" b="b"/>
              <a:pathLst>
                <a:path w="415290" h="415925">
                  <a:moveTo>
                    <a:pt x="415049" y="415874"/>
                  </a:moveTo>
                  <a:lnTo>
                    <a:pt x="0" y="415874"/>
                  </a:lnTo>
                  <a:lnTo>
                    <a:pt x="0" y="0"/>
                  </a:lnTo>
                  <a:lnTo>
                    <a:pt x="415049" y="0"/>
                  </a:lnTo>
                  <a:lnTo>
                    <a:pt x="415049" y="415874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162549" y="535030"/>
              <a:ext cx="838200" cy="848360"/>
            </a:xfrm>
            <a:custGeom>
              <a:avLst/>
              <a:gdLst/>
              <a:ahLst/>
              <a:cxnLst/>
              <a:rect l="l" t="t" r="r" b="b"/>
              <a:pathLst>
                <a:path w="838200" h="848360">
                  <a:moveTo>
                    <a:pt x="0" y="847824"/>
                  </a:moveTo>
                  <a:lnTo>
                    <a:pt x="0" y="0"/>
                  </a:lnTo>
                  <a:lnTo>
                    <a:pt x="838174" y="0"/>
                  </a:lnTo>
                  <a:lnTo>
                    <a:pt x="836467" y="53601"/>
                  </a:lnTo>
                  <a:lnTo>
                    <a:pt x="831425" y="106306"/>
                  </a:lnTo>
                  <a:lnTo>
                    <a:pt x="823169" y="158018"/>
                  </a:lnTo>
                  <a:lnTo>
                    <a:pt x="811820" y="208640"/>
                  </a:lnTo>
                  <a:lnTo>
                    <a:pt x="797499" y="258076"/>
                  </a:lnTo>
                  <a:lnTo>
                    <a:pt x="780327" y="306228"/>
                  </a:lnTo>
                  <a:lnTo>
                    <a:pt x="760424" y="353001"/>
                  </a:lnTo>
                  <a:lnTo>
                    <a:pt x="737911" y="398298"/>
                  </a:lnTo>
                  <a:lnTo>
                    <a:pt x="712908" y="442021"/>
                  </a:lnTo>
                  <a:lnTo>
                    <a:pt x="685538" y="484074"/>
                  </a:lnTo>
                  <a:lnTo>
                    <a:pt x="655920" y="524362"/>
                  </a:lnTo>
                  <a:lnTo>
                    <a:pt x="624175" y="562785"/>
                  </a:lnTo>
                  <a:lnTo>
                    <a:pt x="590424" y="599249"/>
                  </a:lnTo>
                  <a:lnTo>
                    <a:pt x="554489" y="633119"/>
                  </a:lnTo>
                  <a:lnTo>
                    <a:pt x="516554" y="664868"/>
                  </a:lnTo>
                  <a:lnTo>
                    <a:pt x="476734" y="694406"/>
                  </a:lnTo>
                  <a:lnTo>
                    <a:pt x="435144" y="721639"/>
                  </a:lnTo>
                  <a:lnTo>
                    <a:pt x="391897" y="746477"/>
                  </a:lnTo>
                  <a:lnTo>
                    <a:pt x="347108" y="768825"/>
                  </a:lnTo>
                  <a:lnTo>
                    <a:pt x="300892" y="788592"/>
                  </a:lnTo>
                  <a:lnTo>
                    <a:pt x="253361" y="805686"/>
                  </a:lnTo>
                  <a:lnTo>
                    <a:pt x="204631" y="820014"/>
                  </a:lnTo>
                  <a:lnTo>
                    <a:pt x="154815" y="831485"/>
                  </a:lnTo>
                  <a:lnTo>
                    <a:pt x="104029" y="840005"/>
                  </a:lnTo>
                  <a:lnTo>
                    <a:pt x="52385" y="845482"/>
                  </a:lnTo>
                  <a:lnTo>
                    <a:pt x="0" y="84782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8428874" y="4375123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28874" y="4482315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428874" y="4589507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428874" y="4696698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8"/>
                </a:lnTo>
                <a:lnTo>
                  <a:pt x="0" y="24428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428874" y="4803890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8"/>
                </a:lnTo>
                <a:lnTo>
                  <a:pt x="0" y="24428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428874" y="4911082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67641" y="3664499"/>
            <a:ext cx="351790" cy="352425"/>
          </a:xfrm>
          <a:custGeom>
            <a:avLst/>
            <a:gdLst/>
            <a:ahLst/>
            <a:cxnLst/>
            <a:rect l="l" t="t" r="r" b="b"/>
            <a:pathLst>
              <a:path w="351790" h="352425">
                <a:moveTo>
                  <a:pt x="351256" y="351954"/>
                </a:moveTo>
                <a:lnTo>
                  <a:pt x="0" y="351954"/>
                </a:lnTo>
                <a:lnTo>
                  <a:pt x="0" y="0"/>
                </a:lnTo>
                <a:lnTo>
                  <a:pt x="351256" y="0"/>
                </a:lnTo>
                <a:lnTo>
                  <a:pt x="351256" y="35195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896" y="1091302"/>
            <a:ext cx="4809575" cy="3639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8445" y="1299210"/>
            <a:ext cx="2920365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9120" marR="5080" indent="-567055">
              <a:lnSpc>
                <a:spcPct val="100000"/>
              </a:lnSpc>
              <a:spcBef>
                <a:spcPts val="100"/>
              </a:spcBef>
            </a:pPr>
            <a:r>
              <a:rPr dirty="0" sz="8000" spc="155"/>
              <a:t>Thank </a:t>
            </a:r>
            <a:r>
              <a:rPr dirty="0" sz="8000" spc="-20"/>
              <a:t>You!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455324" y="310598"/>
            <a:ext cx="1689100" cy="24765"/>
          </a:xfrm>
          <a:custGeom>
            <a:avLst/>
            <a:gdLst/>
            <a:ahLst/>
            <a:cxnLst/>
            <a:rect l="l" t="t" r="r" b="b"/>
            <a:pathLst>
              <a:path w="1689100" h="24764">
                <a:moveTo>
                  <a:pt x="0" y="0"/>
                </a:moveTo>
                <a:lnTo>
                  <a:pt x="1688674" y="0"/>
                </a:lnTo>
                <a:lnTo>
                  <a:pt x="168867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455324" y="417790"/>
            <a:ext cx="1689100" cy="24765"/>
          </a:xfrm>
          <a:custGeom>
            <a:avLst/>
            <a:gdLst/>
            <a:ahLst/>
            <a:cxnLst/>
            <a:rect l="l" t="t" r="r" b="b"/>
            <a:pathLst>
              <a:path w="1689100" h="24765">
                <a:moveTo>
                  <a:pt x="0" y="0"/>
                </a:moveTo>
                <a:lnTo>
                  <a:pt x="1688674" y="0"/>
                </a:lnTo>
                <a:lnTo>
                  <a:pt x="168867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455324" y="524982"/>
            <a:ext cx="1689100" cy="24765"/>
          </a:xfrm>
          <a:custGeom>
            <a:avLst/>
            <a:gdLst/>
            <a:ahLst/>
            <a:cxnLst/>
            <a:rect l="l" t="t" r="r" b="b"/>
            <a:pathLst>
              <a:path w="1689100" h="24765">
                <a:moveTo>
                  <a:pt x="0" y="0"/>
                </a:moveTo>
                <a:lnTo>
                  <a:pt x="1688674" y="0"/>
                </a:lnTo>
                <a:lnTo>
                  <a:pt x="168867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455324" y="632173"/>
            <a:ext cx="1689100" cy="24765"/>
          </a:xfrm>
          <a:custGeom>
            <a:avLst/>
            <a:gdLst/>
            <a:ahLst/>
            <a:cxnLst/>
            <a:rect l="l" t="t" r="r" b="b"/>
            <a:pathLst>
              <a:path w="1689100" h="24765">
                <a:moveTo>
                  <a:pt x="0" y="0"/>
                </a:moveTo>
                <a:lnTo>
                  <a:pt x="1688674" y="0"/>
                </a:lnTo>
                <a:lnTo>
                  <a:pt x="168867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455324" y="739365"/>
            <a:ext cx="1689100" cy="24765"/>
          </a:xfrm>
          <a:custGeom>
            <a:avLst/>
            <a:gdLst/>
            <a:ahLst/>
            <a:cxnLst/>
            <a:rect l="l" t="t" r="r" b="b"/>
            <a:pathLst>
              <a:path w="1689100" h="24765">
                <a:moveTo>
                  <a:pt x="0" y="0"/>
                </a:moveTo>
                <a:lnTo>
                  <a:pt x="1688674" y="0"/>
                </a:lnTo>
                <a:lnTo>
                  <a:pt x="1688674" y="24428"/>
                </a:lnTo>
                <a:lnTo>
                  <a:pt x="0" y="24428"/>
                </a:lnTo>
                <a:lnTo>
                  <a:pt x="0" y="0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455324" y="846557"/>
            <a:ext cx="1689100" cy="24765"/>
          </a:xfrm>
          <a:custGeom>
            <a:avLst/>
            <a:gdLst/>
            <a:ahLst/>
            <a:cxnLst/>
            <a:rect l="l" t="t" r="r" b="b"/>
            <a:pathLst>
              <a:path w="1689100" h="24765">
                <a:moveTo>
                  <a:pt x="0" y="0"/>
                </a:moveTo>
                <a:lnTo>
                  <a:pt x="1688674" y="0"/>
                </a:lnTo>
                <a:lnTo>
                  <a:pt x="1688674" y="24428"/>
                </a:lnTo>
                <a:lnTo>
                  <a:pt x="0" y="24428"/>
                </a:lnTo>
                <a:lnTo>
                  <a:pt x="0" y="0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713262" y="4305324"/>
            <a:ext cx="1682114" cy="838200"/>
            <a:chOff x="713262" y="4305324"/>
            <a:chExt cx="1682114" cy="838200"/>
          </a:xfrm>
        </p:grpSpPr>
        <p:sp>
          <p:nvSpPr>
            <p:cNvPr id="10" name="object 10" descr=""/>
            <p:cNvSpPr/>
            <p:nvPr/>
          </p:nvSpPr>
          <p:spPr>
            <a:xfrm>
              <a:off x="713262" y="4305324"/>
              <a:ext cx="845185" cy="838200"/>
            </a:xfrm>
            <a:custGeom>
              <a:avLst/>
              <a:gdLst/>
              <a:ahLst/>
              <a:cxnLst/>
              <a:rect l="l" t="t" r="r" b="b"/>
              <a:pathLst>
                <a:path w="845185" h="838200">
                  <a:moveTo>
                    <a:pt x="844599" y="838174"/>
                  </a:moveTo>
                  <a:lnTo>
                    <a:pt x="0" y="838174"/>
                  </a:lnTo>
                  <a:lnTo>
                    <a:pt x="50" y="815873"/>
                  </a:lnTo>
                  <a:lnTo>
                    <a:pt x="403" y="794328"/>
                  </a:lnTo>
                  <a:lnTo>
                    <a:pt x="1360" y="772787"/>
                  </a:lnTo>
                  <a:lnTo>
                    <a:pt x="3224" y="750499"/>
                  </a:lnTo>
                  <a:lnTo>
                    <a:pt x="5074" y="743173"/>
                  </a:lnTo>
                  <a:lnTo>
                    <a:pt x="6024" y="736006"/>
                  </a:lnTo>
                  <a:lnTo>
                    <a:pt x="6374" y="729448"/>
                  </a:lnTo>
                  <a:lnTo>
                    <a:pt x="6424" y="723949"/>
                  </a:lnTo>
                  <a:lnTo>
                    <a:pt x="10883" y="701760"/>
                  </a:lnTo>
                  <a:lnTo>
                    <a:pt x="14884" y="681006"/>
                  </a:lnTo>
                  <a:lnTo>
                    <a:pt x="18880" y="661610"/>
                  </a:lnTo>
                  <a:lnTo>
                    <a:pt x="23324" y="643499"/>
                  </a:lnTo>
                  <a:lnTo>
                    <a:pt x="25689" y="635787"/>
                  </a:lnTo>
                  <a:lnTo>
                    <a:pt x="27746" y="628224"/>
                  </a:lnTo>
                  <a:lnTo>
                    <a:pt x="29199" y="620662"/>
                  </a:lnTo>
                  <a:lnTo>
                    <a:pt x="29749" y="612949"/>
                  </a:lnTo>
                  <a:lnTo>
                    <a:pt x="36973" y="593024"/>
                  </a:lnTo>
                  <a:lnTo>
                    <a:pt x="43434" y="573024"/>
                  </a:lnTo>
                  <a:lnTo>
                    <a:pt x="49891" y="552874"/>
                  </a:lnTo>
                  <a:lnTo>
                    <a:pt x="57099" y="532499"/>
                  </a:lnTo>
                  <a:lnTo>
                    <a:pt x="61382" y="527114"/>
                  </a:lnTo>
                  <a:lnTo>
                    <a:pt x="64756" y="520743"/>
                  </a:lnTo>
                  <a:lnTo>
                    <a:pt x="67520" y="513614"/>
                  </a:lnTo>
                  <a:lnTo>
                    <a:pt x="69974" y="505949"/>
                  </a:lnTo>
                  <a:lnTo>
                    <a:pt x="80218" y="485926"/>
                  </a:lnTo>
                  <a:lnTo>
                    <a:pt x="90387" y="465746"/>
                  </a:lnTo>
                  <a:lnTo>
                    <a:pt x="100406" y="445562"/>
                  </a:lnTo>
                  <a:lnTo>
                    <a:pt x="110199" y="425524"/>
                  </a:lnTo>
                  <a:lnTo>
                    <a:pt x="114992" y="418662"/>
                  </a:lnTo>
                  <a:lnTo>
                    <a:pt x="118949" y="412249"/>
                  </a:lnTo>
                  <a:lnTo>
                    <a:pt x="122757" y="405837"/>
                  </a:lnTo>
                  <a:lnTo>
                    <a:pt x="127099" y="398974"/>
                  </a:lnTo>
                  <a:lnTo>
                    <a:pt x="140314" y="376789"/>
                  </a:lnTo>
                  <a:lnTo>
                    <a:pt x="154440" y="356040"/>
                  </a:lnTo>
                  <a:lnTo>
                    <a:pt x="169171" y="336646"/>
                  </a:lnTo>
                  <a:lnTo>
                    <a:pt x="184199" y="318524"/>
                  </a:lnTo>
                  <a:lnTo>
                    <a:pt x="189662" y="310862"/>
                  </a:lnTo>
                  <a:lnTo>
                    <a:pt x="195871" y="303653"/>
                  </a:lnTo>
                  <a:lnTo>
                    <a:pt x="202076" y="297048"/>
                  </a:lnTo>
                  <a:lnTo>
                    <a:pt x="207524" y="291199"/>
                  </a:lnTo>
                  <a:lnTo>
                    <a:pt x="237618" y="258044"/>
                  </a:lnTo>
                  <a:lnTo>
                    <a:pt x="257881" y="238006"/>
                  </a:lnTo>
                  <a:lnTo>
                    <a:pt x="267862" y="228340"/>
                  </a:lnTo>
                  <a:lnTo>
                    <a:pt x="277843" y="219129"/>
                  </a:lnTo>
                  <a:lnTo>
                    <a:pt x="287974" y="210749"/>
                  </a:lnTo>
                  <a:lnTo>
                    <a:pt x="296191" y="203387"/>
                  </a:lnTo>
                  <a:lnTo>
                    <a:pt x="304862" y="195871"/>
                  </a:lnTo>
                  <a:lnTo>
                    <a:pt x="313533" y="188351"/>
                  </a:lnTo>
                  <a:lnTo>
                    <a:pt x="321749" y="180974"/>
                  </a:lnTo>
                  <a:lnTo>
                    <a:pt x="350608" y="158800"/>
                  </a:lnTo>
                  <a:lnTo>
                    <a:pt x="413152" y="118660"/>
                  </a:lnTo>
                  <a:lnTo>
                    <a:pt x="458850" y="93349"/>
                  </a:lnTo>
                  <a:lnTo>
                    <a:pt x="487710" y="80749"/>
                  </a:lnTo>
                  <a:lnTo>
                    <a:pt x="502749" y="73999"/>
                  </a:lnTo>
                  <a:lnTo>
                    <a:pt x="548022" y="54960"/>
                  </a:lnTo>
                  <a:lnTo>
                    <a:pt x="594788" y="38578"/>
                  </a:lnTo>
                  <a:lnTo>
                    <a:pt x="642865" y="24953"/>
                  </a:lnTo>
                  <a:lnTo>
                    <a:pt x="692068" y="14184"/>
                  </a:lnTo>
                  <a:lnTo>
                    <a:pt x="742214" y="6370"/>
                  </a:lnTo>
                  <a:lnTo>
                    <a:pt x="793119" y="1609"/>
                  </a:lnTo>
                  <a:lnTo>
                    <a:pt x="844599" y="0"/>
                  </a:lnTo>
                  <a:lnTo>
                    <a:pt x="844599" y="83817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16483" y="4379328"/>
              <a:ext cx="841375" cy="676910"/>
            </a:xfrm>
            <a:custGeom>
              <a:avLst/>
              <a:gdLst/>
              <a:ahLst/>
              <a:cxnLst/>
              <a:rect l="l" t="t" r="r" b="b"/>
              <a:pathLst>
                <a:path w="841375" h="676910">
                  <a:moveTo>
                    <a:pt x="841375" y="649947"/>
                  </a:moveTo>
                  <a:lnTo>
                    <a:pt x="3200" y="649947"/>
                  </a:lnTo>
                  <a:lnTo>
                    <a:pt x="3149" y="655447"/>
                  </a:lnTo>
                  <a:lnTo>
                    <a:pt x="2794" y="662012"/>
                  </a:lnTo>
                  <a:lnTo>
                    <a:pt x="1854" y="669175"/>
                  </a:lnTo>
                  <a:lnTo>
                    <a:pt x="0" y="676503"/>
                  </a:lnTo>
                  <a:lnTo>
                    <a:pt x="841375" y="676503"/>
                  </a:lnTo>
                  <a:lnTo>
                    <a:pt x="841375" y="649947"/>
                  </a:lnTo>
                  <a:close/>
                </a:path>
                <a:path w="841375" h="676910">
                  <a:moveTo>
                    <a:pt x="841375" y="538949"/>
                  </a:moveTo>
                  <a:lnTo>
                    <a:pt x="26517" y="538949"/>
                  </a:lnTo>
                  <a:lnTo>
                    <a:pt x="25971" y="546671"/>
                  </a:lnTo>
                  <a:lnTo>
                    <a:pt x="24523" y="554228"/>
                  </a:lnTo>
                  <a:lnTo>
                    <a:pt x="22466" y="561784"/>
                  </a:lnTo>
                  <a:lnTo>
                    <a:pt x="20104" y="569506"/>
                  </a:lnTo>
                  <a:lnTo>
                    <a:pt x="841375" y="569506"/>
                  </a:lnTo>
                  <a:lnTo>
                    <a:pt x="841375" y="538949"/>
                  </a:lnTo>
                  <a:close/>
                </a:path>
                <a:path w="841375" h="676910">
                  <a:moveTo>
                    <a:pt x="841375" y="431952"/>
                  </a:moveTo>
                  <a:lnTo>
                    <a:pt x="66751" y="431952"/>
                  </a:lnTo>
                  <a:lnTo>
                    <a:pt x="64287" y="439623"/>
                  </a:lnTo>
                  <a:lnTo>
                    <a:pt x="61531" y="446747"/>
                  </a:lnTo>
                  <a:lnTo>
                    <a:pt x="58153" y="453123"/>
                  </a:lnTo>
                  <a:lnTo>
                    <a:pt x="53873" y="458508"/>
                  </a:lnTo>
                  <a:lnTo>
                    <a:pt x="841375" y="458508"/>
                  </a:lnTo>
                  <a:lnTo>
                    <a:pt x="841375" y="431952"/>
                  </a:lnTo>
                  <a:close/>
                </a:path>
                <a:path w="841375" h="676910">
                  <a:moveTo>
                    <a:pt x="841375" y="324980"/>
                  </a:moveTo>
                  <a:lnTo>
                    <a:pt x="123875" y="324980"/>
                  </a:lnTo>
                  <a:lnTo>
                    <a:pt x="119532" y="331838"/>
                  </a:lnTo>
                  <a:lnTo>
                    <a:pt x="115722" y="338251"/>
                  </a:lnTo>
                  <a:lnTo>
                    <a:pt x="111760" y="344665"/>
                  </a:lnTo>
                  <a:lnTo>
                    <a:pt x="106972" y="351523"/>
                  </a:lnTo>
                  <a:lnTo>
                    <a:pt x="841375" y="351523"/>
                  </a:lnTo>
                  <a:lnTo>
                    <a:pt x="841375" y="324980"/>
                  </a:lnTo>
                  <a:close/>
                </a:path>
                <a:path w="841375" h="676910">
                  <a:moveTo>
                    <a:pt x="841375" y="217208"/>
                  </a:moveTo>
                  <a:lnTo>
                    <a:pt x="204292" y="217208"/>
                  </a:lnTo>
                  <a:lnTo>
                    <a:pt x="198843" y="223050"/>
                  </a:lnTo>
                  <a:lnTo>
                    <a:pt x="192646" y="229654"/>
                  </a:lnTo>
                  <a:lnTo>
                    <a:pt x="186436" y="236867"/>
                  </a:lnTo>
                  <a:lnTo>
                    <a:pt x="180975" y="244525"/>
                  </a:lnTo>
                  <a:lnTo>
                    <a:pt x="841375" y="244525"/>
                  </a:lnTo>
                  <a:lnTo>
                    <a:pt x="841375" y="217208"/>
                  </a:lnTo>
                  <a:close/>
                </a:path>
                <a:path w="841375" h="676910">
                  <a:moveTo>
                    <a:pt x="841375" y="106972"/>
                  </a:moveTo>
                  <a:lnTo>
                    <a:pt x="318528" y="106972"/>
                  </a:lnTo>
                  <a:lnTo>
                    <a:pt x="310311" y="114350"/>
                  </a:lnTo>
                  <a:lnTo>
                    <a:pt x="301637" y="121869"/>
                  </a:lnTo>
                  <a:lnTo>
                    <a:pt x="292963" y="129387"/>
                  </a:lnTo>
                  <a:lnTo>
                    <a:pt x="284746" y="136753"/>
                  </a:lnTo>
                  <a:lnTo>
                    <a:pt x="841375" y="136753"/>
                  </a:lnTo>
                  <a:lnTo>
                    <a:pt x="841375" y="106972"/>
                  </a:lnTo>
                  <a:close/>
                </a:path>
                <a:path w="841375" h="676910">
                  <a:moveTo>
                    <a:pt x="841375" y="0"/>
                  </a:moveTo>
                  <a:lnTo>
                    <a:pt x="499529" y="0"/>
                  </a:lnTo>
                  <a:lnTo>
                    <a:pt x="484479" y="6756"/>
                  </a:lnTo>
                  <a:lnTo>
                    <a:pt x="469747" y="12979"/>
                  </a:lnTo>
                  <a:lnTo>
                    <a:pt x="455625" y="19354"/>
                  </a:lnTo>
                  <a:lnTo>
                    <a:pt x="442391" y="26555"/>
                  </a:lnTo>
                  <a:lnTo>
                    <a:pt x="841375" y="26555"/>
                  </a:lnTo>
                  <a:lnTo>
                    <a:pt x="841375" y="0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50562" y="4305324"/>
              <a:ext cx="845185" cy="838200"/>
            </a:xfrm>
            <a:custGeom>
              <a:avLst/>
              <a:gdLst/>
              <a:ahLst/>
              <a:cxnLst/>
              <a:rect l="l" t="t" r="r" b="b"/>
              <a:pathLst>
                <a:path w="845185" h="838200">
                  <a:moveTo>
                    <a:pt x="844660" y="838174"/>
                  </a:moveTo>
                  <a:lnTo>
                    <a:pt x="0" y="838174"/>
                  </a:lnTo>
                  <a:lnTo>
                    <a:pt x="0" y="0"/>
                  </a:lnTo>
                  <a:lnTo>
                    <a:pt x="47936" y="1328"/>
                  </a:lnTo>
                  <a:lnTo>
                    <a:pt x="95170" y="5265"/>
                  </a:lnTo>
                  <a:lnTo>
                    <a:pt x="141631" y="11740"/>
                  </a:lnTo>
                  <a:lnTo>
                    <a:pt x="187247" y="20682"/>
                  </a:lnTo>
                  <a:lnTo>
                    <a:pt x="231946" y="32020"/>
                  </a:lnTo>
                  <a:lnTo>
                    <a:pt x="275659" y="45682"/>
                  </a:lnTo>
                  <a:lnTo>
                    <a:pt x="318313" y="61599"/>
                  </a:lnTo>
                  <a:lnTo>
                    <a:pt x="359838" y="79698"/>
                  </a:lnTo>
                  <a:lnTo>
                    <a:pt x="400161" y="99909"/>
                  </a:lnTo>
                  <a:lnTo>
                    <a:pt x="439212" y="122160"/>
                  </a:lnTo>
                  <a:lnTo>
                    <a:pt x="476919" y="146381"/>
                  </a:lnTo>
                  <a:lnTo>
                    <a:pt x="513212" y="172501"/>
                  </a:lnTo>
                  <a:lnTo>
                    <a:pt x="548018" y="200448"/>
                  </a:lnTo>
                  <a:lnTo>
                    <a:pt x="581267" y="230152"/>
                  </a:lnTo>
                  <a:lnTo>
                    <a:pt x="612888" y="261541"/>
                  </a:lnTo>
                  <a:lnTo>
                    <a:pt x="642808" y="294544"/>
                  </a:lnTo>
                  <a:lnTo>
                    <a:pt x="670958" y="329091"/>
                  </a:lnTo>
                  <a:lnTo>
                    <a:pt x="697265" y="365110"/>
                  </a:lnTo>
                  <a:lnTo>
                    <a:pt x="721658" y="402531"/>
                  </a:lnTo>
                  <a:lnTo>
                    <a:pt x="744066" y="441281"/>
                  </a:lnTo>
                  <a:lnTo>
                    <a:pt x="764418" y="481291"/>
                  </a:lnTo>
                  <a:lnTo>
                    <a:pt x="782643" y="522489"/>
                  </a:lnTo>
                  <a:lnTo>
                    <a:pt x="798669" y="564804"/>
                  </a:lnTo>
                  <a:lnTo>
                    <a:pt x="812425" y="608165"/>
                  </a:lnTo>
                  <a:lnTo>
                    <a:pt x="823839" y="652501"/>
                  </a:lnTo>
                  <a:lnTo>
                    <a:pt x="832841" y="697741"/>
                  </a:lnTo>
                  <a:lnTo>
                    <a:pt x="839360" y="743814"/>
                  </a:lnTo>
                  <a:lnTo>
                    <a:pt x="843323" y="790649"/>
                  </a:lnTo>
                  <a:lnTo>
                    <a:pt x="844660" y="83817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24612" y="-1975"/>
            <a:ext cx="834390" cy="835025"/>
          </a:xfrm>
          <a:custGeom>
            <a:avLst/>
            <a:gdLst/>
            <a:ahLst/>
            <a:cxnLst/>
            <a:rect l="l" t="t" r="r" b="b"/>
            <a:pathLst>
              <a:path w="834390" h="835025">
                <a:moveTo>
                  <a:pt x="834149" y="834949"/>
                </a:moveTo>
                <a:lnTo>
                  <a:pt x="0" y="0"/>
                </a:lnTo>
                <a:lnTo>
                  <a:pt x="834149" y="0"/>
                </a:lnTo>
                <a:lnTo>
                  <a:pt x="834149" y="834949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57687" y="889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6549" y="57124"/>
                </a:moveTo>
                <a:lnTo>
                  <a:pt x="15271" y="54724"/>
                </a:lnTo>
                <a:lnTo>
                  <a:pt x="6937" y="48174"/>
                </a:lnTo>
                <a:lnTo>
                  <a:pt x="1771" y="38457"/>
                </a:lnTo>
                <a:lnTo>
                  <a:pt x="0" y="26549"/>
                </a:lnTo>
                <a:lnTo>
                  <a:pt x="1771" y="16969"/>
                </a:lnTo>
                <a:lnTo>
                  <a:pt x="6937" y="8446"/>
                </a:lnTo>
                <a:lnTo>
                  <a:pt x="15271" y="2337"/>
                </a:lnTo>
                <a:lnTo>
                  <a:pt x="26549" y="0"/>
                </a:lnTo>
                <a:lnTo>
                  <a:pt x="38442" y="2337"/>
                </a:lnTo>
                <a:lnTo>
                  <a:pt x="48153" y="8446"/>
                </a:lnTo>
                <a:lnTo>
                  <a:pt x="54699" y="16969"/>
                </a:lnTo>
                <a:lnTo>
                  <a:pt x="57099" y="26549"/>
                </a:lnTo>
                <a:lnTo>
                  <a:pt x="54699" y="38457"/>
                </a:lnTo>
                <a:lnTo>
                  <a:pt x="48153" y="48174"/>
                </a:lnTo>
                <a:lnTo>
                  <a:pt x="38442" y="54724"/>
                </a:lnTo>
                <a:lnTo>
                  <a:pt x="26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57687" y="10368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6549" y="57124"/>
                </a:moveTo>
                <a:lnTo>
                  <a:pt x="15271" y="54849"/>
                </a:lnTo>
                <a:lnTo>
                  <a:pt x="6937" y="48574"/>
                </a:lnTo>
                <a:lnTo>
                  <a:pt x="1771" y="39132"/>
                </a:lnTo>
                <a:lnTo>
                  <a:pt x="0" y="27349"/>
                </a:lnTo>
                <a:lnTo>
                  <a:pt x="1771" y="17307"/>
                </a:lnTo>
                <a:lnTo>
                  <a:pt x="6937" y="8546"/>
                </a:lnTo>
                <a:lnTo>
                  <a:pt x="15271" y="2350"/>
                </a:lnTo>
                <a:lnTo>
                  <a:pt x="26549" y="0"/>
                </a:lnTo>
                <a:lnTo>
                  <a:pt x="38442" y="2350"/>
                </a:lnTo>
                <a:lnTo>
                  <a:pt x="48153" y="8546"/>
                </a:lnTo>
                <a:lnTo>
                  <a:pt x="54699" y="17307"/>
                </a:lnTo>
                <a:lnTo>
                  <a:pt x="57099" y="27349"/>
                </a:lnTo>
                <a:lnTo>
                  <a:pt x="54699" y="39132"/>
                </a:lnTo>
                <a:lnTo>
                  <a:pt x="48153" y="48574"/>
                </a:lnTo>
                <a:lnTo>
                  <a:pt x="38442" y="54849"/>
                </a:lnTo>
                <a:lnTo>
                  <a:pt x="26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01662" y="889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6549" y="57124"/>
                </a:moveTo>
                <a:lnTo>
                  <a:pt x="15619" y="54724"/>
                </a:lnTo>
                <a:lnTo>
                  <a:pt x="7246" y="48174"/>
                </a:lnTo>
                <a:lnTo>
                  <a:pt x="1887" y="38457"/>
                </a:lnTo>
                <a:lnTo>
                  <a:pt x="0" y="26549"/>
                </a:lnTo>
                <a:lnTo>
                  <a:pt x="1887" y="16969"/>
                </a:lnTo>
                <a:lnTo>
                  <a:pt x="7246" y="8446"/>
                </a:lnTo>
                <a:lnTo>
                  <a:pt x="15619" y="2337"/>
                </a:lnTo>
                <a:lnTo>
                  <a:pt x="26549" y="0"/>
                </a:lnTo>
                <a:lnTo>
                  <a:pt x="38457" y="2337"/>
                </a:lnTo>
                <a:lnTo>
                  <a:pt x="48174" y="8446"/>
                </a:lnTo>
                <a:lnTo>
                  <a:pt x="54724" y="16969"/>
                </a:lnTo>
                <a:lnTo>
                  <a:pt x="57124" y="26549"/>
                </a:lnTo>
                <a:lnTo>
                  <a:pt x="54724" y="38457"/>
                </a:lnTo>
                <a:lnTo>
                  <a:pt x="48174" y="48174"/>
                </a:lnTo>
                <a:lnTo>
                  <a:pt x="38457" y="54724"/>
                </a:lnTo>
                <a:lnTo>
                  <a:pt x="26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01662" y="10368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6549" y="57124"/>
                </a:moveTo>
                <a:lnTo>
                  <a:pt x="15619" y="54849"/>
                </a:lnTo>
                <a:lnTo>
                  <a:pt x="7246" y="48574"/>
                </a:lnTo>
                <a:lnTo>
                  <a:pt x="1887" y="39132"/>
                </a:lnTo>
                <a:lnTo>
                  <a:pt x="0" y="27349"/>
                </a:lnTo>
                <a:lnTo>
                  <a:pt x="1887" y="17307"/>
                </a:lnTo>
                <a:lnTo>
                  <a:pt x="7246" y="8546"/>
                </a:lnTo>
                <a:lnTo>
                  <a:pt x="15619" y="2350"/>
                </a:lnTo>
                <a:lnTo>
                  <a:pt x="26549" y="0"/>
                </a:lnTo>
                <a:lnTo>
                  <a:pt x="38457" y="2350"/>
                </a:lnTo>
                <a:lnTo>
                  <a:pt x="48174" y="8546"/>
                </a:lnTo>
                <a:lnTo>
                  <a:pt x="54724" y="17307"/>
                </a:lnTo>
                <a:lnTo>
                  <a:pt x="57124" y="27349"/>
                </a:lnTo>
                <a:lnTo>
                  <a:pt x="54724" y="39132"/>
                </a:lnTo>
                <a:lnTo>
                  <a:pt x="48174" y="48574"/>
                </a:lnTo>
                <a:lnTo>
                  <a:pt x="38457" y="54849"/>
                </a:lnTo>
                <a:lnTo>
                  <a:pt x="26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116337" y="450633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6549" y="57124"/>
                </a:moveTo>
                <a:lnTo>
                  <a:pt x="15271" y="54724"/>
                </a:lnTo>
                <a:lnTo>
                  <a:pt x="6937" y="48174"/>
                </a:lnTo>
                <a:lnTo>
                  <a:pt x="1771" y="38457"/>
                </a:lnTo>
                <a:lnTo>
                  <a:pt x="0" y="26549"/>
                </a:lnTo>
                <a:lnTo>
                  <a:pt x="1771" y="16969"/>
                </a:lnTo>
                <a:lnTo>
                  <a:pt x="6937" y="8446"/>
                </a:lnTo>
                <a:lnTo>
                  <a:pt x="15271" y="2337"/>
                </a:lnTo>
                <a:lnTo>
                  <a:pt x="26549" y="0"/>
                </a:lnTo>
                <a:lnTo>
                  <a:pt x="38442" y="2337"/>
                </a:lnTo>
                <a:lnTo>
                  <a:pt x="48153" y="8446"/>
                </a:lnTo>
                <a:lnTo>
                  <a:pt x="54699" y="16969"/>
                </a:lnTo>
                <a:lnTo>
                  <a:pt x="57099" y="26549"/>
                </a:lnTo>
                <a:lnTo>
                  <a:pt x="54699" y="38457"/>
                </a:lnTo>
                <a:lnTo>
                  <a:pt x="48153" y="48174"/>
                </a:lnTo>
                <a:lnTo>
                  <a:pt x="38442" y="54724"/>
                </a:lnTo>
                <a:lnTo>
                  <a:pt x="26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116337" y="465353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6549" y="57124"/>
                </a:moveTo>
                <a:lnTo>
                  <a:pt x="15271" y="54849"/>
                </a:lnTo>
                <a:lnTo>
                  <a:pt x="6937" y="48574"/>
                </a:lnTo>
                <a:lnTo>
                  <a:pt x="1771" y="39132"/>
                </a:lnTo>
                <a:lnTo>
                  <a:pt x="0" y="27349"/>
                </a:lnTo>
                <a:lnTo>
                  <a:pt x="1771" y="17307"/>
                </a:lnTo>
                <a:lnTo>
                  <a:pt x="6937" y="8546"/>
                </a:lnTo>
                <a:lnTo>
                  <a:pt x="15271" y="2350"/>
                </a:lnTo>
                <a:lnTo>
                  <a:pt x="26549" y="0"/>
                </a:lnTo>
                <a:lnTo>
                  <a:pt x="38442" y="2350"/>
                </a:lnTo>
                <a:lnTo>
                  <a:pt x="48153" y="8546"/>
                </a:lnTo>
                <a:lnTo>
                  <a:pt x="54699" y="17307"/>
                </a:lnTo>
                <a:lnTo>
                  <a:pt x="57099" y="27349"/>
                </a:lnTo>
                <a:lnTo>
                  <a:pt x="54699" y="39132"/>
                </a:lnTo>
                <a:lnTo>
                  <a:pt x="48153" y="48574"/>
                </a:lnTo>
                <a:lnTo>
                  <a:pt x="38442" y="54849"/>
                </a:lnTo>
                <a:lnTo>
                  <a:pt x="26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260312" y="450633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6549" y="57124"/>
                </a:moveTo>
                <a:lnTo>
                  <a:pt x="15619" y="54724"/>
                </a:lnTo>
                <a:lnTo>
                  <a:pt x="7246" y="48174"/>
                </a:lnTo>
                <a:lnTo>
                  <a:pt x="1887" y="38457"/>
                </a:lnTo>
                <a:lnTo>
                  <a:pt x="0" y="26549"/>
                </a:lnTo>
                <a:lnTo>
                  <a:pt x="1887" y="16969"/>
                </a:lnTo>
                <a:lnTo>
                  <a:pt x="7246" y="8446"/>
                </a:lnTo>
                <a:lnTo>
                  <a:pt x="15619" y="2337"/>
                </a:lnTo>
                <a:lnTo>
                  <a:pt x="26549" y="0"/>
                </a:lnTo>
                <a:lnTo>
                  <a:pt x="38457" y="2337"/>
                </a:lnTo>
                <a:lnTo>
                  <a:pt x="48174" y="8446"/>
                </a:lnTo>
                <a:lnTo>
                  <a:pt x="54724" y="16969"/>
                </a:lnTo>
                <a:lnTo>
                  <a:pt x="57124" y="26549"/>
                </a:lnTo>
                <a:lnTo>
                  <a:pt x="54724" y="38457"/>
                </a:lnTo>
                <a:lnTo>
                  <a:pt x="48174" y="48174"/>
                </a:lnTo>
                <a:lnTo>
                  <a:pt x="38457" y="54724"/>
                </a:lnTo>
                <a:lnTo>
                  <a:pt x="26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260312" y="465353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6549" y="57124"/>
                </a:moveTo>
                <a:lnTo>
                  <a:pt x="15619" y="54849"/>
                </a:lnTo>
                <a:lnTo>
                  <a:pt x="7246" y="48574"/>
                </a:lnTo>
                <a:lnTo>
                  <a:pt x="1887" y="39132"/>
                </a:lnTo>
                <a:lnTo>
                  <a:pt x="0" y="27349"/>
                </a:lnTo>
                <a:lnTo>
                  <a:pt x="1887" y="17307"/>
                </a:lnTo>
                <a:lnTo>
                  <a:pt x="7246" y="8546"/>
                </a:lnTo>
                <a:lnTo>
                  <a:pt x="15619" y="2350"/>
                </a:lnTo>
                <a:lnTo>
                  <a:pt x="26549" y="0"/>
                </a:lnTo>
                <a:lnTo>
                  <a:pt x="38457" y="2350"/>
                </a:lnTo>
                <a:lnTo>
                  <a:pt x="48174" y="8546"/>
                </a:lnTo>
                <a:lnTo>
                  <a:pt x="54724" y="17307"/>
                </a:lnTo>
                <a:lnTo>
                  <a:pt x="57124" y="27349"/>
                </a:lnTo>
                <a:lnTo>
                  <a:pt x="54724" y="39132"/>
                </a:lnTo>
                <a:lnTo>
                  <a:pt x="48174" y="48574"/>
                </a:lnTo>
                <a:lnTo>
                  <a:pt x="38457" y="54849"/>
                </a:lnTo>
                <a:lnTo>
                  <a:pt x="26549" y="5712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497321" y="2920550"/>
            <a:ext cx="944880" cy="953769"/>
          </a:xfrm>
          <a:prstGeom prst="rect">
            <a:avLst/>
          </a:prstGeom>
          <a:ln w="19049">
            <a:solidFill>
              <a:srgbClr val="00FFD4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1510"/>
              </a:spcBef>
            </a:pPr>
            <a:r>
              <a:rPr dirty="0" sz="3500" spc="65">
                <a:solidFill>
                  <a:srgbClr val="FFFFFF"/>
                </a:solidFill>
                <a:latin typeface="Tahoma"/>
                <a:cs typeface="Tahoma"/>
              </a:rPr>
              <a:t>03.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689895" y="1622649"/>
            <a:ext cx="944880" cy="953769"/>
          </a:xfrm>
          <a:prstGeom prst="rect">
            <a:avLst/>
          </a:prstGeom>
          <a:ln w="19049">
            <a:solidFill>
              <a:srgbClr val="00FFD4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510"/>
              </a:spcBef>
            </a:pPr>
            <a:r>
              <a:rPr dirty="0" sz="3500" spc="50">
                <a:solidFill>
                  <a:srgbClr val="FFFFFF"/>
                </a:solidFill>
                <a:latin typeface="Tahoma"/>
                <a:cs typeface="Tahoma"/>
              </a:rPr>
              <a:t>02.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97321" y="1622649"/>
            <a:ext cx="944880" cy="953769"/>
          </a:xfrm>
          <a:prstGeom prst="rect">
            <a:avLst/>
          </a:prstGeom>
          <a:ln w="19049">
            <a:solidFill>
              <a:srgbClr val="00FFD4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510"/>
              </a:spcBef>
            </a:pPr>
            <a:r>
              <a:rPr dirty="0" sz="3500" spc="-25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689895" y="2920550"/>
            <a:ext cx="944880" cy="953769"/>
          </a:xfrm>
          <a:prstGeom prst="rect">
            <a:avLst/>
          </a:prstGeom>
          <a:ln w="19049">
            <a:solidFill>
              <a:srgbClr val="00FFD4"/>
            </a:solidFill>
          </a:ln>
        </p:spPr>
        <p:txBody>
          <a:bodyPr wrap="square" lIns="0" tIns="19177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1510"/>
              </a:spcBef>
            </a:pPr>
            <a:r>
              <a:rPr dirty="0" sz="3500" spc="130">
                <a:solidFill>
                  <a:srgbClr val="FFFFFF"/>
                </a:solidFill>
                <a:latin typeface="Tahoma"/>
                <a:cs typeface="Tahoma"/>
              </a:rPr>
              <a:t>04.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Outline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933953" y="1462796"/>
            <a:ext cx="2288540" cy="1460500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814069">
              <a:lnSpc>
                <a:spcPct val="100000"/>
              </a:lnSpc>
              <a:spcBef>
                <a:spcPts val="1430"/>
              </a:spcBef>
            </a:pP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2000">
              <a:latin typeface="Tahoma"/>
              <a:cs typeface="Tahoma"/>
            </a:endParaRPr>
          </a:p>
          <a:p>
            <a:pPr algn="ctr" marL="12700" marR="153670">
              <a:lnSpc>
                <a:spcPts val="1650"/>
              </a:lnSpc>
              <a:spcBef>
                <a:spcPts val="1015"/>
              </a:spcBef>
            </a:pPr>
            <a:r>
              <a:rPr dirty="0" sz="1400" spc="90">
                <a:solidFill>
                  <a:srgbClr val="FFFFFF"/>
                </a:solidFill>
                <a:latin typeface="Arial MT"/>
                <a:cs typeface="Arial MT"/>
              </a:rPr>
              <a:t>Brief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7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9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400" spc="160">
                <a:solidFill>
                  <a:srgbClr val="FFFFFF"/>
                </a:solidFill>
                <a:latin typeface="Arial MT"/>
                <a:cs typeface="Arial MT"/>
              </a:rPr>
              <a:t>importance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5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20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dirty="0" sz="1400" spc="105">
                <a:solidFill>
                  <a:srgbClr val="FFFFFF"/>
                </a:solidFill>
                <a:latin typeface="Arial MT"/>
                <a:cs typeface="Arial MT"/>
              </a:rPr>
              <a:t>subject: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Flight </a:t>
            </a:r>
            <a:r>
              <a:rPr dirty="0" sz="1400" spc="135">
                <a:solidFill>
                  <a:srgbClr val="FFFFFF"/>
                </a:solidFill>
                <a:latin typeface="Arial MT"/>
                <a:cs typeface="Arial MT"/>
              </a:rPr>
              <a:t>reservation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91082" y="3003106"/>
            <a:ext cx="2183765" cy="10477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896619">
              <a:lnSpc>
                <a:spcPct val="100000"/>
              </a:lnSpc>
              <a:spcBef>
                <a:spcPts val="1460"/>
              </a:spcBef>
            </a:pP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Challenges</a:t>
            </a:r>
            <a:endParaRPr sz="2000">
              <a:latin typeface="Tahoma"/>
              <a:cs typeface="Tahoma"/>
            </a:endParaRPr>
          </a:p>
          <a:p>
            <a:pPr marL="60960" marR="245110" indent="-48895">
              <a:lnSpc>
                <a:spcPts val="1650"/>
              </a:lnSpc>
              <a:spcBef>
                <a:spcPts val="1035"/>
              </a:spcBef>
            </a:pPr>
            <a:r>
              <a:rPr dirty="0" sz="1400" spc="18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10">
                <a:solidFill>
                  <a:srgbClr val="FFFFFF"/>
                </a:solidFill>
                <a:latin typeface="Arial MT"/>
                <a:cs typeface="Arial MT"/>
              </a:rPr>
              <a:t>challenges </a:t>
            </a:r>
            <a:r>
              <a:rPr dirty="0" sz="1400" spc="155">
                <a:solidFill>
                  <a:srgbClr val="FFFFFF"/>
                </a:solidFill>
                <a:latin typeface="Arial MT"/>
                <a:cs typeface="Arial MT"/>
              </a:rPr>
              <a:t>faced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9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costumers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922829" y="1459517"/>
            <a:ext cx="1994535" cy="104457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445"/>
              </a:spcBef>
            </a:pPr>
            <a:r>
              <a:rPr dirty="0" sz="2000" spc="70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1025"/>
              </a:spcBef>
            </a:pPr>
            <a:r>
              <a:rPr dirty="0" sz="1400" spc="135">
                <a:solidFill>
                  <a:srgbClr val="FFFFFF"/>
                </a:solidFill>
                <a:latin typeface="Arial MT"/>
                <a:cs typeface="Arial MT"/>
              </a:rPr>
              <a:t>Outline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5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classes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225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dirty="0" sz="1400" spc="95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929700" y="2760125"/>
            <a:ext cx="2316480" cy="833119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435"/>
              </a:spcBef>
            </a:pP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400" spc="21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25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55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135">
                <a:solidFill>
                  <a:srgbClr val="FFFFFF"/>
                </a:solidFill>
                <a:latin typeface="Arial MT"/>
                <a:cs typeface="Arial MT"/>
              </a:rPr>
              <a:t>achieved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88125" y="2048766"/>
            <a:ext cx="2350770" cy="14903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dirty="0" sz="4800" spc="-2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800" spc="175">
                <a:solidFill>
                  <a:srgbClr val="FFFFFF"/>
                </a:solidFill>
                <a:latin typeface="Tahoma"/>
                <a:cs typeface="Tahoma"/>
              </a:rPr>
              <a:t>benefits</a:t>
            </a:r>
            <a:endParaRPr sz="48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183150" y="0"/>
            <a:ext cx="4961255" cy="5143500"/>
            <a:chOff x="4183150" y="0"/>
            <a:chExt cx="4961255" cy="51435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287" y="0"/>
              <a:ext cx="3977699" cy="51434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72000" y="4295649"/>
              <a:ext cx="838200" cy="848360"/>
            </a:xfrm>
            <a:custGeom>
              <a:avLst/>
              <a:gdLst/>
              <a:ahLst/>
              <a:cxnLst/>
              <a:rect l="l" t="t" r="r" b="b"/>
              <a:pathLst>
                <a:path w="838200" h="848360">
                  <a:moveTo>
                    <a:pt x="838174" y="847824"/>
                  </a:moveTo>
                  <a:lnTo>
                    <a:pt x="0" y="847824"/>
                  </a:lnTo>
                  <a:lnTo>
                    <a:pt x="1707" y="794223"/>
                  </a:lnTo>
                  <a:lnTo>
                    <a:pt x="6749" y="741518"/>
                  </a:lnTo>
                  <a:lnTo>
                    <a:pt x="15005" y="689806"/>
                  </a:lnTo>
                  <a:lnTo>
                    <a:pt x="26354" y="639184"/>
                  </a:lnTo>
                  <a:lnTo>
                    <a:pt x="40675" y="589748"/>
                  </a:lnTo>
                  <a:lnTo>
                    <a:pt x="57847" y="541596"/>
                  </a:lnTo>
                  <a:lnTo>
                    <a:pt x="77750" y="494823"/>
                  </a:lnTo>
                  <a:lnTo>
                    <a:pt x="100263" y="449526"/>
                  </a:lnTo>
                  <a:lnTo>
                    <a:pt x="125266" y="405803"/>
                  </a:lnTo>
                  <a:lnTo>
                    <a:pt x="152636" y="363750"/>
                  </a:lnTo>
                  <a:lnTo>
                    <a:pt x="182254" y="323462"/>
                  </a:lnTo>
                  <a:lnTo>
                    <a:pt x="213999" y="285039"/>
                  </a:lnTo>
                  <a:lnTo>
                    <a:pt x="247749" y="248574"/>
                  </a:lnTo>
                  <a:lnTo>
                    <a:pt x="283685" y="214705"/>
                  </a:lnTo>
                  <a:lnTo>
                    <a:pt x="321620" y="182956"/>
                  </a:lnTo>
                  <a:lnTo>
                    <a:pt x="361440" y="153418"/>
                  </a:lnTo>
                  <a:lnTo>
                    <a:pt x="403030" y="126185"/>
                  </a:lnTo>
                  <a:lnTo>
                    <a:pt x="446277" y="101347"/>
                  </a:lnTo>
                  <a:lnTo>
                    <a:pt x="491066" y="78999"/>
                  </a:lnTo>
                  <a:lnTo>
                    <a:pt x="537282" y="59232"/>
                  </a:lnTo>
                  <a:lnTo>
                    <a:pt x="584813" y="42138"/>
                  </a:lnTo>
                  <a:lnTo>
                    <a:pt x="633543" y="27810"/>
                  </a:lnTo>
                  <a:lnTo>
                    <a:pt x="683359" y="16339"/>
                  </a:lnTo>
                  <a:lnTo>
                    <a:pt x="734145" y="7819"/>
                  </a:lnTo>
                  <a:lnTo>
                    <a:pt x="785789" y="2342"/>
                  </a:lnTo>
                  <a:lnTo>
                    <a:pt x="838174" y="0"/>
                  </a:lnTo>
                  <a:lnTo>
                    <a:pt x="838174" y="84782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10175" y="4295649"/>
              <a:ext cx="837565" cy="848360"/>
            </a:xfrm>
            <a:custGeom>
              <a:avLst/>
              <a:gdLst/>
              <a:ahLst/>
              <a:cxnLst/>
              <a:rect l="l" t="t" r="r" b="b"/>
              <a:pathLst>
                <a:path w="837564" h="848360">
                  <a:moveTo>
                    <a:pt x="837374" y="847824"/>
                  </a:moveTo>
                  <a:lnTo>
                    <a:pt x="0" y="847824"/>
                  </a:lnTo>
                  <a:lnTo>
                    <a:pt x="0" y="0"/>
                  </a:lnTo>
                  <a:lnTo>
                    <a:pt x="52844" y="2342"/>
                  </a:lnTo>
                  <a:lnTo>
                    <a:pt x="104771" y="7819"/>
                  </a:lnTo>
                  <a:lnTo>
                    <a:pt x="155690" y="16339"/>
                  </a:lnTo>
                  <a:lnTo>
                    <a:pt x="205512" y="27810"/>
                  </a:lnTo>
                  <a:lnTo>
                    <a:pt x="254146" y="42138"/>
                  </a:lnTo>
                  <a:lnTo>
                    <a:pt x="301501" y="59232"/>
                  </a:lnTo>
                  <a:lnTo>
                    <a:pt x="347488" y="78999"/>
                  </a:lnTo>
                  <a:lnTo>
                    <a:pt x="392017" y="101347"/>
                  </a:lnTo>
                  <a:lnTo>
                    <a:pt x="434997" y="126185"/>
                  </a:lnTo>
                  <a:lnTo>
                    <a:pt x="476337" y="153418"/>
                  </a:lnTo>
                  <a:lnTo>
                    <a:pt x="515949" y="182956"/>
                  </a:lnTo>
                  <a:lnTo>
                    <a:pt x="553742" y="214705"/>
                  </a:lnTo>
                  <a:lnTo>
                    <a:pt x="589624" y="248574"/>
                  </a:lnTo>
                  <a:lnTo>
                    <a:pt x="624162" y="285039"/>
                  </a:lnTo>
                  <a:lnTo>
                    <a:pt x="656442" y="323462"/>
                  </a:lnTo>
                  <a:lnTo>
                    <a:pt x="686377" y="363750"/>
                  </a:lnTo>
                  <a:lnTo>
                    <a:pt x="713878" y="405803"/>
                  </a:lnTo>
                  <a:lnTo>
                    <a:pt x="738858" y="449526"/>
                  </a:lnTo>
                  <a:lnTo>
                    <a:pt x="761229" y="494823"/>
                  </a:lnTo>
                  <a:lnTo>
                    <a:pt x="780903" y="541596"/>
                  </a:lnTo>
                  <a:lnTo>
                    <a:pt x="797792" y="589748"/>
                  </a:lnTo>
                  <a:lnTo>
                    <a:pt x="811807" y="639184"/>
                  </a:lnTo>
                  <a:lnTo>
                    <a:pt x="822861" y="689806"/>
                  </a:lnTo>
                  <a:lnTo>
                    <a:pt x="830865" y="741518"/>
                  </a:lnTo>
                  <a:lnTo>
                    <a:pt x="835733" y="794223"/>
                  </a:lnTo>
                  <a:lnTo>
                    <a:pt x="837374" y="847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183139" y="776325"/>
              <a:ext cx="1889125" cy="3804285"/>
            </a:xfrm>
            <a:custGeom>
              <a:avLst/>
              <a:gdLst/>
              <a:ahLst/>
              <a:cxnLst/>
              <a:rect l="l" t="t" r="r" b="b"/>
              <a:pathLst>
                <a:path w="1889125" h="3804285">
                  <a:moveTo>
                    <a:pt x="834148" y="0"/>
                  </a:moveTo>
                  <a:lnTo>
                    <a:pt x="0" y="0"/>
                  </a:lnTo>
                  <a:lnTo>
                    <a:pt x="0" y="834961"/>
                  </a:lnTo>
                  <a:lnTo>
                    <a:pt x="834148" y="0"/>
                  </a:lnTo>
                  <a:close/>
                </a:path>
                <a:path w="1889125" h="3804285">
                  <a:moveTo>
                    <a:pt x="1744586" y="3777234"/>
                  </a:moveTo>
                  <a:lnTo>
                    <a:pt x="1742706" y="3765321"/>
                  </a:lnTo>
                  <a:lnTo>
                    <a:pt x="1737347" y="3755606"/>
                  </a:lnTo>
                  <a:lnTo>
                    <a:pt x="1728978" y="3749052"/>
                  </a:lnTo>
                  <a:lnTo>
                    <a:pt x="1718043" y="3746652"/>
                  </a:lnTo>
                  <a:lnTo>
                    <a:pt x="1706130" y="3749052"/>
                  </a:lnTo>
                  <a:lnTo>
                    <a:pt x="1696415" y="3755606"/>
                  </a:lnTo>
                  <a:lnTo>
                    <a:pt x="1689862" y="3765321"/>
                  </a:lnTo>
                  <a:lnTo>
                    <a:pt x="1687461" y="3777234"/>
                  </a:lnTo>
                  <a:lnTo>
                    <a:pt x="1689862" y="3786809"/>
                  </a:lnTo>
                  <a:lnTo>
                    <a:pt x="1696415" y="3795331"/>
                  </a:lnTo>
                  <a:lnTo>
                    <a:pt x="1706130" y="3801440"/>
                  </a:lnTo>
                  <a:lnTo>
                    <a:pt x="1718043" y="3803777"/>
                  </a:lnTo>
                  <a:lnTo>
                    <a:pt x="1728978" y="3801440"/>
                  </a:lnTo>
                  <a:lnTo>
                    <a:pt x="1737347" y="3795331"/>
                  </a:lnTo>
                  <a:lnTo>
                    <a:pt x="1742706" y="3786809"/>
                  </a:lnTo>
                  <a:lnTo>
                    <a:pt x="1744586" y="3777234"/>
                  </a:lnTo>
                  <a:close/>
                </a:path>
                <a:path w="1889125" h="3804285">
                  <a:moveTo>
                    <a:pt x="1744586" y="3629228"/>
                  </a:moveTo>
                  <a:lnTo>
                    <a:pt x="1742706" y="3617442"/>
                  </a:lnTo>
                  <a:lnTo>
                    <a:pt x="1737347" y="3608006"/>
                  </a:lnTo>
                  <a:lnTo>
                    <a:pt x="1728978" y="3601732"/>
                  </a:lnTo>
                  <a:lnTo>
                    <a:pt x="1718043" y="3599459"/>
                  </a:lnTo>
                  <a:lnTo>
                    <a:pt x="1706130" y="3601732"/>
                  </a:lnTo>
                  <a:lnTo>
                    <a:pt x="1696415" y="3608006"/>
                  </a:lnTo>
                  <a:lnTo>
                    <a:pt x="1689862" y="3617442"/>
                  </a:lnTo>
                  <a:lnTo>
                    <a:pt x="1687461" y="3629228"/>
                  </a:lnTo>
                  <a:lnTo>
                    <a:pt x="1689862" y="3639274"/>
                  </a:lnTo>
                  <a:lnTo>
                    <a:pt x="1696415" y="3648037"/>
                  </a:lnTo>
                  <a:lnTo>
                    <a:pt x="1706130" y="3654234"/>
                  </a:lnTo>
                  <a:lnTo>
                    <a:pt x="1718043" y="3656584"/>
                  </a:lnTo>
                  <a:lnTo>
                    <a:pt x="1728978" y="3654234"/>
                  </a:lnTo>
                  <a:lnTo>
                    <a:pt x="1737347" y="3648037"/>
                  </a:lnTo>
                  <a:lnTo>
                    <a:pt x="1742706" y="3639274"/>
                  </a:lnTo>
                  <a:lnTo>
                    <a:pt x="1744586" y="3629228"/>
                  </a:lnTo>
                  <a:close/>
                </a:path>
                <a:path w="1889125" h="3804285">
                  <a:moveTo>
                    <a:pt x="1888566" y="3777234"/>
                  </a:moveTo>
                  <a:lnTo>
                    <a:pt x="1886800" y="3765321"/>
                  </a:lnTo>
                  <a:lnTo>
                    <a:pt x="1881632" y="3755606"/>
                  </a:lnTo>
                  <a:lnTo>
                    <a:pt x="1873300" y="3749052"/>
                  </a:lnTo>
                  <a:lnTo>
                    <a:pt x="1862023" y="3746652"/>
                  </a:lnTo>
                  <a:lnTo>
                    <a:pt x="1850123" y="3749052"/>
                  </a:lnTo>
                  <a:lnTo>
                    <a:pt x="1840420" y="3755606"/>
                  </a:lnTo>
                  <a:lnTo>
                    <a:pt x="1833867" y="3765321"/>
                  </a:lnTo>
                  <a:lnTo>
                    <a:pt x="1831467" y="3777234"/>
                  </a:lnTo>
                  <a:lnTo>
                    <a:pt x="1833867" y="3786809"/>
                  </a:lnTo>
                  <a:lnTo>
                    <a:pt x="1840420" y="3795331"/>
                  </a:lnTo>
                  <a:lnTo>
                    <a:pt x="1850123" y="3801440"/>
                  </a:lnTo>
                  <a:lnTo>
                    <a:pt x="1862023" y="3803777"/>
                  </a:lnTo>
                  <a:lnTo>
                    <a:pt x="1873300" y="3801440"/>
                  </a:lnTo>
                  <a:lnTo>
                    <a:pt x="1881632" y="3795331"/>
                  </a:lnTo>
                  <a:lnTo>
                    <a:pt x="1886800" y="3786809"/>
                  </a:lnTo>
                  <a:lnTo>
                    <a:pt x="1888566" y="3777234"/>
                  </a:lnTo>
                  <a:close/>
                </a:path>
                <a:path w="1889125" h="3804285">
                  <a:moveTo>
                    <a:pt x="1888566" y="3629228"/>
                  </a:moveTo>
                  <a:lnTo>
                    <a:pt x="1886800" y="3617442"/>
                  </a:lnTo>
                  <a:lnTo>
                    <a:pt x="1881632" y="3608006"/>
                  </a:lnTo>
                  <a:lnTo>
                    <a:pt x="1873300" y="3601732"/>
                  </a:lnTo>
                  <a:lnTo>
                    <a:pt x="1862023" y="3599459"/>
                  </a:lnTo>
                  <a:lnTo>
                    <a:pt x="1850123" y="3601732"/>
                  </a:lnTo>
                  <a:lnTo>
                    <a:pt x="1840420" y="3608006"/>
                  </a:lnTo>
                  <a:lnTo>
                    <a:pt x="1833867" y="3617442"/>
                  </a:lnTo>
                  <a:lnTo>
                    <a:pt x="1831467" y="3629228"/>
                  </a:lnTo>
                  <a:lnTo>
                    <a:pt x="1833867" y="3639274"/>
                  </a:lnTo>
                  <a:lnTo>
                    <a:pt x="1840420" y="3648037"/>
                  </a:lnTo>
                  <a:lnTo>
                    <a:pt x="1850123" y="3654234"/>
                  </a:lnTo>
                  <a:lnTo>
                    <a:pt x="1862023" y="3656584"/>
                  </a:lnTo>
                  <a:lnTo>
                    <a:pt x="1873300" y="3654234"/>
                  </a:lnTo>
                  <a:lnTo>
                    <a:pt x="1881632" y="3648037"/>
                  </a:lnTo>
                  <a:lnTo>
                    <a:pt x="1886800" y="3639274"/>
                  </a:lnTo>
                  <a:lnTo>
                    <a:pt x="1888566" y="3629228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66016" y="1523800"/>
              <a:ext cx="351790" cy="352425"/>
            </a:xfrm>
            <a:custGeom>
              <a:avLst/>
              <a:gdLst/>
              <a:ahLst/>
              <a:cxnLst/>
              <a:rect l="l" t="t" r="r" b="b"/>
              <a:pathLst>
                <a:path w="351789" h="352425">
                  <a:moveTo>
                    <a:pt x="351256" y="351954"/>
                  </a:moveTo>
                  <a:lnTo>
                    <a:pt x="0" y="351954"/>
                  </a:lnTo>
                  <a:lnTo>
                    <a:pt x="0" y="0"/>
                  </a:lnTo>
                  <a:lnTo>
                    <a:pt x="351256" y="0"/>
                  </a:lnTo>
                  <a:lnTo>
                    <a:pt x="351256" y="35195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4048824" y="5349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0549" y="57124"/>
                </a:moveTo>
                <a:lnTo>
                  <a:pt x="18657" y="54724"/>
                </a:lnTo>
                <a:lnTo>
                  <a:pt x="8946" y="48174"/>
                </a:lnTo>
                <a:lnTo>
                  <a:pt x="2400" y="38457"/>
                </a:lnTo>
                <a:lnTo>
                  <a:pt x="0" y="26549"/>
                </a:lnTo>
                <a:lnTo>
                  <a:pt x="2400" y="16969"/>
                </a:lnTo>
                <a:lnTo>
                  <a:pt x="8946" y="8446"/>
                </a:lnTo>
                <a:lnTo>
                  <a:pt x="18657" y="2337"/>
                </a:lnTo>
                <a:lnTo>
                  <a:pt x="30549" y="0"/>
                </a:lnTo>
                <a:lnTo>
                  <a:pt x="41828" y="2337"/>
                </a:lnTo>
                <a:lnTo>
                  <a:pt x="50162" y="8446"/>
                </a:lnTo>
                <a:lnTo>
                  <a:pt x="55328" y="16969"/>
                </a:lnTo>
                <a:lnTo>
                  <a:pt x="57099" y="26549"/>
                </a:lnTo>
                <a:lnTo>
                  <a:pt x="55328" y="38457"/>
                </a:lnTo>
                <a:lnTo>
                  <a:pt x="50162" y="48174"/>
                </a:lnTo>
                <a:lnTo>
                  <a:pt x="41828" y="54724"/>
                </a:lnTo>
                <a:lnTo>
                  <a:pt x="30549" y="571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048824" y="6821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0549" y="57124"/>
                </a:moveTo>
                <a:lnTo>
                  <a:pt x="18657" y="54849"/>
                </a:lnTo>
                <a:lnTo>
                  <a:pt x="8946" y="48574"/>
                </a:lnTo>
                <a:lnTo>
                  <a:pt x="2400" y="39132"/>
                </a:lnTo>
                <a:lnTo>
                  <a:pt x="0" y="27349"/>
                </a:lnTo>
                <a:lnTo>
                  <a:pt x="2400" y="17307"/>
                </a:lnTo>
                <a:lnTo>
                  <a:pt x="8946" y="8546"/>
                </a:lnTo>
                <a:lnTo>
                  <a:pt x="18657" y="2350"/>
                </a:lnTo>
                <a:lnTo>
                  <a:pt x="30549" y="0"/>
                </a:lnTo>
                <a:lnTo>
                  <a:pt x="41828" y="2350"/>
                </a:lnTo>
                <a:lnTo>
                  <a:pt x="50162" y="8546"/>
                </a:lnTo>
                <a:lnTo>
                  <a:pt x="55328" y="17307"/>
                </a:lnTo>
                <a:lnTo>
                  <a:pt x="57099" y="27349"/>
                </a:lnTo>
                <a:lnTo>
                  <a:pt x="55328" y="39132"/>
                </a:lnTo>
                <a:lnTo>
                  <a:pt x="50162" y="48574"/>
                </a:lnTo>
                <a:lnTo>
                  <a:pt x="41828" y="54849"/>
                </a:lnTo>
                <a:lnTo>
                  <a:pt x="30549" y="571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904824" y="5349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0574" y="57124"/>
                </a:moveTo>
                <a:lnTo>
                  <a:pt x="18667" y="54724"/>
                </a:lnTo>
                <a:lnTo>
                  <a:pt x="8949" y="48174"/>
                </a:lnTo>
                <a:lnTo>
                  <a:pt x="2400" y="38457"/>
                </a:lnTo>
                <a:lnTo>
                  <a:pt x="0" y="26549"/>
                </a:lnTo>
                <a:lnTo>
                  <a:pt x="2400" y="16969"/>
                </a:lnTo>
                <a:lnTo>
                  <a:pt x="8949" y="8446"/>
                </a:lnTo>
                <a:lnTo>
                  <a:pt x="18667" y="2337"/>
                </a:lnTo>
                <a:lnTo>
                  <a:pt x="30574" y="0"/>
                </a:lnTo>
                <a:lnTo>
                  <a:pt x="41505" y="2337"/>
                </a:lnTo>
                <a:lnTo>
                  <a:pt x="49878" y="8446"/>
                </a:lnTo>
                <a:lnTo>
                  <a:pt x="55237" y="16969"/>
                </a:lnTo>
                <a:lnTo>
                  <a:pt x="57124" y="26549"/>
                </a:lnTo>
                <a:lnTo>
                  <a:pt x="55237" y="38457"/>
                </a:lnTo>
                <a:lnTo>
                  <a:pt x="49878" y="48174"/>
                </a:lnTo>
                <a:lnTo>
                  <a:pt x="41505" y="54724"/>
                </a:lnTo>
                <a:lnTo>
                  <a:pt x="30574" y="571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904824" y="6821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0574" y="57124"/>
                </a:moveTo>
                <a:lnTo>
                  <a:pt x="18667" y="54849"/>
                </a:lnTo>
                <a:lnTo>
                  <a:pt x="8949" y="48574"/>
                </a:lnTo>
                <a:lnTo>
                  <a:pt x="2400" y="39132"/>
                </a:lnTo>
                <a:lnTo>
                  <a:pt x="0" y="27349"/>
                </a:lnTo>
                <a:lnTo>
                  <a:pt x="2400" y="17307"/>
                </a:lnTo>
                <a:lnTo>
                  <a:pt x="8949" y="8546"/>
                </a:lnTo>
                <a:lnTo>
                  <a:pt x="18667" y="2350"/>
                </a:lnTo>
                <a:lnTo>
                  <a:pt x="30574" y="0"/>
                </a:lnTo>
                <a:lnTo>
                  <a:pt x="41505" y="2350"/>
                </a:lnTo>
                <a:lnTo>
                  <a:pt x="49878" y="8546"/>
                </a:lnTo>
                <a:lnTo>
                  <a:pt x="55237" y="17307"/>
                </a:lnTo>
                <a:lnTo>
                  <a:pt x="57124" y="27349"/>
                </a:lnTo>
                <a:lnTo>
                  <a:pt x="55237" y="39132"/>
                </a:lnTo>
                <a:lnTo>
                  <a:pt x="49878" y="48574"/>
                </a:lnTo>
                <a:lnTo>
                  <a:pt x="41505" y="54849"/>
                </a:lnTo>
                <a:lnTo>
                  <a:pt x="30574" y="5712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88125" y="567385"/>
            <a:ext cx="126809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515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428874" y="4375123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428874" y="4482315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428874" y="4589507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428874" y="4696698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8"/>
                </a:lnTo>
                <a:lnTo>
                  <a:pt x="0" y="24428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28874" y="4803890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8"/>
                </a:lnTo>
                <a:lnTo>
                  <a:pt x="0" y="24428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428874" y="4911082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0"/>
                </a:moveTo>
                <a:lnTo>
                  <a:pt x="715124" y="0"/>
                </a:lnTo>
                <a:lnTo>
                  <a:pt x="715124" y="24427"/>
                </a:lnTo>
                <a:lnTo>
                  <a:pt x="0" y="24427"/>
                </a:lnTo>
                <a:lnTo>
                  <a:pt x="0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67641" y="3664499"/>
            <a:ext cx="351790" cy="352425"/>
          </a:xfrm>
          <a:custGeom>
            <a:avLst/>
            <a:gdLst/>
            <a:ahLst/>
            <a:cxnLst/>
            <a:rect l="l" t="t" r="r" b="b"/>
            <a:pathLst>
              <a:path w="351790" h="352425">
                <a:moveTo>
                  <a:pt x="351256" y="351954"/>
                </a:moveTo>
                <a:lnTo>
                  <a:pt x="0" y="351954"/>
                </a:lnTo>
                <a:lnTo>
                  <a:pt x="0" y="0"/>
                </a:lnTo>
                <a:lnTo>
                  <a:pt x="351256" y="0"/>
                </a:lnTo>
                <a:lnTo>
                  <a:pt x="351256" y="35195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28058" y="1071814"/>
            <a:ext cx="7348220" cy="283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715" marR="575310" indent="-374650">
              <a:lnSpc>
                <a:spcPct val="121700"/>
              </a:lnSpc>
              <a:spcBef>
                <a:spcPts val="100"/>
              </a:spcBef>
              <a:buSzPct val="118750"/>
              <a:buFont typeface="Microsoft Sans Serif"/>
              <a:buChar char="●"/>
              <a:tabLst>
                <a:tab pos="386715" algn="l"/>
              </a:tabLst>
            </a:pPr>
            <a:r>
              <a:rPr dirty="0" sz="1600" spc="135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14">
                <a:solidFill>
                  <a:srgbClr val="FAFAFA"/>
                </a:solidFill>
                <a:latin typeface="Arial MT"/>
                <a:cs typeface="Arial MT"/>
              </a:rPr>
              <a:t>system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55">
                <a:solidFill>
                  <a:srgbClr val="FAFAFA"/>
                </a:solidFill>
                <a:latin typeface="Arial MT"/>
                <a:cs typeface="Arial MT"/>
              </a:rPr>
              <a:t>plays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10">
                <a:solidFill>
                  <a:srgbClr val="FAFAFA"/>
                </a:solidFill>
                <a:latin typeface="Arial MT"/>
                <a:cs typeface="Arial MT"/>
              </a:rPr>
              <a:t>an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00">
                <a:solidFill>
                  <a:srgbClr val="FAFAFA"/>
                </a:solidFill>
                <a:latin typeface="Arial MT"/>
                <a:cs typeface="Arial MT"/>
              </a:rPr>
              <a:t>important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75">
                <a:solidFill>
                  <a:srgbClr val="FAFAFA"/>
                </a:solidFill>
                <a:latin typeface="Arial MT"/>
                <a:cs typeface="Arial MT"/>
              </a:rPr>
              <a:t>role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5">
                <a:solidFill>
                  <a:srgbClr val="FAFAFA"/>
                </a:solidFill>
                <a:latin typeface="Arial MT"/>
                <a:cs typeface="Arial MT"/>
              </a:rPr>
              <a:t>in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0">
                <a:solidFill>
                  <a:srgbClr val="FAFAFA"/>
                </a:solidFill>
                <a:latin typeface="Arial MT"/>
                <a:cs typeface="Arial MT"/>
              </a:rPr>
              <a:t>airlane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70">
                <a:solidFill>
                  <a:srgbClr val="FAFAFA"/>
                </a:solidFill>
                <a:latin typeface="Arial MT"/>
                <a:cs typeface="Arial MT"/>
              </a:rPr>
              <a:t>companies.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14">
                <a:solidFill>
                  <a:srgbClr val="FAFAFA"/>
                </a:solidFill>
                <a:latin typeface="Arial MT"/>
                <a:cs typeface="Arial MT"/>
              </a:rPr>
              <a:t>It </a:t>
            </a:r>
            <a:r>
              <a:rPr dirty="0" sz="1600" spc="185">
                <a:solidFill>
                  <a:srgbClr val="FAFAFA"/>
                </a:solidFill>
                <a:latin typeface="Arial MT"/>
                <a:cs typeface="Arial MT"/>
              </a:rPr>
              <a:t>maximize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35">
                <a:solidFill>
                  <a:srgbClr val="FAFAFA"/>
                </a:solidFill>
                <a:latin typeface="Arial MT"/>
                <a:cs typeface="Arial MT"/>
              </a:rPr>
              <a:t>ticket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10">
                <a:solidFill>
                  <a:srgbClr val="FAFAFA"/>
                </a:solidFill>
                <a:latin typeface="Arial MT"/>
                <a:cs typeface="Arial MT"/>
              </a:rPr>
              <a:t>sales,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0">
                <a:solidFill>
                  <a:srgbClr val="FAFAFA"/>
                </a:solidFill>
                <a:latin typeface="Arial MT"/>
                <a:cs typeface="Arial MT"/>
              </a:rPr>
              <a:t>increase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95">
                <a:solidFill>
                  <a:srgbClr val="FAFAFA"/>
                </a:solidFill>
                <a:latin typeface="Arial MT"/>
                <a:cs typeface="Arial MT"/>
              </a:rPr>
              <a:t>number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0">
                <a:solidFill>
                  <a:srgbClr val="FAFAFA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25">
                <a:solidFill>
                  <a:srgbClr val="FAFAFA"/>
                </a:solidFill>
                <a:latin typeface="Arial MT"/>
                <a:cs typeface="Arial MT"/>
              </a:rPr>
              <a:t>costumers.</a:t>
            </a:r>
            <a:endParaRPr sz="1600">
              <a:latin typeface="Arial MT"/>
              <a:cs typeface="Arial MT"/>
            </a:endParaRPr>
          </a:p>
          <a:p>
            <a:pPr marL="386715" indent="-374015">
              <a:lnSpc>
                <a:spcPct val="100000"/>
              </a:lnSpc>
              <a:spcBef>
                <a:spcPts val="540"/>
              </a:spcBef>
              <a:buSzPct val="118750"/>
              <a:buFont typeface="Microsoft Sans Serif"/>
              <a:buChar char="●"/>
              <a:tabLst>
                <a:tab pos="386715" algn="l"/>
              </a:tabLst>
            </a:pPr>
            <a:r>
              <a:rPr dirty="0" sz="1600" spc="170">
                <a:solidFill>
                  <a:srgbClr val="FAFAFA"/>
                </a:solidFill>
                <a:latin typeface="Arial MT"/>
                <a:cs typeface="Arial MT"/>
              </a:rPr>
              <a:t>Improves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10">
                <a:solidFill>
                  <a:srgbClr val="FAFAFA"/>
                </a:solidFill>
                <a:latin typeface="Arial MT"/>
                <a:cs typeface="Arial MT"/>
              </a:rPr>
              <a:t>image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0">
                <a:solidFill>
                  <a:srgbClr val="FAFAFA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95">
                <a:solidFill>
                  <a:srgbClr val="FAFAFA"/>
                </a:solidFill>
                <a:latin typeface="Arial MT"/>
                <a:cs typeface="Arial MT"/>
              </a:rPr>
              <a:t>company</a:t>
            </a:r>
            <a:endParaRPr sz="1600">
              <a:latin typeface="Arial MT"/>
              <a:cs typeface="Arial MT"/>
            </a:endParaRPr>
          </a:p>
          <a:p>
            <a:pPr marL="386715" indent="-374015">
              <a:lnSpc>
                <a:spcPct val="100000"/>
              </a:lnSpc>
              <a:spcBef>
                <a:spcPts val="705"/>
              </a:spcBef>
              <a:buSzPct val="118750"/>
              <a:buFont typeface="Microsoft Sans Serif"/>
              <a:buChar char="●"/>
              <a:tabLst>
                <a:tab pos="386715" algn="l"/>
              </a:tabLst>
            </a:pPr>
            <a:r>
              <a:rPr dirty="0" sz="1600" spc="140">
                <a:solidFill>
                  <a:srgbClr val="FAFAFA"/>
                </a:solidFill>
                <a:latin typeface="Arial MT"/>
                <a:cs typeface="Arial MT"/>
              </a:rPr>
              <a:t>It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25">
                <a:solidFill>
                  <a:srgbClr val="FAFAFA"/>
                </a:solidFill>
                <a:latin typeface="Arial MT"/>
                <a:cs typeface="Arial MT"/>
              </a:rPr>
              <a:t>increases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10">
                <a:solidFill>
                  <a:srgbClr val="FAFAFA"/>
                </a:solidFill>
                <a:latin typeface="Arial MT"/>
                <a:cs typeface="Arial MT"/>
              </a:rPr>
              <a:t>name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0">
                <a:solidFill>
                  <a:srgbClr val="FAFAFA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5">
                <a:solidFill>
                  <a:srgbClr val="FAFAFA"/>
                </a:solidFill>
                <a:latin typeface="Arial MT"/>
                <a:cs typeface="Arial MT"/>
              </a:rPr>
              <a:t>airlines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30">
                <a:solidFill>
                  <a:srgbClr val="FAFAFA"/>
                </a:solidFill>
                <a:latin typeface="Arial MT"/>
                <a:cs typeface="Arial MT"/>
              </a:rPr>
              <a:t>industry.</a:t>
            </a:r>
            <a:endParaRPr sz="1600">
              <a:latin typeface="Arial MT"/>
              <a:cs typeface="Arial MT"/>
            </a:endParaRPr>
          </a:p>
          <a:p>
            <a:pPr marL="386715" marR="5080" indent="-374650">
              <a:lnSpc>
                <a:spcPct val="121700"/>
              </a:lnSpc>
              <a:spcBef>
                <a:spcPts val="290"/>
              </a:spcBef>
              <a:buSzPct val="118750"/>
              <a:buFont typeface="Microsoft Sans Serif"/>
              <a:buChar char="●"/>
              <a:tabLst>
                <a:tab pos="386715" algn="l"/>
              </a:tabLst>
            </a:pPr>
            <a:r>
              <a:rPr dirty="0" sz="1600" spc="140">
                <a:solidFill>
                  <a:srgbClr val="FAFAFA"/>
                </a:solidFill>
                <a:latin typeface="Arial MT"/>
                <a:cs typeface="Arial MT"/>
              </a:rPr>
              <a:t>It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50">
                <a:solidFill>
                  <a:srgbClr val="FAFAFA"/>
                </a:solidFill>
                <a:latin typeface="Arial MT"/>
                <a:cs typeface="Arial MT"/>
              </a:rPr>
              <a:t>supports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5">
                <a:solidFill>
                  <a:srgbClr val="FAFAFA"/>
                </a:solidFill>
                <a:latin typeface="Arial MT"/>
                <a:cs typeface="Arial MT"/>
              </a:rPr>
              <a:t>inventories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04">
                <a:solidFill>
                  <a:srgbClr val="FAFAFA"/>
                </a:solidFill>
                <a:latin typeface="Arial MT"/>
                <a:cs typeface="Arial MT"/>
              </a:rPr>
              <a:t>provided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25">
                <a:solidFill>
                  <a:srgbClr val="FAFAFA"/>
                </a:solidFill>
                <a:latin typeface="Arial MT"/>
                <a:cs typeface="Arial MT"/>
              </a:rPr>
              <a:t>by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00">
                <a:solidFill>
                  <a:srgbClr val="FAFAFA"/>
                </a:solidFill>
                <a:latin typeface="Arial MT"/>
                <a:cs typeface="Arial MT"/>
              </a:rPr>
              <a:t>partner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0">
                <a:solidFill>
                  <a:srgbClr val="FAFAFA"/>
                </a:solidFill>
                <a:latin typeface="Arial MT"/>
                <a:cs typeface="Arial MT"/>
              </a:rPr>
              <a:t>flight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0">
                <a:solidFill>
                  <a:srgbClr val="FAFAFA"/>
                </a:solidFill>
                <a:latin typeface="Arial MT"/>
                <a:cs typeface="Arial MT"/>
              </a:rPr>
              <a:t>suppliers</a:t>
            </a:r>
            <a:r>
              <a:rPr dirty="0" sz="1600" spc="-1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55">
                <a:solidFill>
                  <a:srgbClr val="FAFAFA"/>
                </a:solidFill>
                <a:latin typeface="Arial MT"/>
                <a:cs typeface="Arial MT"/>
              </a:rPr>
              <a:t>of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0">
                <a:solidFill>
                  <a:srgbClr val="FAFAFA"/>
                </a:solidFill>
                <a:latin typeface="Arial MT"/>
                <a:cs typeface="Arial MT"/>
              </a:rPr>
              <a:t>agency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35">
                <a:solidFill>
                  <a:srgbClr val="FAFAFA"/>
                </a:solidFill>
                <a:latin typeface="Arial MT"/>
                <a:cs typeface="Arial MT"/>
              </a:rPr>
              <a:t>using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75">
                <a:solidFill>
                  <a:srgbClr val="FAFAFA"/>
                </a:solidFill>
                <a:latin typeface="Arial MT"/>
                <a:cs typeface="Arial MT"/>
              </a:rPr>
              <a:t>software.</a:t>
            </a:r>
            <a:endParaRPr sz="1600">
              <a:latin typeface="Arial MT"/>
              <a:cs typeface="Arial MT"/>
            </a:endParaRPr>
          </a:p>
          <a:p>
            <a:pPr marL="386715" indent="-374015">
              <a:lnSpc>
                <a:spcPct val="100000"/>
              </a:lnSpc>
              <a:spcBef>
                <a:spcPts val="545"/>
              </a:spcBef>
              <a:buSzPct val="118750"/>
              <a:buFont typeface="Microsoft Sans Serif"/>
              <a:buChar char="●"/>
              <a:tabLst>
                <a:tab pos="386715" algn="l"/>
              </a:tabLst>
            </a:pPr>
            <a:r>
              <a:rPr dirty="0" sz="1600" spc="135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14">
                <a:solidFill>
                  <a:srgbClr val="FAFAFA"/>
                </a:solidFill>
                <a:latin typeface="Arial MT"/>
                <a:cs typeface="Arial MT"/>
              </a:rPr>
              <a:t>system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5">
                <a:solidFill>
                  <a:srgbClr val="FAFAFA"/>
                </a:solidFill>
                <a:latin typeface="Arial MT"/>
                <a:cs typeface="Arial MT"/>
              </a:rPr>
              <a:t>comes</a:t>
            </a:r>
            <a:r>
              <a:rPr dirty="0" sz="1600" spc="-3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15">
                <a:solidFill>
                  <a:srgbClr val="FAFAFA"/>
                </a:solidFill>
                <a:latin typeface="Arial MT"/>
                <a:cs typeface="Arial MT"/>
              </a:rPr>
              <a:t>with</a:t>
            </a:r>
            <a:r>
              <a:rPr dirty="0" sz="1600" spc="-2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54">
                <a:solidFill>
                  <a:srgbClr val="FAFAFA"/>
                </a:solidFill>
                <a:latin typeface="Arial MT"/>
                <a:cs typeface="Arial MT"/>
              </a:rPr>
              <a:t>a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simple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0">
                <a:solidFill>
                  <a:srgbClr val="FAFAFA"/>
                </a:solidFill>
                <a:latin typeface="Arial MT"/>
                <a:cs typeface="Arial MT"/>
              </a:rPr>
              <a:t>functionality.</a:t>
            </a:r>
            <a:endParaRPr sz="1600">
              <a:latin typeface="Arial MT"/>
              <a:cs typeface="Arial MT"/>
            </a:endParaRPr>
          </a:p>
          <a:p>
            <a:pPr marL="386715" marR="299720" indent="-374650">
              <a:lnSpc>
                <a:spcPct val="121700"/>
              </a:lnSpc>
              <a:spcBef>
                <a:spcPts val="285"/>
              </a:spcBef>
              <a:buSzPct val="118750"/>
              <a:buFont typeface="Microsoft Sans Serif"/>
              <a:buChar char="●"/>
              <a:tabLst>
                <a:tab pos="386715" algn="l"/>
              </a:tabLst>
            </a:pPr>
            <a:r>
              <a:rPr dirty="0" sz="1600" spc="135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5">
                <a:solidFill>
                  <a:srgbClr val="FAFAFA"/>
                </a:solidFill>
                <a:latin typeface="Arial MT"/>
                <a:cs typeface="Arial MT"/>
              </a:rPr>
              <a:t>logic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0">
                <a:solidFill>
                  <a:srgbClr val="FAFAFA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14">
                <a:solidFill>
                  <a:srgbClr val="FAFAFA"/>
                </a:solidFill>
                <a:latin typeface="Arial MT"/>
                <a:cs typeface="Arial MT"/>
              </a:rPr>
              <a:t>system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55">
                <a:solidFill>
                  <a:srgbClr val="FAFAFA"/>
                </a:solidFill>
                <a:latin typeface="Arial MT"/>
                <a:cs typeface="Arial MT"/>
              </a:rPr>
              <a:t>leads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70">
                <a:solidFill>
                  <a:srgbClr val="FAFAFA"/>
                </a:solidFill>
                <a:latin typeface="Arial MT"/>
                <a:cs typeface="Arial MT"/>
              </a:rPr>
              <a:t>airline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04">
                <a:solidFill>
                  <a:srgbClr val="FAFAFA"/>
                </a:solidFill>
                <a:latin typeface="Arial MT"/>
                <a:cs typeface="Arial MT"/>
              </a:rPr>
              <a:t>portal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14">
                <a:solidFill>
                  <a:srgbClr val="FAFAFA"/>
                </a:solidFill>
                <a:latin typeface="Arial MT"/>
                <a:cs typeface="Arial MT"/>
              </a:rPr>
              <a:t>site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95">
                <a:solidFill>
                  <a:srgbClr val="FAFAFA"/>
                </a:solidFill>
                <a:latin typeface="Arial MT"/>
                <a:cs typeface="Arial MT"/>
              </a:rPr>
              <a:t>to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5">
                <a:solidFill>
                  <a:srgbClr val="FAFAFA"/>
                </a:solidFill>
                <a:latin typeface="Arial MT"/>
                <a:cs typeface="Arial MT"/>
              </a:rPr>
              <a:t>build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54">
                <a:solidFill>
                  <a:srgbClr val="FAFAFA"/>
                </a:solidFill>
                <a:latin typeface="Arial MT"/>
                <a:cs typeface="Arial MT"/>
              </a:rPr>
              <a:t>a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30">
                <a:solidFill>
                  <a:srgbClr val="FAFAFA"/>
                </a:solidFill>
                <a:latin typeface="Arial MT"/>
                <a:cs typeface="Arial MT"/>
              </a:rPr>
              <a:t>flight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reservation</a:t>
            </a:r>
            <a:r>
              <a:rPr dirty="0" sz="1600" spc="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10">
                <a:solidFill>
                  <a:srgbClr val="FAFAFA"/>
                </a:solidFill>
                <a:latin typeface="Arial MT"/>
                <a:cs typeface="Arial MT"/>
              </a:rPr>
              <a:t>system.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08925" y="4464062"/>
            <a:ext cx="415290" cy="415925"/>
          </a:xfrm>
          <a:custGeom>
            <a:avLst/>
            <a:gdLst/>
            <a:ahLst/>
            <a:cxnLst/>
            <a:rect l="l" t="t" r="r" b="b"/>
            <a:pathLst>
              <a:path w="415290" h="415925">
                <a:moveTo>
                  <a:pt x="415049" y="415874"/>
                </a:moveTo>
                <a:lnTo>
                  <a:pt x="0" y="415874"/>
                </a:lnTo>
                <a:lnTo>
                  <a:pt x="0" y="0"/>
                </a:lnTo>
                <a:lnTo>
                  <a:pt x="415049" y="0"/>
                </a:lnTo>
                <a:lnTo>
                  <a:pt x="415049" y="41587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76525" y="3876605"/>
            <a:ext cx="838200" cy="1267460"/>
            <a:chOff x="176525" y="3876605"/>
            <a:chExt cx="838200" cy="1267460"/>
          </a:xfrm>
        </p:grpSpPr>
        <p:sp>
          <p:nvSpPr>
            <p:cNvPr id="4" name="object 4" descr=""/>
            <p:cNvSpPr/>
            <p:nvPr/>
          </p:nvSpPr>
          <p:spPr>
            <a:xfrm>
              <a:off x="595625" y="4727630"/>
              <a:ext cx="415290" cy="415925"/>
            </a:xfrm>
            <a:custGeom>
              <a:avLst/>
              <a:gdLst/>
              <a:ahLst/>
              <a:cxnLst/>
              <a:rect l="l" t="t" r="r" b="b"/>
              <a:pathLst>
                <a:path w="415290" h="415925">
                  <a:moveTo>
                    <a:pt x="415049" y="415874"/>
                  </a:moveTo>
                  <a:lnTo>
                    <a:pt x="0" y="415874"/>
                  </a:lnTo>
                  <a:lnTo>
                    <a:pt x="0" y="0"/>
                  </a:lnTo>
                  <a:lnTo>
                    <a:pt x="415049" y="0"/>
                  </a:lnTo>
                  <a:lnTo>
                    <a:pt x="415049" y="415874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6525" y="3876605"/>
              <a:ext cx="838200" cy="848360"/>
            </a:xfrm>
            <a:custGeom>
              <a:avLst/>
              <a:gdLst/>
              <a:ahLst/>
              <a:cxnLst/>
              <a:rect l="l" t="t" r="r" b="b"/>
              <a:pathLst>
                <a:path w="838200" h="848360">
                  <a:moveTo>
                    <a:pt x="838174" y="847824"/>
                  </a:moveTo>
                  <a:lnTo>
                    <a:pt x="785789" y="845482"/>
                  </a:lnTo>
                  <a:lnTo>
                    <a:pt x="734145" y="840005"/>
                  </a:lnTo>
                  <a:lnTo>
                    <a:pt x="683359" y="831485"/>
                  </a:lnTo>
                  <a:lnTo>
                    <a:pt x="633543" y="820014"/>
                  </a:lnTo>
                  <a:lnTo>
                    <a:pt x="584813" y="805686"/>
                  </a:lnTo>
                  <a:lnTo>
                    <a:pt x="537282" y="788592"/>
                  </a:lnTo>
                  <a:lnTo>
                    <a:pt x="491066" y="768825"/>
                  </a:lnTo>
                  <a:lnTo>
                    <a:pt x="446277" y="746477"/>
                  </a:lnTo>
                  <a:lnTo>
                    <a:pt x="403030" y="721639"/>
                  </a:lnTo>
                  <a:lnTo>
                    <a:pt x="361440" y="694406"/>
                  </a:lnTo>
                  <a:lnTo>
                    <a:pt x="321620" y="664868"/>
                  </a:lnTo>
                  <a:lnTo>
                    <a:pt x="283685" y="633119"/>
                  </a:lnTo>
                  <a:lnTo>
                    <a:pt x="247749" y="599249"/>
                  </a:lnTo>
                  <a:lnTo>
                    <a:pt x="213999" y="562785"/>
                  </a:lnTo>
                  <a:lnTo>
                    <a:pt x="182254" y="524362"/>
                  </a:lnTo>
                  <a:lnTo>
                    <a:pt x="152636" y="484074"/>
                  </a:lnTo>
                  <a:lnTo>
                    <a:pt x="125266" y="442021"/>
                  </a:lnTo>
                  <a:lnTo>
                    <a:pt x="100263" y="398298"/>
                  </a:lnTo>
                  <a:lnTo>
                    <a:pt x="77750" y="353001"/>
                  </a:lnTo>
                  <a:lnTo>
                    <a:pt x="57847" y="306228"/>
                  </a:lnTo>
                  <a:lnTo>
                    <a:pt x="40675" y="258076"/>
                  </a:lnTo>
                  <a:lnTo>
                    <a:pt x="26354" y="208640"/>
                  </a:lnTo>
                  <a:lnTo>
                    <a:pt x="15005" y="158018"/>
                  </a:lnTo>
                  <a:lnTo>
                    <a:pt x="6749" y="106306"/>
                  </a:lnTo>
                  <a:lnTo>
                    <a:pt x="1707" y="53601"/>
                  </a:lnTo>
                  <a:lnTo>
                    <a:pt x="0" y="0"/>
                  </a:lnTo>
                  <a:lnTo>
                    <a:pt x="838174" y="0"/>
                  </a:lnTo>
                  <a:lnTo>
                    <a:pt x="838174" y="84782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8180850" y="534998"/>
            <a:ext cx="963294" cy="24765"/>
          </a:xfrm>
          <a:custGeom>
            <a:avLst/>
            <a:gdLst/>
            <a:ahLst/>
            <a:cxnLst/>
            <a:rect l="l" t="t" r="r" b="b"/>
            <a:pathLst>
              <a:path w="963295" h="24765">
                <a:moveTo>
                  <a:pt x="963149" y="24427"/>
                </a:moveTo>
                <a:lnTo>
                  <a:pt x="963149" y="0"/>
                </a:lnTo>
                <a:lnTo>
                  <a:pt x="0" y="0"/>
                </a:lnTo>
                <a:lnTo>
                  <a:pt x="0" y="24427"/>
                </a:lnTo>
                <a:lnTo>
                  <a:pt x="96314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180850" y="642190"/>
            <a:ext cx="963294" cy="24765"/>
          </a:xfrm>
          <a:custGeom>
            <a:avLst/>
            <a:gdLst/>
            <a:ahLst/>
            <a:cxnLst/>
            <a:rect l="l" t="t" r="r" b="b"/>
            <a:pathLst>
              <a:path w="963295" h="24765">
                <a:moveTo>
                  <a:pt x="963149" y="24427"/>
                </a:moveTo>
                <a:lnTo>
                  <a:pt x="963149" y="0"/>
                </a:lnTo>
                <a:lnTo>
                  <a:pt x="0" y="0"/>
                </a:lnTo>
                <a:lnTo>
                  <a:pt x="0" y="24427"/>
                </a:lnTo>
                <a:lnTo>
                  <a:pt x="96314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180850" y="749382"/>
            <a:ext cx="963294" cy="24765"/>
          </a:xfrm>
          <a:custGeom>
            <a:avLst/>
            <a:gdLst/>
            <a:ahLst/>
            <a:cxnLst/>
            <a:rect l="l" t="t" r="r" b="b"/>
            <a:pathLst>
              <a:path w="963295" h="24765">
                <a:moveTo>
                  <a:pt x="963149" y="24427"/>
                </a:moveTo>
                <a:lnTo>
                  <a:pt x="963149" y="0"/>
                </a:lnTo>
                <a:lnTo>
                  <a:pt x="0" y="0"/>
                </a:lnTo>
                <a:lnTo>
                  <a:pt x="0" y="24427"/>
                </a:lnTo>
                <a:lnTo>
                  <a:pt x="96314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180850" y="856573"/>
            <a:ext cx="963294" cy="24765"/>
          </a:xfrm>
          <a:custGeom>
            <a:avLst/>
            <a:gdLst/>
            <a:ahLst/>
            <a:cxnLst/>
            <a:rect l="l" t="t" r="r" b="b"/>
            <a:pathLst>
              <a:path w="963295" h="24765">
                <a:moveTo>
                  <a:pt x="963149" y="24428"/>
                </a:moveTo>
                <a:lnTo>
                  <a:pt x="963149" y="0"/>
                </a:lnTo>
                <a:lnTo>
                  <a:pt x="0" y="0"/>
                </a:lnTo>
                <a:lnTo>
                  <a:pt x="0" y="24428"/>
                </a:lnTo>
                <a:lnTo>
                  <a:pt x="963149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180850" y="963765"/>
            <a:ext cx="963294" cy="24765"/>
          </a:xfrm>
          <a:custGeom>
            <a:avLst/>
            <a:gdLst/>
            <a:ahLst/>
            <a:cxnLst/>
            <a:rect l="l" t="t" r="r" b="b"/>
            <a:pathLst>
              <a:path w="963295" h="24765">
                <a:moveTo>
                  <a:pt x="963149" y="24427"/>
                </a:moveTo>
                <a:lnTo>
                  <a:pt x="963149" y="0"/>
                </a:lnTo>
                <a:lnTo>
                  <a:pt x="0" y="0"/>
                </a:lnTo>
                <a:lnTo>
                  <a:pt x="0" y="24427"/>
                </a:lnTo>
                <a:lnTo>
                  <a:pt x="96314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80850" y="1070957"/>
            <a:ext cx="963294" cy="24765"/>
          </a:xfrm>
          <a:custGeom>
            <a:avLst/>
            <a:gdLst/>
            <a:ahLst/>
            <a:cxnLst/>
            <a:rect l="l" t="t" r="r" b="b"/>
            <a:pathLst>
              <a:path w="963295" h="24765">
                <a:moveTo>
                  <a:pt x="963149" y="24428"/>
                </a:moveTo>
                <a:lnTo>
                  <a:pt x="963149" y="0"/>
                </a:lnTo>
                <a:lnTo>
                  <a:pt x="0" y="0"/>
                </a:lnTo>
                <a:lnTo>
                  <a:pt x="0" y="24428"/>
                </a:lnTo>
                <a:lnTo>
                  <a:pt x="963149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98737" y="0"/>
            <a:ext cx="1682114" cy="838200"/>
            <a:chOff x="98737" y="0"/>
            <a:chExt cx="1682114" cy="838200"/>
          </a:xfrm>
        </p:grpSpPr>
        <p:sp>
          <p:nvSpPr>
            <p:cNvPr id="13" name="object 13" descr=""/>
            <p:cNvSpPr/>
            <p:nvPr/>
          </p:nvSpPr>
          <p:spPr>
            <a:xfrm>
              <a:off x="936097" y="0"/>
              <a:ext cx="845185" cy="838200"/>
            </a:xfrm>
            <a:custGeom>
              <a:avLst/>
              <a:gdLst/>
              <a:ahLst/>
              <a:cxnLst/>
              <a:rect l="l" t="t" r="r" b="b"/>
              <a:pathLst>
                <a:path w="845185" h="838200">
                  <a:moveTo>
                    <a:pt x="0" y="838174"/>
                  </a:moveTo>
                  <a:lnTo>
                    <a:pt x="0" y="0"/>
                  </a:lnTo>
                  <a:lnTo>
                    <a:pt x="844600" y="0"/>
                  </a:lnTo>
                  <a:lnTo>
                    <a:pt x="844196" y="43846"/>
                  </a:lnTo>
                  <a:lnTo>
                    <a:pt x="841375" y="87674"/>
                  </a:lnTo>
                  <a:lnTo>
                    <a:pt x="839525" y="95001"/>
                  </a:lnTo>
                  <a:lnTo>
                    <a:pt x="838575" y="102168"/>
                  </a:lnTo>
                  <a:lnTo>
                    <a:pt x="838225" y="108726"/>
                  </a:lnTo>
                  <a:lnTo>
                    <a:pt x="838175" y="114224"/>
                  </a:lnTo>
                  <a:lnTo>
                    <a:pt x="833716" y="136414"/>
                  </a:lnTo>
                  <a:lnTo>
                    <a:pt x="829715" y="157168"/>
                  </a:lnTo>
                  <a:lnTo>
                    <a:pt x="825719" y="176564"/>
                  </a:lnTo>
                  <a:lnTo>
                    <a:pt x="821275" y="194674"/>
                  </a:lnTo>
                  <a:lnTo>
                    <a:pt x="818910" y="202387"/>
                  </a:lnTo>
                  <a:lnTo>
                    <a:pt x="816853" y="209949"/>
                  </a:lnTo>
                  <a:lnTo>
                    <a:pt x="815400" y="217512"/>
                  </a:lnTo>
                  <a:lnTo>
                    <a:pt x="814850" y="225224"/>
                  </a:lnTo>
                  <a:lnTo>
                    <a:pt x="807627" y="245149"/>
                  </a:lnTo>
                  <a:lnTo>
                    <a:pt x="801165" y="265149"/>
                  </a:lnTo>
                  <a:lnTo>
                    <a:pt x="794709" y="285299"/>
                  </a:lnTo>
                  <a:lnTo>
                    <a:pt x="787500" y="305674"/>
                  </a:lnTo>
                  <a:lnTo>
                    <a:pt x="783217" y="311060"/>
                  </a:lnTo>
                  <a:lnTo>
                    <a:pt x="779843" y="317431"/>
                  </a:lnTo>
                  <a:lnTo>
                    <a:pt x="777079" y="324560"/>
                  </a:lnTo>
                  <a:lnTo>
                    <a:pt x="774625" y="332224"/>
                  </a:lnTo>
                  <a:lnTo>
                    <a:pt x="764381" y="352248"/>
                  </a:lnTo>
                  <a:lnTo>
                    <a:pt x="754212" y="372428"/>
                  </a:lnTo>
                  <a:lnTo>
                    <a:pt x="744193" y="392612"/>
                  </a:lnTo>
                  <a:lnTo>
                    <a:pt x="734400" y="412649"/>
                  </a:lnTo>
                  <a:lnTo>
                    <a:pt x="729607" y="419512"/>
                  </a:lnTo>
                  <a:lnTo>
                    <a:pt x="725650" y="425924"/>
                  </a:lnTo>
                  <a:lnTo>
                    <a:pt x="721842" y="432337"/>
                  </a:lnTo>
                  <a:lnTo>
                    <a:pt x="717500" y="439199"/>
                  </a:lnTo>
                  <a:lnTo>
                    <a:pt x="704285" y="461385"/>
                  </a:lnTo>
                  <a:lnTo>
                    <a:pt x="690159" y="482134"/>
                  </a:lnTo>
                  <a:lnTo>
                    <a:pt x="675428" y="501528"/>
                  </a:lnTo>
                  <a:lnTo>
                    <a:pt x="660399" y="519649"/>
                  </a:lnTo>
                  <a:lnTo>
                    <a:pt x="654937" y="527312"/>
                  </a:lnTo>
                  <a:lnTo>
                    <a:pt x="648728" y="534521"/>
                  </a:lnTo>
                  <a:lnTo>
                    <a:pt x="642523" y="541126"/>
                  </a:lnTo>
                  <a:lnTo>
                    <a:pt x="637074" y="546974"/>
                  </a:lnTo>
                  <a:lnTo>
                    <a:pt x="606981" y="580130"/>
                  </a:lnTo>
                  <a:lnTo>
                    <a:pt x="586718" y="600168"/>
                  </a:lnTo>
                  <a:lnTo>
                    <a:pt x="576737" y="609834"/>
                  </a:lnTo>
                  <a:lnTo>
                    <a:pt x="566756" y="619045"/>
                  </a:lnTo>
                  <a:lnTo>
                    <a:pt x="556624" y="627424"/>
                  </a:lnTo>
                  <a:lnTo>
                    <a:pt x="548408" y="634787"/>
                  </a:lnTo>
                  <a:lnTo>
                    <a:pt x="539737" y="642303"/>
                  </a:lnTo>
                  <a:lnTo>
                    <a:pt x="531066" y="649823"/>
                  </a:lnTo>
                  <a:lnTo>
                    <a:pt x="522849" y="657199"/>
                  </a:lnTo>
                  <a:lnTo>
                    <a:pt x="493991" y="679374"/>
                  </a:lnTo>
                  <a:lnTo>
                    <a:pt x="431447" y="719514"/>
                  </a:lnTo>
                  <a:lnTo>
                    <a:pt x="385749" y="744824"/>
                  </a:lnTo>
                  <a:lnTo>
                    <a:pt x="356889" y="757424"/>
                  </a:lnTo>
                  <a:lnTo>
                    <a:pt x="341849" y="764174"/>
                  </a:lnTo>
                  <a:lnTo>
                    <a:pt x="296577" y="783214"/>
                  </a:lnTo>
                  <a:lnTo>
                    <a:pt x="249811" y="799596"/>
                  </a:lnTo>
                  <a:lnTo>
                    <a:pt x="201734" y="813221"/>
                  </a:lnTo>
                  <a:lnTo>
                    <a:pt x="152531" y="823990"/>
                  </a:lnTo>
                  <a:lnTo>
                    <a:pt x="102385" y="831804"/>
                  </a:lnTo>
                  <a:lnTo>
                    <a:pt x="51480" y="836565"/>
                  </a:lnTo>
                  <a:lnTo>
                    <a:pt x="0" y="83817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6091" y="87680"/>
              <a:ext cx="841375" cy="676910"/>
            </a:xfrm>
            <a:custGeom>
              <a:avLst/>
              <a:gdLst/>
              <a:ahLst/>
              <a:cxnLst/>
              <a:rect l="l" t="t" r="r" b="b"/>
              <a:pathLst>
                <a:path w="841375" h="676910">
                  <a:moveTo>
                    <a:pt x="398970" y="649947"/>
                  </a:moveTo>
                  <a:lnTo>
                    <a:pt x="0" y="649947"/>
                  </a:lnTo>
                  <a:lnTo>
                    <a:pt x="0" y="676503"/>
                  </a:lnTo>
                  <a:lnTo>
                    <a:pt x="341845" y="676503"/>
                  </a:lnTo>
                  <a:lnTo>
                    <a:pt x="356895" y="669747"/>
                  </a:lnTo>
                  <a:lnTo>
                    <a:pt x="371627" y="663524"/>
                  </a:lnTo>
                  <a:lnTo>
                    <a:pt x="385749" y="657148"/>
                  </a:lnTo>
                  <a:lnTo>
                    <a:pt x="398970" y="649947"/>
                  </a:lnTo>
                  <a:close/>
                </a:path>
                <a:path w="841375" h="676910">
                  <a:moveTo>
                    <a:pt x="556628" y="539750"/>
                  </a:moveTo>
                  <a:lnTo>
                    <a:pt x="0" y="539750"/>
                  </a:lnTo>
                  <a:lnTo>
                    <a:pt x="0" y="569531"/>
                  </a:lnTo>
                  <a:lnTo>
                    <a:pt x="522846" y="569531"/>
                  </a:lnTo>
                  <a:lnTo>
                    <a:pt x="531063" y="562152"/>
                  </a:lnTo>
                  <a:lnTo>
                    <a:pt x="539737" y="554634"/>
                  </a:lnTo>
                  <a:lnTo>
                    <a:pt x="548411" y="547116"/>
                  </a:lnTo>
                  <a:lnTo>
                    <a:pt x="556628" y="539750"/>
                  </a:lnTo>
                  <a:close/>
                </a:path>
                <a:path w="841375" h="676910">
                  <a:moveTo>
                    <a:pt x="660400" y="431977"/>
                  </a:moveTo>
                  <a:lnTo>
                    <a:pt x="0" y="431977"/>
                  </a:lnTo>
                  <a:lnTo>
                    <a:pt x="0" y="459295"/>
                  </a:lnTo>
                  <a:lnTo>
                    <a:pt x="637070" y="459295"/>
                  </a:lnTo>
                  <a:lnTo>
                    <a:pt x="642518" y="453453"/>
                  </a:lnTo>
                  <a:lnTo>
                    <a:pt x="648728" y="446849"/>
                  </a:lnTo>
                  <a:lnTo>
                    <a:pt x="654939" y="439635"/>
                  </a:lnTo>
                  <a:lnTo>
                    <a:pt x="660400" y="431977"/>
                  </a:lnTo>
                  <a:close/>
                </a:path>
                <a:path w="841375" h="676910">
                  <a:moveTo>
                    <a:pt x="734402" y="324980"/>
                  </a:moveTo>
                  <a:lnTo>
                    <a:pt x="0" y="324980"/>
                  </a:lnTo>
                  <a:lnTo>
                    <a:pt x="0" y="351523"/>
                  </a:lnTo>
                  <a:lnTo>
                    <a:pt x="717499" y="351523"/>
                  </a:lnTo>
                  <a:lnTo>
                    <a:pt x="721842" y="344665"/>
                  </a:lnTo>
                  <a:lnTo>
                    <a:pt x="725652" y="338251"/>
                  </a:lnTo>
                  <a:lnTo>
                    <a:pt x="729602" y="331838"/>
                  </a:lnTo>
                  <a:lnTo>
                    <a:pt x="734402" y="324980"/>
                  </a:lnTo>
                  <a:close/>
                </a:path>
                <a:path w="841375" h="676910">
                  <a:moveTo>
                    <a:pt x="787501" y="217995"/>
                  </a:moveTo>
                  <a:lnTo>
                    <a:pt x="0" y="217995"/>
                  </a:lnTo>
                  <a:lnTo>
                    <a:pt x="0" y="244551"/>
                  </a:lnTo>
                  <a:lnTo>
                    <a:pt x="774623" y="244551"/>
                  </a:lnTo>
                  <a:lnTo>
                    <a:pt x="777074" y="236880"/>
                  </a:lnTo>
                  <a:lnTo>
                    <a:pt x="779843" y="229755"/>
                  </a:lnTo>
                  <a:lnTo>
                    <a:pt x="783221" y="223380"/>
                  </a:lnTo>
                  <a:lnTo>
                    <a:pt x="787501" y="217995"/>
                  </a:lnTo>
                  <a:close/>
                </a:path>
                <a:path w="841375" h="676910">
                  <a:moveTo>
                    <a:pt x="821270" y="106997"/>
                  </a:moveTo>
                  <a:lnTo>
                    <a:pt x="0" y="106997"/>
                  </a:lnTo>
                  <a:lnTo>
                    <a:pt x="0" y="137553"/>
                  </a:lnTo>
                  <a:lnTo>
                    <a:pt x="814844" y="137553"/>
                  </a:lnTo>
                  <a:lnTo>
                    <a:pt x="815403" y="129832"/>
                  </a:lnTo>
                  <a:lnTo>
                    <a:pt x="816851" y="122275"/>
                  </a:lnTo>
                  <a:lnTo>
                    <a:pt x="818908" y="114719"/>
                  </a:lnTo>
                  <a:lnTo>
                    <a:pt x="821270" y="106997"/>
                  </a:lnTo>
                  <a:close/>
                </a:path>
                <a:path w="841375" h="676910">
                  <a:moveTo>
                    <a:pt x="841375" y="0"/>
                  </a:moveTo>
                  <a:lnTo>
                    <a:pt x="0" y="0"/>
                  </a:lnTo>
                  <a:lnTo>
                    <a:pt x="0" y="26555"/>
                  </a:lnTo>
                  <a:lnTo>
                    <a:pt x="838174" y="26555"/>
                  </a:lnTo>
                  <a:lnTo>
                    <a:pt x="838225" y="21056"/>
                  </a:lnTo>
                  <a:lnTo>
                    <a:pt x="838581" y="14490"/>
                  </a:lnTo>
                  <a:lnTo>
                    <a:pt x="839520" y="7327"/>
                  </a:lnTo>
                  <a:lnTo>
                    <a:pt x="841375" y="0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8737" y="0"/>
              <a:ext cx="845185" cy="838200"/>
            </a:xfrm>
            <a:custGeom>
              <a:avLst/>
              <a:gdLst/>
              <a:ahLst/>
              <a:cxnLst/>
              <a:rect l="l" t="t" r="r" b="b"/>
              <a:pathLst>
                <a:path w="845185" h="838200">
                  <a:moveTo>
                    <a:pt x="844660" y="838174"/>
                  </a:moveTo>
                  <a:lnTo>
                    <a:pt x="796723" y="836846"/>
                  </a:lnTo>
                  <a:lnTo>
                    <a:pt x="749489" y="832909"/>
                  </a:lnTo>
                  <a:lnTo>
                    <a:pt x="703029" y="826434"/>
                  </a:lnTo>
                  <a:lnTo>
                    <a:pt x="657413" y="817492"/>
                  </a:lnTo>
                  <a:lnTo>
                    <a:pt x="612713" y="806154"/>
                  </a:lnTo>
                  <a:lnTo>
                    <a:pt x="569000" y="792492"/>
                  </a:lnTo>
                  <a:lnTo>
                    <a:pt x="526346" y="776575"/>
                  </a:lnTo>
                  <a:lnTo>
                    <a:pt x="484822" y="758476"/>
                  </a:lnTo>
                  <a:lnTo>
                    <a:pt x="444498" y="738265"/>
                  </a:lnTo>
                  <a:lnTo>
                    <a:pt x="405447" y="716014"/>
                  </a:lnTo>
                  <a:lnTo>
                    <a:pt x="367740" y="691793"/>
                  </a:lnTo>
                  <a:lnTo>
                    <a:pt x="331447" y="665673"/>
                  </a:lnTo>
                  <a:lnTo>
                    <a:pt x="296641" y="637726"/>
                  </a:lnTo>
                  <a:lnTo>
                    <a:pt x="263392" y="608022"/>
                  </a:lnTo>
                  <a:lnTo>
                    <a:pt x="231772" y="576633"/>
                  </a:lnTo>
                  <a:lnTo>
                    <a:pt x="201851" y="543630"/>
                  </a:lnTo>
                  <a:lnTo>
                    <a:pt x="173702" y="509083"/>
                  </a:lnTo>
                  <a:lnTo>
                    <a:pt x="147395" y="473064"/>
                  </a:lnTo>
                  <a:lnTo>
                    <a:pt x="123001" y="435643"/>
                  </a:lnTo>
                  <a:lnTo>
                    <a:pt x="100593" y="396893"/>
                  </a:lnTo>
                  <a:lnTo>
                    <a:pt x="80241" y="356883"/>
                  </a:lnTo>
                  <a:lnTo>
                    <a:pt x="62016" y="315685"/>
                  </a:lnTo>
                  <a:lnTo>
                    <a:pt x="45991" y="273370"/>
                  </a:lnTo>
                  <a:lnTo>
                    <a:pt x="32235" y="230009"/>
                  </a:lnTo>
                  <a:lnTo>
                    <a:pt x="20820" y="185673"/>
                  </a:lnTo>
                  <a:lnTo>
                    <a:pt x="11818" y="140433"/>
                  </a:lnTo>
                  <a:lnTo>
                    <a:pt x="5300" y="94360"/>
                  </a:lnTo>
                  <a:lnTo>
                    <a:pt x="1336" y="47525"/>
                  </a:lnTo>
                  <a:lnTo>
                    <a:pt x="0" y="0"/>
                  </a:lnTo>
                  <a:lnTo>
                    <a:pt x="844660" y="0"/>
                  </a:lnTo>
                  <a:lnTo>
                    <a:pt x="844660" y="83817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6517" y="432841"/>
              <a:ext cx="201295" cy="204470"/>
            </a:xfrm>
            <a:custGeom>
              <a:avLst/>
              <a:gdLst/>
              <a:ahLst/>
              <a:cxnLst/>
              <a:rect l="l" t="t" r="r" b="b"/>
              <a:pathLst>
                <a:path w="201295" h="204470">
                  <a:moveTo>
                    <a:pt x="57124" y="177774"/>
                  </a:moveTo>
                  <a:lnTo>
                    <a:pt x="55232" y="165874"/>
                  </a:lnTo>
                  <a:lnTo>
                    <a:pt x="49872" y="156146"/>
                  </a:lnTo>
                  <a:lnTo>
                    <a:pt x="41503" y="149606"/>
                  </a:lnTo>
                  <a:lnTo>
                    <a:pt x="30568" y="147205"/>
                  </a:lnTo>
                  <a:lnTo>
                    <a:pt x="18669" y="149606"/>
                  </a:lnTo>
                  <a:lnTo>
                    <a:pt x="8953" y="156146"/>
                  </a:lnTo>
                  <a:lnTo>
                    <a:pt x="2400" y="165874"/>
                  </a:lnTo>
                  <a:lnTo>
                    <a:pt x="0" y="177774"/>
                  </a:lnTo>
                  <a:lnTo>
                    <a:pt x="2400" y="187363"/>
                  </a:lnTo>
                  <a:lnTo>
                    <a:pt x="8953" y="195884"/>
                  </a:lnTo>
                  <a:lnTo>
                    <a:pt x="18669" y="201993"/>
                  </a:lnTo>
                  <a:lnTo>
                    <a:pt x="30568" y="204330"/>
                  </a:lnTo>
                  <a:lnTo>
                    <a:pt x="41503" y="201993"/>
                  </a:lnTo>
                  <a:lnTo>
                    <a:pt x="49872" y="195884"/>
                  </a:lnTo>
                  <a:lnTo>
                    <a:pt x="55232" y="187363"/>
                  </a:lnTo>
                  <a:lnTo>
                    <a:pt x="57124" y="177774"/>
                  </a:lnTo>
                  <a:close/>
                </a:path>
                <a:path w="201295" h="204470">
                  <a:moveTo>
                    <a:pt x="57124" y="29781"/>
                  </a:moveTo>
                  <a:lnTo>
                    <a:pt x="55232" y="17995"/>
                  </a:lnTo>
                  <a:lnTo>
                    <a:pt x="49872" y="8547"/>
                  </a:lnTo>
                  <a:lnTo>
                    <a:pt x="41503" y="2273"/>
                  </a:lnTo>
                  <a:lnTo>
                    <a:pt x="30568" y="0"/>
                  </a:lnTo>
                  <a:lnTo>
                    <a:pt x="18669" y="2273"/>
                  </a:lnTo>
                  <a:lnTo>
                    <a:pt x="8953" y="8547"/>
                  </a:lnTo>
                  <a:lnTo>
                    <a:pt x="2400" y="17995"/>
                  </a:lnTo>
                  <a:lnTo>
                    <a:pt x="0" y="29781"/>
                  </a:lnTo>
                  <a:lnTo>
                    <a:pt x="2400" y="39814"/>
                  </a:lnTo>
                  <a:lnTo>
                    <a:pt x="8953" y="48577"/>
                  </a:lnTo>
                  <a:lnTo>
                    <a:pt x="18669" y="54775"/>
                  </a:lnTo>
                  <a:lnTo>
                    <a:pt x="30568" y="57124"/>
                  </a:lnTo>
                  <a:lnTo>
                    <a:pt x="41503" y="54775"/>
                  </a:lnTo>
                  <a:lnTo>
                    <a:pt x="49872" y="48577"/>
                  </a:lnTo>
                  <a:lnTo>
                    <a:pt x="55232" y="39814"/>
                  </a:lnTo>
                  <a:lnTo>
                    <a:pt x="57124" y="29781"/>
                  </a:lnTo>
                  <a:close/>
                </a:path>
                <a:path w="201295" h="204470">
                  <a:moveTo>
                    <a:pt x="201104" y="177774"/>
                  </a:moveTo>
                  <a:lnTo>
                    <a:pt x="199326" y="165874"/>
                  </a:lnTo>
                  <a:lnTo>
                    <a:pt x="194157" y="156146"/>
                  </a:lnTo>
                  <a:lnTo>
                    <a:pt x="185826" y="149606"/>
                  </a:lnTo>
                  <a:lnTo>
                    <a:pt x="174548" y="147205"/>
                  </a:lnTo>
                  <a:lnTo>
                    <a:pt x="162661" y="149606"/>
                  </a:lnTo>
                  <a:lnTo>
                    <a:pt x="152946" y="156146"/>
                  </a:lnTo>
                  <a:lnTo>
                    <a:pt x="146405" y="165874"/>
                  </a:lnTo>
                  <a:lnTo>
                    <a:pt x="144005" y="177774"/>
                  </a:lnTo>
                  <a:lnTo>
                    <a:pt x="146405" y="187363"/>
                  </a:lnTo>
                  <a:lnTo>
                    <a:pt x="152946" y="195884"/>
                  </a:lnTo>
                  <a:lnTo>
                    <a:pt x="162661" y="201993"/>
                  </a:lnTo>
                  <a:lnTo>
                    <a:pt x="174548" y="204330"/>
                  </a:lnTo>
                  <a:lnTo>
                    <a:pt x="185826" y="201993"/>
                  </a:lnTo>
                  <a:lnTo>
                    <a:pt x="194157" y="195884"/>
                  </a:lnTo>
                  <a:lnTo>
                    <a:pt x="199326" y="187363"/>
                  </a:lnTo>
                  <a:lnTo>
                    <a:pt x="201104" y="177774"/>
                  </a:lnTo>
                  <a:close/>
                </a:path>
                <a:path w="201295" h="204470">
                  <a:moveTo>
                    <a:pt x="201104" y="29781"/>
                  </a:moveTo>
                  <a:lnTo>
                    <a:pt x="199326" y="17995"/>
                  </a:lnTo>
                  <a:lnTo>
                    <a:pt x="194157" y="8547"/>
                  </a:lnTo>
                  <a:lnTo>
                    <a:pt x="185826" y="2273"/>
                  </a:lnTo>
                  <a:lnTo>
                    <a:pt x="174548" y="0"/>
                  </a:lnTo>
                  <a:lnTo>
                    <a:pt x="162661" y="2273"/>
                  </a:lnTo>
                  <a:lnTo>
                    <a:pt x="152946" y="8547"/>
                  </a:lnTo>
                  <a:lnTo>
                    <a:pt x="146405" y="17995"/>
                  </a:lnTo>
                  <a:lnTo>
                    <a:pt x="144005" y="29781"/>
                  </a:lnTo>
                  <a:lnTo>
                    <a:pt x="146405" y="39814"/>
                  </a:lnTo>
                  <a:lnTo>
                    <a:pt x="152946" y="48577"/>
                  </a:lnTo>
                  <a:lnTo>
                    <a:pt x="162661" y="54775"/>
                  </a:lnTo>
                  <a:lnTo>
                    <a:pt x="174548" y="57124"/>
                  </a:lnTo>
                  <a:lnTo>
                    <a:pt x="185826" y="54775"/>
                  </a:lnTo>
                  <a:lnTo>
                    <a:pt x="194157" y="48577"/>
                  </a:lnTo>
                  <a:lnTo>
                    <a:pt x="199326" y="39814"/>
                  </a:lnTo>
                  <a:lnTo>
                    <a:pt x="201104" y="29781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59153" y="2412902"/>
            <a:ext cx="205549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marR="5080" indent="-18097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Highly</a:t>
            </a:r>
            <a:r>
              <a:rPr dirty="0" sz="2000" spc="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ahoma"/>
                <a:cs typeface="Tahoma"/>
              </a:rPr>
              <a:t>adaptable </a:t>
            </a:r>
            <a:r>
              <a:rPr dirty="0" sz="2000" spc="70">
                <a:solidFill>
                  <a:srgbClr val="FFFFFF"/>
                </a:solidFill>
                <a:latin typeface="Tahoma"/>
                <a:cs typeface="Tahoma"/>
              </a:rPr>
              <a:t>infrastructure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23108" y="2412902"/>
            <a:ext cx="10966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dirty="0" sz="2000" spc="114">
                <a:solidFill>
                  <a:srgbClr val="FFFFFF"/>
                </a:solidFill>
                <a:latin typeface="Tahoma"/>
                <a:cs typeface="Tahoma"/>
              </a:rPr>
              <a:t>Fast</a:t>
            </a:r>
            <a:r>
              <a:rPr dirty="0" sz="20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000" spc="40">
                <a:solidFill>
                  <a:srgbClr val="FFFFFF"/>
                </a:solidFill>
                <a:latin typeface="Tahoma"/>
                <a:cs typeface="Tahoma"/>
              </a:rPr>
              <a:t>seamless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248823" y="2412902"/>
            <a:ext cx="20142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9120" marR="5080" indent="-567055">
              <a:lnSpc>
                <a:spcPct val="100000"/>
              </a:lnSpc>
              <a:spcBef>
                <a:spcPts val="100"/>
              </a:spcBef>
            </a:pPr>
            <a:r>
              <a:rPr dirty="0" sz="2000" spc="75">
                <a:solidFill>
                  <a:srgbClr val="FFFFFF"/>
                </a:solidFill>
                <a:latin typeface="Tahoma"/>
                <a:cs typeface="Tahoma"/>
              </a:rPr>
              <a:t>Trustworthy</a:t>
            </a:r>
            <a:r>
              <a:rPr dirty="0" sz="20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reliable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1616774" y="3100900"/>
          <a:ext cx="7603490" cy="52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/>
                <a:gridCol w="2160270"/>
                <a:gridCol w="523875"/>
                <a:gridCol w="2160270"/>
                <a:gridCol w="523875"/>
                <a:gridCol w="1626235"/>
              </a:tblGrid>
              <a:tr h="264160">
                <a:tc row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0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016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000" spc="8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016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dirty="0" sz="2000" spc="1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016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</a:tr>
              <a:tr h="2641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16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T w="19050">
                      <a:solidFill>
                        <a:srgbClr val="00FFD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8403359" y="732112"/>
            <a:ext cx="740410" cy="741045"/>
            <a:chOff x="8403359" y="732112"/>
            <a:chExt cx="740410" cy="741045"/>
          </a:xfrm>
        </p:grpSpPr>
        <p:sp>
          <p:nvSpPr>
            <p:cNvPr id="4" name="object 4" descr=""/>
            <p:cNvSpPr/>
            <p:nvPr/>
          </p:nvSpPr>
          <p:spPr>
            <a:xfrm>
              <a:off x="8403359" y="732112"/>
              <a:ext cx="740410" cy="741045"/>
            </a:xfrm>
            <a:custGeom>
              <a:avLst/>
              <a:gdLst/>
              <a:ahLst/>
              <a:cxnLst/>
              <a:rect l="l" t="t" r="r" b="b"/>
              <a:pathLst>
                <a:path w="740409" h="741044">
                  <a:moveTo>
                    <a:pt x="740239" y="740946"/>
                  </a:moveTo>
                  <a:lnTo>
                    <a:pt x="0" y="740946"/>
                  </a:lnTo>
                  <a:lnTo>
                    <a:pt x="0" y="0"/>
                  </a:lnTo>
                  <a:lnTo>
                    <a:pt x="740239" y="0"/>
                  </a:lnTo>
                  <a:lnTo>
                    <a:pt x="740239" y="740946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3374" y="865802"/>
              <a:ext cx="130124" cy="1301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374" y="1209278"/>
              <a:ext cx="130124" cy="1301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8300" y="865802"/>
              <a:ext cx="132975" cy="130124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7975149" y="4400562"/>
            <a:ext cx="415290" cy="415925"/>
          </a:xfrm>
          <a:custGeom>
            <a:avLst/>
            <a:gdLst/>
            <a:ahLst/>
            <a:cxnLst/>
            <a:rect l="l" t="t" r="r" b="b"/>
            <a:pathLst>
              <a:path w="415290" h="415925">
                <a:moveTo>
                  <a:pt x="415049" y="415874"/>
                </a:moveTo>
                <a:lnTo>
                  <a:pt x="0" y="415874"/>
                </a:lnTo>
                <a:lnTo>
                  <a:pt x="0" y="0"/>
                </a:lnTo>
                <a:lnTo>
                  <a:pt x="415049" y="0"/>
                </a:lnTo>
                <a:lnTo>
                  <a:pt x="415049" y="415874"/>
                </a:lnTo>
                <a:close/>
              </a:path>
            </a:pathLst>
          </a:custGeom>
          <a:solidFill>
            <a:srgbClr val="008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534998"/>
            <a:ext cx="1014094" cy="24765"/>
          </a:xfrm>
          <a:custGeom>
            <a:avLst/>
            <a:gdLst/>
            <a:ahLst/>
            <a:cxnLst/>
            <a:rect l="l" t="t" r="r" b="b"/>
            <a:pathLst>
              <a:path w="1014094" h="24765">
                <a:moveTo>
                  <a:pt x="1014024" y="0"/>
                </a:moveTo>
                <a:lnTo>
                  <a:pt x="0" y="0"/>
                </a:lnTo>
                <a:lnTo>
                  <a:pt x="0" y="24427"/>
                </a:lnTo>
                <a:lnTo>
                  <a:pt x="1014024" y="24427"/>
                </a:lnTo>
                <a:lnTo>
                  <a:pt x="1014024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642190"/>
            <a:ext cx="1014094" cy="24765"/>
          </a:xfrm>
          <a:custGeom>
            <a:avLst/>
            <a:gdLst/>
            <a:ahLst/>
            <a:cxnLst/>
            <a:rect l="l" t="t" r="r" b="b"/>
            <a:pathLst>
              <a:path w="1014094" h="24765">
                <a:moveTo>
                  <a:pt x="1014024" y="0"/>
                </a:moveTo>
                <a:lnTo>
                  <a:pt x="0" y="0"/>
                </a:lnTo>
                <a:lnTo>
                  <a:pt x="0" y="24427"/>
                </a:lnTo>
                <a:lnTo>
                  <a:pt x="1014024" y="24427"/>
                </a:lnTo>
                <a:lnTo>
                  <a:pt x="1014024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749382"/>
            <a:ext cx="1014094" cy="24765"/>
          </a:xfrm>
          <a:custGeom>
            <a:avLst/>
            <a:gdLst/>
            <a:ahLst/>
            <a:cxnLst/>
            <a:rect l="l" t="t" r="r" b="b"/>
            <a:pathLst>
              <a:path w="1014094" h="24765">
                <a:moveTo>
                  <a:pt x="1014024" y="0"/>
                </a:moveTo>
                <a:lnTo>
                  <a:pt x="0" y="0"/>
                </a:lnTo>
                <a:lnTo>
                  <a:pt x="0" y="24427"/>
                </a:lnTo>
                <a:lnTo>
                  <a:pt x="1014024" y="24427"/>
                </a:lnTo>
                <a:lnTo>
                  <a:pt x="1014024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856573"/>
            <a:ext cx="1014094" cy="24765"/>
          </a:xfrm>
          <a:custGeom>
            <a:avLst/>
            <a:gdLst/>
            <a:ahLst/>
            <a:cxnLst/>
            <a:rect l="l" t="t" r="r" b="b"/>
            <a:pathLst>
              <a:path w="1014094" h="24765">
                <a:moveTo>
                  <a:pt x="1014024" y="0"/>
                </a:moveTo>
                <a:lnTo>
                  <a:pt x="0" y="0"/>
                </a:lnTo>
                <a:lnTo>
                  <a:pt x="0" y="24428"/>
                </a:lnTo>
                <a:lnTo>
                  <a:pt x="1014024" y="24428"/>
                </a:lnTo>
                <a:lnTo>
                  <a:pt x="1014024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963765"/>
            <a:ext cx="1014094" cy="24765"/>
          </a:xfrm>
          <a:custGeom>
            <a:avLst/>
            <a:gdLst/>
            <a:ahLst/>
            <a:cxnLst/>
            <a:rect l="l" t="t" r="r" b="b"/>
            <a:pathLst>
              <a:path w="1014094" h="24765">
                <a:moveTo>
                  <a:pt x="1014024" y="0"/>
                </a:moveTo>
                <a:lnTo>
                  <a:pt x="0" y="0"/>
                </a:lnTo>
                <a:lnTo>
                  <a:pt x="0" y="24427"/>
                </a:lnTo>
                <a:lnTo>
                  <a:pt x="1014024" y="24427"/>
                </a:lnTo>
                <a:lnTo>
                  <a:pt x="1014024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1070957"/>
            <a:ext cx="1014094" cy="24765"/>
          </a:xfrm>
          <a:custGeom>
            <a:avLst/>
            <a:gdLst/>
            <a:ahLst/>
            <a:cxnLst/>
            <a:rect l="l" t="t" r="r" b="b"/>
            <a:pathLst>
              <a:path w="1014094" h="24765">
                <a:moveTo>
                  <a:pt x="1014024" y="0"/>
                </a:moveTo>
                <a:lnTo>
                  <a:pt x="0" y="0"/>
                </a:lnTo>
                <a:lnTo>
                  <a:pt x="0" y="24428"/>
                </a:lnTo>
                <a:lnTo>
                  <a:pt x="1014024" y="24428"/>
                </a:lnTo>
                <a:lnTo>
                  <a:pt x="1014024" y="0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98301" y="1209278"/>
            <a:ext cx="132975" cy="130124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8403046" y="0"/>
            <a:ext cx="741045" cy="734060"/>
            <a:chOff x="8403046" y="0"/>
            <a:chExt cx="741045" cy="734060"/>
          </a:xfrm>
        </p:grpSpPr>
        <p:sp>
          <p:nvSpPr>
            <p:cNvPr id="17" name="object 17" descr=""/>
            <p:cNvSpPr/>
            <p:nvPr/>
          </p:nvSpPr>
          <p:spPr>
            <a:xfrm>
              <a:off x="8413320" y="0"/>
              <a:ext cx="730885" cy="734060"/>
            </a:xfrm>
            <a:custGeom>
              <a:avLst/>
              <a:gdLst/>
              <a:ahLst/>
              <a:cxnLst/>
              <a:rect l="l" t="t" r="r" b="b"/>
              <a:pathLst>
                <a:path w="730884" h="734060">
                  <a:moveTo>
                    <a:pt x="730672" y="733483"/>
                  </a:moveTo>
                  <a:lnTo>
                    <a:pt x="0" y="0"/>
                  </a:lnTo>
                  <a:lnTo>
                    <a:pt x="730672" y="0"/>
                  </a:lnTo>
                  <a:lnTo>
                    <a:pt x="730672" y="733483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403046" y="0"/>
              <a:ext cx="741045" cy="734060"/>
            </a:xfrm>
            <a:custGeom>
              <a:avLst/>
              <a:gdLst/>
              <a:ahLst/>
              <a:cxnLst/>
              <a:rect l="l" t="t" r="r" b="b"/>
              <a:pathLst>
                <a:path w="741045" h="734060">
                  <a:moveTo>
                    <a:pt x="740946" y="733546"/>
                  </a:moveTo>
                  <a:lnTo>
                    <a:pt x="0" y="733546"/>
                  </a:lnTo>
                  <a:lnTo>
                    <a:pt x="0" y="0"/>
                  </a:lnTo>
                  <a:lnTo>
                    <a:pt x="10211" y="0"/>
                  </a:lnTo>
                  <a:lnTo>
                    <a:pt x="740946" y="733546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/>
          <p:nvPr/>
        </p:nvSpPr>
        <p:spPr>
          <a:xfrm>
            <a:off x="2150099" y="3374875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 h="0">
                <a:moveTo>
                  <a:pt x="0" y="0"/>
                </a:moveTo>
                <a:lnTo>
                  <a:pt x="2159999" y="0"/>
                </a:lnTo>
              </a:path>
            </a:pathLst>
          </a:custGeom>
          <a:ln w="19049">
            <a:solidFill>
              <a:srgbClr val="00FF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0" y="3365350"/>
            <a:ext cx="1626870" cy="19050"/>
          </a:xfrm>
          <a:custGeom>
            <a:avLst/>
            <a:gdLst/>
            <a:ahLst/>
            <a:cxnLst/>
            <a:rect l="l" t="t" r="r" b="b"/>
            <a:pathLst>
              <a:path w="1626870" h="19050">
                <a:moveTo>
                  <a:pt x="1626299" y="19049"/>
                </a:moveTo>
                <a:lnTo>
                  <a:pt x="0" y="19049"/>
                </a:lnTo>
                <a:lnTo>
                  <a:pt x="0" y="0"/>
                </a:lnTo>
                <a:lnTo>
                  <a:pt x="1626299" y="0"/>
                </a:lnTo>
                <a:lnTo>
                  <a:pt x="1626299" y="19049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58719" y="2319752"/>
            <a:ext cx="20574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5590" marR="5080" indent="-263525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ahoma"/>
                <a:cs typeface="Tahoma"/>
              </a:rPr>
              <a:t>currency </a:t>
            </a:r>
            <a:r>
              <a:rPr dirty="0" sz="2000" spc="80">
                <a:solidFill>
                  <a:srgbClr val="FFFFFF"/>
                </a:solidFill>
                <a:latin typeface="Tahoma"/>
                <a:cs typeface="Tahoma"/>
              </a:rPr>
              <a:t>acceptances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71178" y="2437552"/>
            <a:ext cx="21482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384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ahoma"/>
                <a:cs typeface="Tahoma"/>
              </a:rPr>
              <a:t>Secure</a:t>
            </a: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ahoma"/>
                <a:cs typeface="Tahoma"/>
              </a:rPr>
              <a:t>online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payment</a:t>
            </a:r>
            <a:r>
              <a:rPr dirty="0" sz="20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ahoma"/>
                <a:cs typeface="Tahoma"/>
              </a:rPr>
              <a:t>geteway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26299" y="3110425"/>
            <a:ext cx="523875" cy="528955"/>
          </a:xfrm>
          <a:prstGeom prst="rect">
            <a:avLst/>
          </a:prstGeom>
          <a:ln w="19049">
            <a:solidFill>
              <a:srgbClr val="00FFD4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800"/>
              </a:spcBef>
            </a:pPr>
            <a:r>
              <a:rPr dirty="0" sz="2000" spc="150">
                <a:solidFill>
                  <a:srgbClr val="FFFFFF"/>
                </a:solidFill>
                <a:latin typeface="Tahoma"/>
                <a:cs typeface="Tahoma"/>
              </a:rPr>
              <a:t>04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10100" y="3110425"/>
            <a:ext cx="523875" cy="528955"/>
          </a:xfrm>
          <a:prstGeom prst="rect">
            <a:avLst/>
          </a:prstGeom>
          <a:ln w="19049">
            <a:solidFill>
              <a:srgbClr val="00FFD4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800"/>
              </a:spcBef>
            </a:pPr>
            <a:r>
              <a:rPr dirty="0" sz="2000" spc="100">
                <a:solidFill>
                  <a:srgbClr val="FFFFFF"/>
                </a:solidFill>
                <a:latin typeface="Tahoma"/>
                <a:cs typeface="Tahoma"/>
              </a:rPr>
              <a:t>05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833899" y="3256441"/>
            <a:ext cx="1670050" cy="237490"/>
          </a:xfrm>
          <a:custGeom>
            <a:avLst/>
            <a:gdLst/>
            <a:ahLst/>
            <a:cxnLst/>
            <a:rect l="l" t="t" r="r" b="b"/>
            <a:pathLst>
              <a:path w="1670050" h="237489">
                <a:moveTo>
                  <a:pt x="0" y="118432"/>
                </a:moveTo>
                <a:lnTo>
                  <a:pt x="1669799" y="118432"/>
                </a:lnTo>
              </a:path>
              <a:path w="1670050" h="237489">
                <a:moveTo>
                  <a:pt x="1552976" y="236865"/>
                </a:moveTo>
                <a:lnTo>
                  <a:pt x="1669832" y="120009"/>
                </a:lnTo>
                <a:lnTo>
                  <a:pt x="1549822" y="0"/>
                </a:lnTo>
              </a:path>
            </a:pathLst>
          </a:custGeom>
          <a:ln w="19049">
            <a:solidFill>
              <a:srgbClr val="00FF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706724" y="2952475"/>
            <a:ext cx="1012825" cy="845185"/>
          </a:xfrm>
          <a:prstGeom prst="rect">
            <a:avLst/>
          </a:prstGeom>
          <a:ln w="19049">
            <a:solidFill>
              <a:srgbClr val="00FFD4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algn="ctr" marL="46355" marR="38100" indent="-635">
              <a:lnSpc>
                <a:spcPts val="1430"/>
              </a:lnSpc>
              <a:spcBef>
                <a:spcPts val="1195"/>
              </a:spcBef>
            </a:pPr>
            <a:r>
              <a:rPr dirty="0" sz="1200" spc="80">
                <a:solidFill>
                  <a:srgbClr val="FFFFFF"/>
                </a:solidFill>
                <a:latin typeface="Arial MT"/>
                <a:cs typeface="Arial MT"/>
              </a:rPr>
              <a:t>Flight </a:t>
            </a:r>
            <a:r>
              <a:rPr dirty="0" sz="1200" spc="105">
                <a:solidFill>
                  <a:srgbClr val="FFFFFF"/>
                </a:solidFill>
                <a:latin typeface="Arial MT"/>
                <a:cs typeface="Arial MT"/>
              </a:rPr>
              <a:t>reservation </a:t>
            </a:r>
            <a:r>
              <a:rPr dirty="0" sz="1200" spc="7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541161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5">
                <a:moveTo>
                  <a:pt x="715099" y="24427"/>
                </a:moveTo>
                <a:lnTo>
                  <a:pt x="0" y="24427"/>
                </a:lnTo>
                <a:lnTo>
                  <a:pt x="0" y="0"/>
                </a:lnTo>
                <a:lnTo>
                  <a:pt x="715099" y="0"/>
                </a:lnTo>
                <a:lnTo>
                  <a:pt x="71509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648352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5">
                <a:moveTo>
                  <a:pt x="715099" y="24427"/>
                </a:moveTo>
                <a:lnTo>
                  <a:pt x="0" y="24427"/>
                </a:lnTo>
                <a:lnTo>
                  <a:pt x="0" y="0"/>
                </a:lnTo>
                <a:lnTo>
                  <a:pt x="715099" y="0"/>
                </a:lnTo>
                <a:lnTo>
                  <a:pt x="71509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755544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5">
                <a:moveTo>
                  <a:pt x="715099" y="24427"/>
                </a:moveTo>
                <a:lnTo>
                  <a:pt x="0" y="24427"/>
                </a:lnTo>
                <a:lnTo>
                  <a:pt x="0" y="0"/>
                </a:lnTo>
                <a:lnTo>
                  <a:pt x="715099" y="0"/>
                </a:lnTo>
                <a:lnTo>
                  <a:pt x="71509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862736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5">
                <a:moveTo>
                  <a:pt x="715099" y="24428"/>
                </a:moveTo>
                <a:lnTo>
                  <a:pt x="0" y="24428"/>
                </a:lnTo>
                <a:lnTo>
                  <a:pt x="0" y="0"/>
                </a:lnTo>
                <a:lnTo>
                  <a:pt x="715099" y="0"/>
                </a:lnTo>
                <a:lnTo>
                  <a:pt x="715099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69928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5">
                <a:moveTo>
                  <a:pt x="715099" y="24427"/>
                </a:moveTo>
                <a:lnTo>
                  <a:pt x="0" y="24427"/>
                </a:lnTo>
                <a:lnTo>
                  <a:pt x="0" y="0"/>
                </a:lnTo>
                <a:lnTo>
                  <a:pt x="715099" y="0"/>
                </a:lnTo>
                <a:lnTo>
                  <a:pt x="715099" y="24427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1077119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5">
                <a:moveTo>
                  <a:pt x="715099" y="24428"/>
                </a:moveTo>
                <a:lnTo>
                  <a:pt x="0" y="24428"/>
                </a:lnTo>
                <a:lnTo>
                  <a:pt x="0" y="0"/>
                </a:lnTo>
                <a:lnTo>
                  <a:pt x="715099" y="0"/>
                </a:lnTo>
                <a:lnTo>
                  <a:pt x="715099" y="24428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856487" y="0"/>
            <a:ext cx="4287520" cy="5143500"/>
            <a:chOff x="4856487" y="0"/>
            <a:chExt cx="4287520" cy="514350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6287" y="0"/>
              <a:ext cx="3977699" cy="51434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856512" y="3430625"/>
              <a:ext cx="834390" cy="835025"/>
            </a:xfrm>
            <a:custGeom>
              <a:avLst/>
              <a:gdLst/>
              <a:ahLst/>
              <a:cxnLst/>
              <a:rect l="l" t="t" r="r" b="b"/>
              <a:pathLst>
                <a:path w="834389" h="835025">
                  <a:moveTo>
                    <a:pt x="834149" y="834949"/>
                  </a:moveTo>
                  <a:lnTo>
                    <a:pt x="0" y="834949"/>
                  </a:lnTo>
                  <a:lnTo>
                    <a:pt x="0" y="0"/>
                  </a:lnTo>
                  <a:lnTo>
                    <a:pt x="834149" y="834949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56480" y="164540"/>
              <a:ext cx="4287520" cy="3209925"/>
            </a:xfrm>
            <a:custGeom>
              <a:avLst/>
              <a:gdLst/>
              <a:ahLst/>
              <a:cxnLst/>
              <a:rect l="l" t="t" r="r" b="b"/>
              <a:pathLst>
                <a:path w="4287520" h="3209925">
                  <a:moveTo>
                    <a:pt x="57124" y="3182836"/>
                  </a:moveTo>
                  <a:lnTo>
                    <a:pt x="55232" y="3170936"/>
                  </a:lnTo>
                  <a:lnTo>
                    <a:pt x="49885" y="3161220"/>
                  </a:lnTo>
                  <a:lnTo>
                    <a:pt x="41503" y="3154667"/>
                  </a:lnTo>
                  <a:lnTo>
                    <a:pt x="30581" y="3152267"/>
                  </a:lnTo>
                  <a:lnTo>
                    <a:pt x="18669" y="3154667"/>
                  </a:lnTo>
                  <a:lnTo>
                    <a:pt x="8953" y="3161220"/>
                  </a:lnTo>
                  <a:lnTo>
                    <a:pt x="2400" y="3170936"/>
                  </a:lnTo>
                  <a:lnTo>
                    <a:pt x="0" y="3182836"/>
                  </a:lnTo>
                  <a:lnTo>
                    <a:pt x="2400" y="3192424"/>
                  </a:lnTo>
                  <a:lnTo>
                    <a:pt x="8953" y="3200946"/>
                  </a:lnTo>
                  <a:lnTo>
                    <a:pt x="18669" y="3207054"/>
                  </a:lnTo>
                  <a:lnTo>
                    <a:pt x="30581" y="3209391"/>
                  </a:lnTo>
                  <a:lnTo>
                    <a:pt x="41503" y="3207054"/>
                  </a:lnTo>
                  <a:lnTo>
                    <a:pt x="49885" y="3200946"/>
                  </a:lnTo>
                  <a:lnTo>
                    <a:pt x="55232" y="3192424"/>
                  </a:lnTo>
                  <a:lnTo>
                    <a:pt x="57124" y="3182836"/>
                  </a:lnTo>
                  <a:close/>
                </a:path>
                <a:path w="4287520" h="3209925">
                  <a:moveTo>
                    <a:pt x="57124" y="3034842"/>
                  </a:moveTo>
                  <a:lnTo>
                    <a:pt x="55232" y="3023057"/>
                  </a:lnTo>
                  <a:lnTo>
                    <a:pt x="49885" y="3013621"/>
                  </a:lnTo>
                  <a:lnTo>
                    <a:pt x="41503" y="3007347"/>
                  </a:lnTo>
                  <a:lnTo>
                    <a:pt x="30581" y="3005061"/>
                  </a:lnTo>
                  <a:lnTo>
                    <a:pt x="18669" y="3007347"/>
                  </a:lnTo>
                  <a:lnTo>
                    <a:pt x="8953" y="3013621"/>
                  </a:lnTo>
                  <a:lnTo>
                    <a:pt x="2400" y="3023057"/>
                  </a:lnTo>
                  <a:lnTo>
                    <a:pt x="0" y="3034842"/>
                  </a:lnTo>
                  <a:lnTo>
                    <a:pt x="2400" y="3044888"/>
                  </a:lnTo>
                  <a:lnTo>
                    <a:pt x="8953" y="3053638"/>
                  </a:lnTo>
                  <a:lnTo>
                    <a:pt x="18669" y="3059836"/>
                  </a:lnTo>
                  <a:lnTo>
                    <a:pt x="30581" y="3062186"/>
                  </a:lnTo>
                  <a:lnTo>
                    <a:pt x="41503" y="3059836"/>
                  </a:lnTo>
                  <a:lnTo>
                    <a:pt x="49885" y="3053638"/>
                  </a:lnTo>
                  <a:lnTo>
                    <a:pt x="55232" y="3044888"/>
                  </a:lnTo>
                  <a:lnTo>
                    <a:pt x="57124" y="3034842"/>
                  </a:lnTo>
                  <a:close/>
                </a:path>
                <a:path w="4287520" h="3209925">
                  <a:moveTo>
                    <a:pt x="201104" y="3182836"/>
                  </a:moveTo>
                  <a:lnTo>
                    <a:pt x="199326" y="3170936"/>
                  </a:lnTo>
                  <a:lnTo>
                    <a:pt x="194157" y="3161220"/>
                  </a:lnTo>
                  <a:lnTo>
                    <a:pt x="185826" y="3154667"/>
                  </a:lnTo>
                  <a:lnTo>
                    <a:pt x="174548" y="3152267"/>
                  </a:lnTo>
                  <a:lnTo>
                    <a:pt x="162661" y="3154667"/>
                  </a:lnTo>
                  <a:lnTo>
                    <a:pt x="152946" y="3161220"/>
                  </a:lnTo>
                  <a:lnTo>
                    <a:pt x="146405" y="3170936"/>
                  </a:lnTo>
                  <a:lnTo>
                    <a:pt x="144005" y="3182836"/>
                  </a:lnTo>
                  <a:lnTo>
                    <a:pt x="146405" y="3192424"/>
                  </a:lnTo>
                  <a:lnTo>
                    <a:pt x="152946" y="3200946"/>
                  </a:lnTo>
                  <a:lnTo>
                    <a:pt x="162661" y="3207054"/>
                  </a:lnTo>
                  <a:lnTo>
                    <a:pt x="174548" y="3209391"/>
                  </a:lnTo>
                  <a:lnTo>
                    <a:pt x="185826" y="3207054"/>
                  </a:lnTo>
                  <a:lnTo>
                    <a:pt x="194157" y="3200946"/>
                  </a:lnTo>
                  <a:lnTo>
                    <a:pt x="199326" y="3192424"/>
                  </a:lnTo>
                  <a:lnTo>
                    <a:pt x="201104" y="3182836"/>
                  </a:lnTo>
                  <a:close/>
                </a:path>
                <a:path w="4287520" h="3209925">
                  <a:moveTo>
                    <a:pt x="201104" y="3034842"/>
                  </a:moveTo>
                  <a:lnTo>
                    <a:pt x="199326" y="3023057"/>
                  </a:lnTo>
                  <a:lnTo>
                    <a:pt x="194157" y="3013621"/>
                  </a:lnTo>
                  <a:lnTo>
                    <a:pt x="185826" y="3007347"/>
                  </a:lnTo>
                  <a:lnTo>
                    <a:pt x="174548" y="3005061"/>
                  </a:lnTo>
                  <a:lnTo>
                    <a:pt x="162661" y="3007347"/>
                  </a:lnTo>
                  <a:lnTo>
                    <a:pt x="152946" y="3013621"/>
                  </a:lnTo>
                  <a:lnTo>
                    <a:pt x="146405" y="3023057"/>
                  </a:lnTo>
                  <a:lnTo>
                    <a:pt x="144005" y="3034842"/>
                  </a:lnTo>
                  <a:lnTo>
                    <a:pt x="146405" y="3044888"/>
                  </a:lnTo>
                  <a:lnTo>
                    <a:pt x="152946" y="3053638"/>
                  </a:lnTo>
                  <a:lnTo>
                    <a:pt x="162661" y="3059836"/>
                  </a:lnTo>
                  <a:lnTo>
                    <a:pt x="174548" y="3062186"/>
                  </a:lnTo>
                  <a:lnTo>
                    <a:pt x="185826" y="3059836"/>
                  </a:lnTo>
                  <a:lnTo>
                    <a:pt x="194157" y="3053638"/>
                  </a:lnTo>
                  <a:lnTo>
                    <a:pt x="199326" y="3044888"/>
                  </a:lnTo>
                  <a:lnTo>
                    <a:pt x="201104" y="3034842"/>
                  </a:lnTo>
                  <a:close/>
                </a:path>
                <a:path w="4287520" h="3209925">
                  <a:moveTo>
                    <a:pt x="4287113" y="0"/>
                  </a:moveTo>
                  <a:lnTo>
                    <a:pt x="3546868" y="0"/>
                  </a:lnTo>
                  <a:lnTo>
                    <a:pt x="3546868" y="740943"/>
                  </a:lnTo>
                  <a:lnTo>
                    <a:pt x="4287113" y="740943"/>
                  </a:lnTo>
                  <a:lnTo>
                    <a:pt x="4287113" y="0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62362" y="164537"/>
              <a:ext cx="741045" cy="741045"/>
            </a:xfrm>
            <a:custGeom>
              <a:avLst/>
              <a:gdLst/>
              <a:ahLst/>
              <a:cxnLst/>
              <a:rect l="l" t="t" r="r" b="b"/>
              <a:pathLst>
                <a:path w="741045" h="741044">
                  <a:moveTo>
                    <a:pt x="740945" y="740946"/>
                  </a:moveTo>
                  <a:lnTo>
                    <a:pt x="0" y="740946"/>
                  </a:lnTo>
                  <a:lnTo>
                    <a:pt x="0" y="0"/>
                  </a:lnTo>
                  <a:lnTo>
                    <a:pt x="740945" y="0"/>
                  </a:lnTo>
                  <a:lnTo>
                    <a:pt x="740945" y="740946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62362" y="164537"/>
              <a:ext cx="744220" cy="741045"/>
            </a:xfrm>
            <a:custGeom>
              <a:avLst/>
              <a:gdLst/>
              <a:ahLst/>
              <a:cxnLst/>
              <a:rect l="l" t="t" r="r" b="b"/>
              <a:pathLst>
                <a:path w="744220" h="741044">
                  <a:moveTo>
                    <a:pt x="0" y="740946"/>
                  </a:moveTo>
                  <a:lnTo>
                    <a:pt x="0" y="0"/>
                  </a:lnTo>
                  <a:lnTo>
                    <a:pt x="743796" y="0"/>
                  </a:lnTo>
                  <a:lnTo>
                    <a:pt x="0" y="74094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3374" y="298227"/>
              <a:ext cx="130124" cy="13012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3374" y="641703"/>
              <a:ext cx="130124" cy="13012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98301" y="298227"/>
              <a:ext cx="132975" cy="13012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98301" y="641703"/>
              <a:ext cx="132975" cy="130124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793024" y="997594"/>
            <a:ext cx="1924050" cy="215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50">
                <a:solidFill>
                  <a:srgbClr val="FFFFFF"/>
                </a:solidFill>
                <a:latin typeface="Tahoma"/>
                <a:cs typeface="Tahoma"/>
              </a:rPr>
              <a:t>02.</a:t>
            </a:r>
            <a:endParaRPr sz="35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4200"/>
              </a:spcBef>
            </a:pPr>
            <a:r>
              <a:rPr dirty="0" sz="3500" spc="160">
                <a:solidFill>
                  <a:srgbClr val="FFFFFF"/>
                </a:solidFill>
                <a:latin typeface="Tahoma"/>
                <a:cs typeface="Tahoma"/>
              </a:rPr>
              <a:t>Classes </a:t>
            </a:r>
            <a:r>
              <a:rPr dirty="0" sz="3500" spc="55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249" y="755999"/>
            <a:ext cx="419862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80">
                <a:solidFill>
                  <a:srgbClr val="FAFAFA"/>
                </a:solidFill>
              </a:rPr>
              <a:t>Flight</a:t>
            </a:r>
            <a:r>
              <a:rPr dirty="0" sz="2500" spc="-70">
                <a:solidFill>
                  <a:srgbClr val="FAFAFA"/>
                </a:solidFill>
              </a:rPr>
              <a:t> </a:t>
            </a:r>
            <a:r>
              <a:rPr dirty="0" sz="2500" spc="80">
                <a:solidFill>
                  <a:srgbClr val="FAFAFA"/>
                </a:solidFill>
              </a:rPr>
              <a:t>Graph</a:t>
            </a:r>
            <a:r>
              <a:rPr dirty="0" sz="2500" spc="-65">
                <a:solidFill>
                  <a:srgbClr val="FAFAFA"/>
                </a:solidFill>
              </a:rPr>
              <a:t> </a:t>
            </a:r>
            <a:r>
              <a:rPr dirty="0" sz="2500" spc="-10">
                <a:solidFill>
                  <a:srgbClr val="FAFAFA"/>
                </a:solidFill>
              </a:rPr>
              <a:t>Implementation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702249" y="1109186"/>
            <a:ext cx="7843520" cy="19589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469265" indent="-351155">
              <a:lnSpc>
                <a:spcPct val="100000"/>
              </a:lnSpc>
              <a:spcBef>
                <a:spcPts val="355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dirty="0" sz="1600" spc="165">
                <a:solidFill>
                  <a:srgbClr val="FAFAFA"/>
                </a:solidFill>
                <a:latin typeface="Arial MT"/>
                <a:cs typeface="Arial MT"/>
              </a:rPr>
              <a:t>Create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90">
                <a:solidFill>
                  <a:srgbClr val="FAFAFA"/>
                </a:solidFill>
                <a:latin typeface="Arial MT"/>
                <a:cs typeface="Arial MT"/>
              </a:rPr>
              <a:t>Fields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dirty="0" sz="1600" spc="250">
                <a:solidFill>
                  <a:srgbClr val="FAFAFA"/>
                </a:solidFill>
                <a:latin typeface="Arial MT"/>
                <a:cs typeface="Arial MT"/>
              </a:rPr>
              <a:t>add</a:t>
            </a:r>
            <a:r>
              <a:rPr dirty="0" sz="1600" spc="-2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0">
                <a:solidFill>
                  <a:srgbClr val="FAFAFA"/>
                </a:solidFill>
                <a:latin typeface="Arial MT"/>
                <a:cs typeface="Arial MT"/>
              </a:rPr>
              <a:t>Airport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addFlight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dirty="0" sz="1600" spc="105">
                <a:solidFill>
                  <a:srgbClr val="FAFAFA"/>
                </a:solidFill>
                <a:latin typeface="Arial MT"/>
                <a:cs typeface="Arial MT"/>
              </a:rPr>
              <a:t>searchForFlights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dirty="0" sz="1600" spc="145">
                <a:solidFill>
                  <a:srgbClr val="FAFAFA"/>
                </a:solidFill>
                <a:latin typeface="Arial MT"/>
                <a:cs typeface="Arial MT"/>
              </a:rPr>
              <a:t>bookFlight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3300"/>
              </a:lnSpc>
            </a:pPr>
            <a:r>
              <a:rPr dirty="0" sz="1600" spc="135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00">
                <a:solidFill>
                  <a:srgbClr val="FAFAFA"/>
                </a:solidFill>
                <a:latin typeface="Arial MT"/>
                <a:cs typeface="Arial MT"/>
              </a:rPr>
              <a:t>algorithm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35">
                <a:solidFill>
                  <a:srgbClr val="FAFAFA"/>
                </a:solidFill>
                <a:latin typeface="Arial MT"/>
                <a:cs typeface="Arial MT"/>
              </a:rPr>
              <a:t>used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60">
                <a:solidFill>
                  <a:srgbClr val="FAFAFA"/>
                </a:solidFill>
                <a:latin typeface="Arial MT"/>
                <a:cs typeface="Arial MT"/>
              </a:rPr>
              <a:t>is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0">
                <a:solidFill>
                  <a:srgbClr val="FAFAFA"/>
                </a:solidFill>
                <a:latin typeface="Arial MT"/>
                <a:cs typeface="Arial MT"/>
              </a:rPr>
              <a:t>Dijkstra.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40">
                <a:solidFill>
                  <a:srgbClr val="FAFAFA"/>
                </a:solidFill>
                <a:latin typeface="Arial MT"/>
                <a:cs typeface="Arial MT"/>
              </a:rPr>
              <a:t>It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90">
                <a:solidFill>
                  <a:srgbClr val="FAFAFA"/>
                </a:solidFill>
                <a:latin typeface="Arial MT"/>
                <a:cs typeface="Arial MT"/>
              </a:rPr>
              <a:t>finds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30">
                <a:solidFill>
                  <a:srgbClr val="FAFAFA"/>
                </a:solidFill>
                <a:latin typeface="Arial MT"/>
                <a:cs typeface="Arial MT"/>
              </a:rPr>
              <a:t>shortest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04">
                <a:solidFill>
                  <a:srgbClr val="FAFAFA"/>
                </a:solidFill>
                <a:latin typeface="Arial MT"/>
                <a:cs typeface="Arial MT"/>
              </a:rPr>
              <a:t>path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210">
                <a:solidFill>
                  <a:srgbClr val="FAFAFA"/>
                </a:solidFill>
                <a:latin typeface="Arial MT"/>
                <a:cs typeface="Arial MT"/>
              </a:rPr>
              <a:t>between</a:t>
            </a:r>
            <a:r>
              <a:rPr dirty="0" sz="1600" spc="-20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5">
                <a:solidFill>
                  <a:srgbClr val="FAFAFA"/>
                </a:solidFill>
                <a:latin typeface="Arial MT"/>
                <a:cs typeface="Arial MT"/>
              </a:rPr>
              <a:t>airports </a:t>
            </a:r>
            <a:r>
              <a:rPr dirty="0" sz="1600" spc="180">
                <a:solidFill>
                  <a:srgbClr val="FAFAFA"/>
                </a:solidFill>
                <a:latin typeface="Arial MT"/>
                <a:cs typeface="Arial MT"/>
              </a:rPr>
              <a:t>based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90">
                <a:solidFill>
                  <a:srgbClr val="FAFAFA"/>
                </a:solidFill>
                <a:latin typeface="Arial MT"/>
                <a:cs typeface="Arial MT"/>
              </a:rPr>
              <a:t>on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60">
                <a:solidFill>
                  <a:srgbClr val="FAFAFA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85">
                <a:solidFill>
                  <a:srgbClr val="FAFAFA"/>
                </a:solidFill>
                <a:latin typeface="Arial MT"/>
                <a:cs typeface="Arial MT"/>
              </a:rPr>
              <a:t>total</a:t>
            </a:r>
            <a:r>
              <a:rPr dirty="0" sz="1600" spc="-15">
                <a:solidFill>
                  <a:srgbClr val="FAFAFA"/>
                </a:solidFill>
                <a:latin typeface="Arial MT"/>
                <a:cs typeface="Arial MT"/>
              </a:rPr>
              <a:t> </a:t>
            </a:r>
            <a:r>
              <a:rPr dirty="0" sz="1600" spc="130">
                <a:solidFill>
                  <a:srgbClr val="FAFAFA"/>
                </a:solidFill>
                <a:latin typeface="Arial MT"/>
                <a:cs typeface="Arial MT"/>
              </a:rPr>
              <a:t>prices.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4" y="12"/>
            <a:ext cx="845185" cy="1675764"/>
            <a:chOff x="24" y="12"/>
            <a:chExt cx="845185" cy="1675764"/>
          </a:xfrm>
        </p:grpSpPr>
        <p:sp>
          <p:nvSpPr>
            <p:cNvPr id="3" name="object 3" descr=""/>
            <p:cNvSpPr/>
            <p:nvPr/>
          </p:nvSpPr>
          <p:spPr>
            <a:xfrm>
              <a:off x="24" y="12"/>
              <a:ext cx="845185" cy="837565"/>
            </a:xfrm>
            <a:custGeom>
              <a:avLst/>
              <a:gdLst/>
              <a:ahLst/>
              <a:cxnLst/>
              <a:rect l="l" t="t" r="r" b="b"/>
              <a:pathLst>
                <a:path w="845185" h="837565">
                  <a:moveTo>
                    <a:pt x="844599" y="837349"/>
                  </a:moveTo>
                  <a:lnTo>
                    <a:pt x="0" y="837349"/>
                  </a:lnTo>
                  <a:lnTo>
                    <a:pt x="0" y="0"/>
                  </a:lnTo>
                  <a:lnTo>
                    <a:pt x="53757" y="1641"/>
                  </a:lnTo>
                  <a:lnTo>
                    <a:pt x="106561" y="6507"/>
                  </a:lnTo>
                  <a:lnTo>
                    <a:pt x="158316" y="14510"/>
                  </a:lnTo>
                  <a:lnTo>
                    <a:pt x="208924" y="25562"/>
                  </a:lnTo>
                  <a:lnTo>
                    <a:pt x="258289" y="39576"/>
                  </a:lnTo>
                  <a:lnTo>
                    <a:pt x="306313" y="56462"/>
                  </a:lnTo>
                  <a:lnTo>
                    <a:pt x="352902" y="76135"/>
                  </a:lnTo>
                  <a:lnTo>
                    <a:pt x="397957" y="98505"/>
                  </a:lnTo>
                  <a:lnTo>
                    <a:pt x="441382" y="123485"/>
                  </a:lnTo>
                  <a:lnTo>
                    <a:pt x="483080" y="150987"/>
                  </a:lnTo>
                  <a:lnTo>
                    <a:pt x="522956" y="180924"/>
                  </a:lnTo>
                  <a:lnTo>
                    <a:pt x="560911" y="213207"/>
                  </a:lnTo>
                  <a:lnTo>
                    <a:pt x="596849" y="247749"/>
                  </a:lnTo>
                  <a:lnTo>
                    <a:pt x="631392" y="283632"/>
                  </a:lnTo>
                  <a:lnTo>
                    <a:pt x="663675" y="321423"/>
                  </a:lnTo>
                  <a:lnTo>
                    <a:pt x="693612" y="361033"/>
                  </a:lnTo>
                  <a:lnTo>
                    <a:pt x="721114" y="402372"/>
                  </a:lnTo>
                  <a:lnTo>
                    <a:pt x="746094" y="445349"/>
                  </a:lnTo>
                  <a:lnTo>
                    <a:pt x="768464" y="489875"/>
                  </a:lnTo>
                  <a:lnTo>
                    <a:pt x="788137" y="535859"/>
                  </a:lnTo>
                  <a:lnTo>
                    <a:pt x="805023" y="583212"/>
                  </a:lnTo>
                  <a:lnTo>
                    <a:pt x="819037" y="631843"/>
                  </a:lnTo>
                  <a:lnTo>
                    <a:pt x="830089" y="681662"/>
                  </a:lnTo>
                  <a:lnTo>
                    <a:pt x="838092" y="732580"/>
                  </a:lnTo>
                  <a:lnTo>
                    <a:pt x="842958" y="784505"/>
                  </a:lnTo>
                  <a:lnTo>
                    <a:pt x="844599" y="837349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4" y="837362"/>
              <a:ext cx="845185" cy="838200"/>
            </a:xfrm>
            <a:custGeom>
              <a:avLst/>
              <a:gdLst/>
              <a:ahLst/>
              <a:cxnLst/>
              <a:rect l="l" t="t" r="r" b="b"/>
              <a:pathLst>
                <a:path w="845185" h="838200">
                  <a:moveTo>
                    <a:pt x="0" y="838174"/>
                  </a:moveTo>
                  <a:lnTo>
                    <a:pt x="0" y="0"/>
                  </a:lnTo>
                  <a:lnTo>
                    <a:pt x="844599" y="0"/>
                  </a:lnTo>
                  <a:lnTo>
                    <a:pt x="844196" y="43846"/>
                  </a:lnTo>
                  <a:lnTo>
                    <a:pt x="841374" y="87674"/>
                  </a:lnTo>
                  <a:lnTo>
                    <a:pt x="839524" y="95001"/>
                  </a:lnTo>
                  <a:lnTo>
                    <a:pt x="838574" y="102168"/>
                  </a:lnTo>
                  <a:lnTo>
                    <a:pt x="838224" y="108726"/>
                  </a:lnTo>
                  <a:lnTo>
                    <a:pt x="838174" y="114224"/>
                  </a:lnTo>
                  <a:lnTo>
                    <a:pt x="833716" y="136414"/>
                  </a:lnTo>
                  <a:lnTo>
                    <a:pt x="829715" y="157168"/>
                  </a:lnTo>
                  <a:lnTo>
                    <a:pt x="825719" y="176564"/>
                  </a:lnTo>
                  <a:lnTo>
                    <a:pt x="821274" y="194674"/>
                  </a:lnTo>
                  <a:lnTo>
                    <a:pt x="818910" y="202387"/>
                  </a:lnTo>
                  <a:lnTo>
                    <a:pt x="816853" y="209949"/>
                  </a:lnTo>
                  <a:lnTo>
                    <a:pt x="815400" y="217512"/>
                  </a:lnTo>
                  <a:lnTo>
                    <a:pt x="814849" y="225224"/>
                  </a:lnTo>
                  <a:lnTo>
                    <a:pt x="807626" y="245149"/>
                  </a:lnTo>
                  <a:lnTo>
                    <a:pt x="801165" y="265149"/>
                  </a:lnTo>
                  <a:lnTo>
                    <a:pt x="794708" y="285299"/>
                  </a:lnTo>
                  <a:lnTo>
                    <a:pt x="787499" y="305674"/>
                  </a:lnTo>
                  <a:lnTo>
                    <a:pt x="783217" y="311060"/>
                  </a:lnTo>
                  <a:lnTo>
                    <a:pt x="779843" y="317431"/>
                  </a:lnTo>
                  <a:lnTo>
                    <a:pt x="777079" y="324560"/>
                  </a:lnTo>
                  <a:lnTo>
                    <a:pt x="774624" y="332224"/>
                  </a:lnTo>
                  <a:lnTo>
                    <a:pt x="764381" y="352248"/>
                  </a:lnTo>
                  <a:lnTo>
                    <a:pt x="754212" y="372428"/>
                  </a:lnTo>
                  <a:lnTo>
                    <a:pt x="744193" y="392612"/>
                  </a:lnTo>
                  <a:lnTo>
                    <a:pt x="734399" y="412649"/>
                  </a:lnTo>
                  <a:lnTo>
                    <a:pt x="729607" y="419512"/>
                  </a:lnTo>
                  <a:lnTo>
                    <a:pt x="725649" y="425924"/>
                  </a:lnTo>
                  <a:lnTo>
                    <a:pt x="721842" y="432337"/>
                  </a:lnTo>
                  <a:lnTo>
                    <a:pt x="717499" y="439199"/>
                  </a:lnTo>
                  <a:lnTo>
                    <a:pt x="704285" y="461385"/>
                  </a:lnTo>
                  <a:lnTo>
                    <a:pt x="690159" y="482134"/>
                  </a:lnTo>
                  <a:lnTo>
                    <a:pt x="675428" y="501528"/>
                  </a:lnTo>
                  <a:lnTo>
                    <a:pt x="660399" y="519649"/>
                  </a:lnTo>
                  <a:lnTo>
                    <a:pt x="654937" y="527312"/>
                  </a:lnTo>
                  <a:lnTo>
                    <a:pt x="648728" y="534521"/>
                  </a:lnTo>
                  <a:lnTo>
                    <a:pt x="642523" y="541126"/>
                  </a:lnTo>
                  <a:lnTo>
                    <a:pt x="637074" y="546974"/>
                  </a:lnTo>
                  <a:lnTo>
                    <a:pt x="606981" y="580130"/>
                  </a:lnTo>
                  <a:lnTo>
                    <a:pt x="586718" y="600168"/>
                  </a:lnTo>
                  <a:lnTo>
                    <a:pt x="576737" y="609834"/>
                  </a:lnTo>
                  <a:lnTo>
                    <a:pt x="566756" y="619045"/>
                  </a:lnTo>
                  <a:lnTo>
                    <a:pt x="556624" y="627424"/>
                  </a:lnTo>
                  <a:lnTo>
                    <a:pt x="548408" y="634787"/>
                  </a:lnTo>
                  <a:lnTo>
                    <a:pt x="539737" y="642303"/>
                  </a:lnTo>
                  <a:lnTo>
                    <a:pt x="531066" y="649823"/>
                  </a:lnTo>
                  <a:lnTo>
                    <a:pt x="522849" y="657199"/>
                  </a:lnTo>
                  <a:lnTo>
                    <a:pt x="493991" y="679374"/>
                  </a:lnTo>
                  <a:lnTo>
                    <a:pt x="431447" y="719514"/>
                  </a:lnTo>
                  <a:lnTo>
                    <a:pt x="385749" y="744824"/>
                  </a:lnTo>
                  <a:lnTo>
                    <a:pt x="356889" y="757424"/>
                  </a:lnTo>
                  <a:lnTo>
                    <a:pt x="341849" y="764174"/>
                  </a:lnTo>
                  <a:lnTo>
                    <a:pt x="296577" y="783214"/>
                  </a:lnTo>
                  <a:lnTo>
                    <a:pt x="249811" y="799596"/>
                  </a:lnTo>
                  <a:lnTo>
                    <a:pt x="201734" y="813221"/>
                  </a:lnTo>
                  <a:lnTo>
                    <a:pt x="152531" y="823990"/>
                  </a:lnTo>
                  <a:lnTo>
                    <a:pt x="102385" y="831804"/>
                  </a:lnTo>
                  <a:lnTo>
                    <a:pt x="51480" y="836565"/>
                  </a:lnTo>
                  <a:lnTo>
                    <a:pt x="0" y="838174"/>
                  </a:lnTo>
                  <a:close/>
                </a:path>
              </a:pathLst>
            </a:custGeom>
            <a:solidFill>
              <a:srgbClr val="00F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" y="925042"/>
              <a:ext cx="841375" cy="676910"/>
            </a:xfrm>
            <a:custGeom>
              <a:avLst/>
              <a:gdLst/>
              <a:ahLst/>
              <a:cxnLst/>
              <a:rect l="l" t="t" r="r" b="b"/>
              <a:pathLst>
                <a:path w="841375" h="676910">
                  <a:moveTo>
                    <a:pt x="398983" y="649947"/>
                  </a:moveTo>
                  <a:lnTo>
                    <a:pt x="0" y="649947"/>
                  </a:lnTo>
                  <a:lnTo>
                    <a:pt x="0" y="676503"/>
                  </a:lnTo>
                  <a:lnTo>
                    <a:pt x="341858" y="676503"/>
                  </a:lnTo>
                  <a:lnTo>
                    <a:pt x="356895" y="669747"/>
                  </a:lnTo>
                  <a:lnTo>
                    <a:pt x="371627" y="663524"/>
                  </a:lnTo>
                  <a:lnTo>
                    <a:pt x="385749" y="657148"/>
                  </a:lnTo>
                  <a:lnTo>
                    <a:pt x="398983" y="649947"/>
                  </a:lnTo>
                  <a:close/>
                </a:path>
                <a:path w="841375" h="676910">
                  <a:moveTo>
                    <a:pt x="556628" y="539750"/>
                  </a:moveTo>
                  <a:lnTo>
                    <a:pt x="0" y="539750"/>
                  </a:lnTo>
                  <a:lnTo>
                    <a:pt x="0" y="569531"/>
                  </a:lnTo>
                  <a:lnTo>
                    <a:pt x="522859" y="569531"/>
                  </a:lnTo>
                  <a:lnTo>
                    <a:pt x="531075" y="562152"/>
                  </a:lnTo>
                  <a:lnTo>
                    <a:pt x="539737" y="554634"/>
                  </a:lnTo>
                  <a:lnTo>
                    <a:pt x="548411" y="547116"/>
                  </a:lnTo>
                  <a:lnTo>
                    <a:pt x="556628" y="539750"/>
                  </a:lnTo>
                  <a:close/>
                </a:path>
                <a:path w="841375" h="676910">
                  <a:moveTo>
                    <a:pt x="660400" y="431977"/>
                  </a:moveTo>
                  <a:lnTo>
                    <a:pt x="0" y="431977"/>
                  </a:lnTo>
                  <a:lnTo>
                    <a:pt x="0" y="459295"/>
                  </a:lnTo>
                  <a:lnTo>
                    <a:pt x="637082" y="459295"/>
                  </a:lnTo>
                  <a:lnTo>
                    <a:pt x="642531" y="453453"/>
                  </a:lnTo>
                  <a:lnTo>
                    <a:pt x="648728" y="446849"/>
                  </a:lnTo>
                  <a:lnTo>
                    <a:pt x="654939" y="439635"/>
                  </a:lnTo>
                  <a:lnTo>
                    <a:pt x="660400" y="431977"/>
                  </a:lnTo>
                  <a:close/>
                </a:path>
                <a:path w="841375" h="676910">
                  <a:moveTo>
                    <a:pt x="734402" y="324980"/>
                  </a:moveTo>
                  <a:lnTo>
                    <a:pt x="0" y="324980"/>
                  </a:lnTo>
                  <a:lnTo>
                    <a:pt x="0" y="351523"/>
                  </a:lnTo>
                  <a:lnTo>
                    <a:pt x="717511" y="351523"/>
                  </a:lnTo>
                  <a:lnTo>
                    <a:pt x="721842" y="344665"/>
                  </a:lnTo>
                  <a:lnTo>
                    <a:pt x="725652" y="338251"/>
                  </a:lnTo>
                  <a:lnTo>
                    <a:pt x="729615" y="331838"/>
                  </a:lnTo>
                  <a:lnTo>
                    <a:pt x="734402" y="324980"/>
                  </a:lnTo>
                  <a:close/>
                </a:path>
                <a:path w="841375" h="676910">
                  <a:moveTo>
                    <a:pt x="787501" y="217995"/>
                  </a:moveTo>
                  <a:lnTo>
                    <a:pt x="0" y="217995"/>
                  </a:lnTo>
                  <a:lnTo>
                    <a:pt x="0" y="244551"/>
                  </a:lnTo>
                  <a:lnTo>
                    <a:pt x="774636" y="244551"/>
                  </a:lnTo>
                  <a:lnTo>
                    <a:pt x="777087" y="236893"/>
                  </a:lnTo>
                  <a:lnTo>
                    <a:pt x="779843" y="229755"/>
                  </a:lnTo>
                  <a:lnTo>
                    <a:pt x="783221" y="223393"/>
                  </a:lnTo>
                  <a:lnTo>
                    <a:pt x="787501" y="217995"/>
                  </a:lnTo>
                  <a:close/>
                </a:path>
                <a:path w="841375" h="676910">
                  <a:moveTo>
                    <a:pt x="821283" y="106997"/>
                  </a:moveTo>
                  <a:lnTo>
                    <a:pt x="0" y="106997"/>
                  </a:lnTo>
                  <a:lnTo>
                    <a:pt x="0" y="137553"/>
                  </a:lnTo>
                  <a:lnTo>
                    <a:pt x="814857" y="137553"/>
                  </a:lnTo>
                  <a:lnTo>
                    <a:pt x="815403" y="129844"/>
                  </a:lnTo>
                  <a:lnTo>
                    <a:pt x="816864" y="122275"/>
                  </a:lnTo>
                  <a:lnTo>
                    <a:pt x="818921" y="114719"/>
                  </a:lnTo>
                  <a:lnTo>
                    <a:pt x="821283" y="106997"/>
                  </a:lnTo>
                  <a:close/>
                </a:path>
                <a:path w="841375" h="676910">
                  <a:moveTo>
                    <a:pt x="841375" y="0"/>
                  </a:moveTo>
                  <a:lnTo>
                    <a:pt x="0" y="0"/>
                  </a:lnTo>
                  <a:lnTo>
                    <a:pt x="0" y="26555"/>
                  </a:lnTo>
                  <a:lnTo>
                    <a:pt x="838187" y="26555"/>
                  </a:lnTo>
                  <a:lnTo>
                    <a:pt x="838225" y="21056"/>
                  </a:lnTo>
                  <a:lnTo>
                    <a:pt x="838581" y="14490"/>
                  </a:lnTo>
                  <a:lnTo>
                    <a:pt x="839533" y="7327"/>
                  </a:lnTo>
                  <a:lnTo>
                    <a:pt x="841375" y="0"/>
                  </a:lnTo>
                  <a:close/>
                </a:path>
              </a:pathLst>
            </a:custGeom>
            <a:solidFill>
              <a:srgbClr val="0084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8428887" y="2211498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24427"/>
                </a:moveTo>
                <a:lnTo>
                  <a:pt x="715112" y="24427"/>
                </a:lnTo>
                <a:lnTo>
                  <a:pt x="7151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28887" y="2104306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24427"/>
                </a:moveTo>
                <a:lnTo>
                  <a:pt x="715112" y="24427"/>
                </a:lnTo>
                <a:lnTo>
                  <a:pt x="7151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428887" y="1997114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24427"/>
                </a:moveTo>
                <a:lnTo>
                  <a:pt x="715112" y="24427"/>
                </a:lnTo>
                <a:lnTo>
                  <a:pt x="7151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428887" y="1889923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24427"/>
                </a:moveTo>
                <a:lnTo>
                  <a:pt x="715112" y="24427"/>
                </a:lnTo>
                <a:lnTo>
                  <a:pt x="7151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428887" y="1782731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24427"/>
                </a:moveTo>
                <a:lnTo>
                  <a:pt x="715112" y="24427"/>
                </a:lnTo>
                <a:lnTo>
                  <a:pt x="7151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428887" y="1675539"/>
            <a:ext cx="715645" cy="24765"/>
          </a:xfrm>
          <a:custGeom>
            <a:avLst/>
            <a:gdLst/>
            <a:ahLst/>
            <a:cxnLst/>
            <a:rect l="l" t="t" r="r" b="b"/>
            <a:pathLst>
              <a:path w="715645" h="24764">
                <a:moveTo>
                  <a:pt x="0" y="24427"/>
                </a:moveTo>
                <a:lnTo>
                  <a:pt x="715112" y="24427"/>
                </a:lnTo>
                <a:lnTo>
                  <a:pt x="715112" y="0"/>
                </a:lnTo>
                <a:lnTo>
                  <a:pt x="0" y="0"/>
                </a:lnTo>
                <a:lnTo>
                  <a:pt x="0" y="24427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04912" y="4192612"/>
            <a:ext cx="415290" cy="415925"/>
          </a:xfrm>
          <a:custGeom>
            <a:avLst/>
            <a:gdLst/>
            <a:ahLst/>
            <a:cxnLst/>
            <a:rect l="l" t="t" r="r" b="b"/>
            <a:pathLst>
              <a:path w="415290" h="415925">
                <a:moveTo>
                  <a:pt x="415049" y="415874"/>
                </a:moveTo>
                <a:lnTo>
                  <a:pt x="0" y="415874"/>
                </a:lnTo>
                <a:lnTo>
                  <a:pt x="0" y="0"/>
                </a:lnTo>
                <a:lnTo>
                  <a:pt x="415049" y="0"/>
                </a:lnTo>
                <a:lnTo>
                  <a:pt x="415049" y="415874"/>
                </a:lnTo>
                <a:close/>
              </a:path>
            </a:pathLst>
          </a:custGeom>
          <a:solidFill>
            <a:srgbClr val="00FF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Challenges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477195" y="1943115"/>
            <a:ext cx="1337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0">
                <a:solidFill>
                  <a:srgbClr val="FFFDFC"/>
                </a:solidFill>
                <a:latin typeface="Tahoma"/>
                <a:cs typeface="Tahoma"/>
              </a:rPr>
              <a:t>Availability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33625" y="3981789"/>
            <a:ext cx="1270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FFFDFC"/>
                </a:solidFill>
                <a:latin typeface="Tahoma"/>
                <a:cs typeface="Tahoma"/>
              </a:rPr>
              <a:t>challenges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64084" y="1638315"/>
            <a:ext cx="11499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DFC"/>
                </a:solidFill>
                <a:latin typeface="Tahoma"/>
                <a:cs typeface="Tahoma"/>
              </a:rPr>
              <a:t>Costumer </a:t>
            </a:r>
            <a:r>
              <a:rPr dirty="0" sz="2000" spc="55">
                <a:solidFill>
                  <a:srgbClr val="FFFDFC"/>
                </a:solidFill>
                <a:latin typeface="Tahoma"/>
                <a:cs typeface="Tahoma"/>
              </a:rPr>
              <a:t>services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1797012" y="2381000"/>
          <a:ext cx="6158229" cy="1504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360"/>
                <a:gridCol w="340360"/>
                <a:gridCol w="935355"/>
                <a:gridCol w="499110"/>
                <a:gridCol w="337185"/>
                <a:gridCol w="936625"/>
                <a:gridCol w="505460"/>
                <a:gridCol w="340360"/>
                <a:gridCol w="935989"/>
                <a:gridCol w="477520"/>
                <a:gridCol w="414020"/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AFAFA"/>
                      </a:solidFill>
                      <a:prstDash val="solid"/>
                    </a:lnR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r">
                        <a:lnSpc>
                          <a:spcPts val="1450"/>
                        </a:lnSpc>
                      </a:pPr>
                      <a:r>
                        <a:rPr dirty="0" sz="2000" spc="-10">
                          <a:solidFill>
                            <a:srgbClr val="FFFDFC"/>
                          </a:solidFill>
                          <a:latin typeface="Tahoma"/>
                          <a:cs typeface="Tahoma"/>
                        </a:rPr>
                        <a:t>challen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FAFAFA"/>
                      </a:solidFill>
                      <a:prstDash val="solid"/>
                    </a:lnL>
                    <a:lnR w="19050">
                      <a:solidFill>
                        <a:srgbClr val="FAFAF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59385" marR="67310">
                        <a:lnSpc>
                          <a:spcPts val="1450"/>
                        </a:lnSpc>
                      </a:pPr>
                      <a:r>
                        <a:rPr dirty="0" sz="2000" spc="60">
                          <a:solidFill>
                            <a:srgbClr val="FFFDFC"/>
                          </a:solidFill>
                          <a:latin typeface="Tahoma"/>
                          <a:cs typeface="Tahoma"/>
                        </a:rPr>
                        <a:t>ges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FAFAF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9725">
                <a:tc gridSpan="2" rowSpan="2"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000" spc="-25">
                          <a:solidFill>
                            <a:srgbClr val="FAFAFA"/>
                          </a:solidFill>
                          <a:latin typeface="Tahoma"/>
                          <a:cs typeface="Tahoma"/>
                        </a:rPr>
                        <a:t>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B w="19050">
                      <a:solidFill>
                        <a:srgbClr val="FAFAFA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000" spc="85">
                          <a:solidFill>
                            <a:srgbClr val="FAFAFA"/>
                          </a:solidFill>
                          <a:latin typeface="Tahoma"/>
                          <a:cs typeface="Tahoma"/>
                        </a:rPr>
                        <a:t>02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B w="19050">
                      <a:solidFill>
                        <a:srgbClr val="FAFAFA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000" spc="110">
                          <a:solidFill>
                            <a:srgbClr val="FAFAFA"/>
                          </a:solidFill>
                          <a:latin typeface="Tahoma"/>
                          <a:cs typeface="Tahoma"/>
                        </a:rPr>
                        <a:t>03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B w="19050">
                      <a:solidFill>
                        <a:srgbClr val="FAFAFA"/>
                      </a:solidFill>
                      <a:prstDash val="soli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marL="178435" marR="6731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2000" spc="150">
                          <a:solidFill>
                            <a:srgbClr val="FAFAFA"/>
                          </a:solidFill>
                          <a:latin typeface="Tahoma"/>
                          <a:cs typeface="Tahoma"/>
                        </a:rPr>
                        <a:t>04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9725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FAFAFA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FAFAFA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FAFAFA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0">
                    <a:lnL w="19050">
                      <a:solidFill>
                        <a:srgbClr val="00FFD4"/>
                      </a:solidFill>
                      <a:prstDash val="solid"/>
                    </a:lnL>
                    <a:lnR w="19050">
                      <a:solidFill>
                        <a:srgbClr val="00FFD4"/>
                      </a:solidFill>
                      <a:prstDash val="solid"/>
                    </a:lnR>
                    <a:lnT w="19050">
                      <a:solidFill>
                        <a:srgbClr val="00FFD4"/>
                      </a:solidFill>
                      <a:prstDash val="solid"/>
                    </a:lnT>
                    <a:lnB w="19050">
                      <a:solidFill>
                        <a:srgbClr val="00FFD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7195">
                <a:tc gridSpan="4">
                  <a:txBody>
                    <a:bodyPr/>
                    <a:lstStyle/>
                    <a:p>
                      <a:pPr marL="1253490">
                        <a:lnSpc>
                          <a:spcPts val="1450"/>
                        </a:lnSpc>
                        <a:spcBef>
                          <a:spcPts val="1735"/>
                        </a:spcBef>
                      </a:pPr>
                      <a:r>
                        <a:rPr dirty="0" sz="2000" spc="100">
                          <a:solidFill>
                            <a:srgbClr val="FFFDFC"/>
                          </a:solidFill>
                          <a:latin typeface="Tahoma"/>
                          <a:cs typeface="Tahoma"/>
                        </a:rPr>
                        <a:t>Operat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0345">
                    <a:lnR w="28575">
                      <a:solidFill>
                        <a:srgbClr val="FAFAF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marL="147955">
                        <a:lnSpc>
                          <a:spcPts val="1450"/>
                        </a:lnSpc>
                        <a:spcBef>
                          <a:spcPts val="1735"/>
                        </a:spcBef>
                        <a:tabLst>
                          <a:tab pos="2710815" algn="l"/>
                        </a:tabLst>
                      </a:pPr>
                      <a:r>
                        <a:rPr dirty="0" sz="2000" spc="-10">
                          <a:solidFill>
                            <a:srgbClr val="FFFDFC"/>
                          </a:solidFill>
                          <a:latin typeface="Tahoma"/>
                          <a:cs typeface="Tahoma"/>
                        </a:rPr>
                        <a:t>ional</a:t>
                      </a:r>
                      <a:r>
                        <a:rPr dirty="0" sz="2000">
                          <a:solidFill>
                            <a:srgbClr val="FFFDFC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2000" spc="50">
                          <a:solidFill>
                            <a:srgbClr val="FFFDFC"/>
                          </a:solidFill>
                          <a:latin typeface="Tahoma"/>
                          <a:cs typeface="Tahoma"/>
                        </a:rPr>
                        <a:t>Paym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0345">
                    <a:lnL w="28575">
                      <a:solidFill>
                        <a:srgbClr val="FAFAFA"/>
                      </a:solidFill>
                      <a:prstDash val="solid"/>
                    </a:lnL>
                    <a:lnR w="19050">
                      <a:solidFill>
                        <a:srgbClr val="FAFAF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450"/>
                        </a:lnSpc>
                        <a:spcBef>
                          <a:spcPts val="1735"/>
                        </a:spcBef>
                      </a:pPr>
                      <a:r>
                        <a:rPr dirty="0" sz="2000" spc="-25">
                          <a:solidFill>
                            <a:srgbClr val="FFFDFC"/>
                          </a:solidFill>
                          <a:latin typeface="Tahoma"/>
                          <a:cs typeface="Tahoma"/>
                        </a:rPr>
                        <a:t>en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0345">
                    <a:lnL w="19050">
                      <a:solidFill>
                        <a:srgbClr val="FAFAFA"/>
                      </a:solidFill>
                      <a:prstDash val="solid"/>
                    </a:lnL>
                    <a:lnT w="19050">
                      <a:solidFill>
                        <a:srgbClr val="00FFD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 descr=""/>
          <p:cNvSpPr txBox="1"/>
          <p:nvPr/>
        </p:nvSpPr>
        <p:spPr>
          <a:xfrm>
            <a:off x="7393393" y="3676989"/>
            <a:ext cx="1371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45">
                <a:solidFill>
                  <a:srgbClr val="FFFDFC"/>
                </a:solidFill>
                <a:latin typeface="Tahoma"/>
                <a:cs typeface="Tahoma"/>
              </a:rPr>
              <a:t>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61426" y="3981789"/>
            <a:ext cx="1270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FFFDFC"/>
                </a:solidFill>
                <a:latin typeface="Tahoma"/>
                <a:cs typeface="Tahoma"/>
              </a:rPr>
              <a:t>challenges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Pres</dc:title>
  <dcterms:created xsi:type="dcterms:W3CDTF">2024-01-13T12:27:38Z</dcterms:created>
  <dcterms:modified xsi:type="dcterms:W3CDTF">2024-01-13T12:27:38Z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