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3" r:id="rId2"/>
  </p:sldMasterIdLst>
  <p:notesMasterIdLst>
    <p:notesMasterId r:id="rId32"/>
  </p:notesMasterIdLst>
  <p:sldIdLst>
    <p:sldId id="256" r:id="rId3"/>
    <p:sldId id="273" r:id="rId4"/>
    <p:sldId id="259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70" r:id="rId13"/>
    <p:sldId id="268" r:id="rId14"/>
    <p:sldId id="271" r:id="rId15"/>
    <p:sldId id="272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5" r:id="rId27"/>
    <p:sldId id="286" r:id="rId28"/>
    <p:sldId id="287" r:id="rId29"/>
    <p:sldId id="284" r:id="rId30"/>
    <p:sldId id="28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146" autoAdjust="0"/>
  </p:normalViewPr>
  <p:slideViewPr>
    <p:cSldViewPr snapToGrid="0">
      <p:cViewPr varScale="1">
        <p:scale>
          <a:sx n="87" d="100"/>
          <a:sy n="87" d="100"/>
        </p:scale>
        <p:origin x="7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293C6F-C082-4A38-993D-F474F6743EED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222FA-78D3-4E12-BA9E-87AF152CC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66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Before we get into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specfiics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about the Chez Scheme compiler, our proof, and other details... first we should think about why we care about compiler correctness?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F222FA-78D3-4E12-BA9E-87AF152CCC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96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this project, we give a proof of correctness of a single pass of the Chez Scheme compiler over a subset of Scheme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this way, we simplify each of the problem areas: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Looking at a small part of the compiler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pass translates from Scheme to Scheme so we can use the same semantics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also cut out some of the language to reduce complexity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28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F222FA-78D3-4E12-BA9E-87AF152CCC4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113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also give two frameworks for validating our proof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first, in Coq, was originally intended to be a complete mechanization of the proof.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While that ended up being outside of the scope of this work, we still provide an implementation of part of Scheme’s semantics and prove some basic properties about it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second, in Racket, provides a way to show correctness of the pass (and our proof approach) for individual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F222FA-78D3-4E12-BA9E-87AF152CCC4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24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first proof of compiler correctness comes from John McCarthy and James Painter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They provide a correctness proof for a simple compiler from arithmetic expressions to machine code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Their proof is intentionally simple, as they intended to create a framework for proving correctness of larger compilers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F222FA-78D3-4E12-BA9E-87AF152CCC4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36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McCarthy’s proof was about a tiny language of only 3 expressions, but still about 10 pages long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reason about larger, practical languages, a proof would be very large. Still possible on paper, but checking such a proof by hand is difficult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Solution: use computers to help check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F222FA-78D3-4E12-BA9E-87AF152CCC4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953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Computers work perfectly and tirelessly – if we could get them to check our proofs, we would have a much higher degree of trust in their validity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F222FA-78D3-4E12-BA9E-87AF152CCC4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115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1968, de Bruijn released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Automath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a formal language for encoding and checking mathematical theories computationally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First system to utilize Curry-Howard correspondence between intuitionistic logic and dependent types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F222FA-78D3-4E12-BA9E-87AF152CCC4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536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Automath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works by exploiting a correspondence between intuitionistic logic and dependent types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But what is intuitionistic logic? Alternative to classical logic that requires direct, constructive proofs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Direct because no law of excluded middle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Constructive because of this requirement of directness – if you want to prove something exists, you must build it directly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Statements in intuitionistic logic correspond exactly to dependent types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Given a statement, if we can construct a term of its type, we have proven it – a statement is the type of its proof.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F222FA-78D3-4E12-BA9E-87AF152CCC4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98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Automath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was based on a very simple dependent type theory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Martin-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Lof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and Girard advanced this connection by developing type theories with the correspondence, and computers, in mind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Girard’s System F extended the theory to allow for higher-order logic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Martin-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Lof’s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Intuitionistic Type Theory was an attempt at a foundation for mathematics, with the computational correspondence in mind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Indeed, Martin-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Lof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describes intuitionistic type theory as a programming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F222FA-78D3-4E12-BA9E-87AF152CCC4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726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Types and terms can depend on types and terms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Essentially the most powerful dependently typed lambda calculus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F222FA-78D3-4E12-BA9E-87AF152CCC4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587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Proof assistant based on Calculus of Constructions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F222FA-78D3-4E12-BA9E-87AF152CCC4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57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 computer scientists, we already know this, but software is already present nearly everywhere in our lives</a:t>
            </a:r>
            <a:endParaRPr lang="en-US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dirty="0"/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We’re on Zoom right now, phones in our pocket, air conditioning,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etc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F222FA-78D3-4E12-BA9E-87AF152CCC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32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F222FA-78D3-4E12-BA9E-87AF152CCC4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89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F222FA-78D3-4E12-BA9E-87AF152CCC4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326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F222FA-78D3-4E12-BA9E-87AF152CCC4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15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Everywhere means everywhere - including in safety critical settings like airplanes, medical equipment, and nuclear reactors.</a:t>
            </a: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F222FA-78D3-4E12-BA9E-87AF152CCC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78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can observe this situation in many areas - complexity is increasing across the board</a:t>
            </a:r>
            <a:endParaRPr lang="en-US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dirty="0"/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Needless to say, software errors in equipment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thats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controlling your heart or at the local nuclear power plant are very bad </a:t>
            </a:r>
            <a:endParaRPr lang="en-US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dirty="0"/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So, can we fix?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F222FA-78D3-4E12-BA9E-87AF152CCC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87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general, static analysis is the process of examining source code.</a:t>
            </a:r>
            <a:endParaRPr lang="en-US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dirty="0"/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By carefully analyzing source code, we can devise proofs that certain kinds of errors don’t occur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Some analysis can be performed completely based on the syntax of a program – for ex, every line ending in a semi-colon.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However, for more complex proofs, we give meaning to the source code using the semantics of its language, for ex to prove a program results in a certain value</a:t>
            </a:r>
            <a:endParaRPr lang="en-US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F222FA-78D3-4E12-BA9E-87AF152CCC4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88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However, these proofs involving the semantics tend to make a critical assumption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sz="2800" dirty="0"/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assume that our proof about a program holds for its compiled version - essentially we are trusting that our compiler didn’t make an error</a:t>
            </a:r>
            <a:endParaRPr lang="en-US" sz="28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sz="2800" dirty="0"/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most cases, this is fine - mainstream compilers are pretty trustworthy, and most use cases aren’t critical</a:t>
            </a:r>
            <a:endParaRPr lang="en-US" sz="28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sz="2800" dirty="0"/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But if you have a pacemaker, for example, this assumption means trusting the compiler with your life</a:t>
            </a:r>
            <a:endParaRPr lang="en-US" sz="28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F222FA-78D3-4E12-BA9E-87AF152CCC4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7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safety critical software, we want to minimize the assumptions we make.</a:t>
            </a:r>
            <a:endParaRPr lang="en-US" sz="28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sz="2800" dirty="0"/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Therefore, we are no longer assured that our compiled program is error free</a:t>
            </a:r>
            <a:endParaRPr lang="en-US" sz="28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F222FA-78D3-4E12-BA9E-87AF152CCC4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53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Compilers are really just programs themselves, so we can apply static analysis to them as well</a:t>
            </a:r>
            <a:endParaRPr lang="en-US" sz="28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sz="2800" dirty="0"/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Specifically, we want to prove that our compilers translate correctly - that they preserve the semantics of programs that they compile</a:t>
            </a:r>
            <a:endParaRPr lang="en-US" sz="28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sz="2800" dirty="0"/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we can prove correctness of our compilers, we can successfully remove an assumption and get closer to full trust of our software</a:t>
            </a:r>
            <a:endParaRPr lang="en-US" sz="28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F222FA-78D3-4E12-BA9E-87AF152CCC4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01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gcc</a:t>
            </a:r>
            <a:r>
              <a:rPr lang="en-US" dirty="0"/>
              <a:t> ~15M lines of code</a:t>
            </a:r>
          </a:p>
          <a:p>
            <a:endParaRPr lang="en-US" dirty="0"/>
          </a:p>
          <a:p>
            <a:r>
              <a:rPr lang="en-US" dirty="0"/>
              <a:t>Compilers typically translate a program in a high level language to a program in a low level language.  So we have to create a relationship between the semantics of these languages</a:t>
            </a:r>
          </a:p>
          <a:p>
            <a:endParaRPr lang="en-US" dirty="0"/>
          </a:p>
          <a:p>
            <a:r>
              <a:rPr lang="en-US" dirty="0"/>
              <a:t>Finally, to prove compiler correctness, we have to consider all possible programs in a language. Even for small languages, this can involve concepts that are difficult to reason about like recursion, mutation,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F222FA-78D3-4E12-BA9E-87AF152CCC4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0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 preserve="1">
  <p:cSld name="Bulle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body" idx="1"/>
          </p:nvPr>
        </p:nvSpPr>
        <p:spPr>
          <a:xfrm>
            <a:off x="1953763" y="1913584"/>
            <a:ext cx="7808687" cy="50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lnSpc>
                <a:spcPct val="12625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2133" b="1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2pPr>
            <a:lvl3pPr marL="1828754" lvl="2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3pPr>
            <a:lvl4pPr marL="2438339" lvl="3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3047924" lvl="4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3657509" lvl="5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2"/>
          </p:nvPr>
        </p:nvSpPr>
        <p:spPr>
          <a:xfrm>
            <a:off x="1953763" y="2423063"/>
            <a:ext cx="7808687" cy="339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9369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867"/>
            </a:lvl1pPr>
            <a:lvl2pPr marL="1219170" lvl="1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2pPr>
            <a:lvl3pPr marL="1828754" lvl="2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3pPr>
            <a:lvl4pPr marL="2438339" lvl="3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3047924" lvl="4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3657509" lvl="5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title"/>
          </p:nvPr>
        </p:nvSpPr>
        <p:spPr>
          <a:xfrm>
            <a:off x="838200" y="725914"/>
            <a:ext cx="10515600" cy="625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>
            <a:off x="7491867" y="6351113"/>
            <a:ext cx="41148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endParaRPr lang="en-US" kern="0"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11379199" y="6351113"/>
            <a:ext cx="544856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r>
              <a:rPr lang="en-US" kern="0"/>
              <a:t>/   </a:t>
            </a:r>
            <a:fld id="{00000000-1234-1234-1234-123412341234}" type="slidenum">
              <a:rPr lang="en-US" kern="0" smtClean="0"/>
              <a:pPr defTabSz="1219170">
                <a:buClr>
                  <a:srgbClr val="000000"/>
                </a:buClr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04293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Custom Sidebar" preserve="1">
  <p:cSld name="Content and Custom Sideba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/>
          <p:nvPr/>
        </p:nvSpPr>
        <p:spPr>
          <a:xfrm>
            <a:off x="-1" y="0"/>
            <a:ext cx="12192000" cy="185531"/>
          </a:xfrm>
          <a:prstGeom prst="rect">
            <a:avLst/>
          </a:prstGeom>
          <a:solidFill>
            <a:srgbClr val="C6924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1"/>
          <p:cNvSpPr/>
          <p:nvPr/>
        </p:nvSpPr>
        <p:spPr>
          <a:xfrm>
            <a:off x="7861301" y="185531"/>
            <a:ext cx="4330697" cy="58193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1"/>
          <p:cNvSpPr txBox="1">
            <a:spLocks noGrp="1"/>
          </p:cNvSpPr>
          <p:nvPr>
            <p:ph type="title"/>
          </p:nvPr>
        </p:nvSpPr>
        <p:spPr>
          <a:xfrm>
            <a:off x="838201" y="725914"/>
            <a:ext cx="5588279" cy="625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body" idx="1"/>
          </p:nvPr>
        </p:nvSpPr>
        <p:spPr>
          <a:xfrm>
            <a:off x="838200" y="2423064"/>
            <a:ext cx="5588000" cy="3581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marL="1219170" lvl="1" indent="-304792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2pPr>
            <a:lvl3pPr marL="1828754" lvl="2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3pPr>
            <a:lvl4pPr marL="2438339" lvl="3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3047924" lvl="4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3657509" lvl="5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body" idx="2"/>
          </p:nvPr>
        </p:nvSpPr>
        <p:spPr>
          <a:xfrm>
            <a:off x="838200" y="1913584"/>
            <a:ext cx="5588000" cy="50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lnSpc>
                <a:spcPct val="12625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2133" b="1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2pPr>
            <a:lvl3pPr marL="1828754" lvl="2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3pPr>
            <a:lvl4pPr marL="2438339" lvl="3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3047924" lvl="4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3657509" lvl="5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ftr" idx="11"/>
          </p:nvPr>
        </p:nvSpPr>
        <p:spPr>
          <a:xfrm>
            <a:off x="7491867" y="6351113"/>
            <a:ext cx="41148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endParaRPr lang="en-US" kern="0"/>
          </a:p>
        </p:txBody>
      </p:sp>
      <p:sp>
        <p:nvSpPr>
          <p:cNvPr id="94" name="Google Shape;94;p11"/>
          <p:cNvSpPr txBox="1">
            <a:spLocks noGrp="1"/>
          </p:cNvSpPr>
          <p:nvPr>
            <p:ph type="sldNum" idx="12"/>
          </p:nvPr>
        </p:nvSpPr>
        <p:spPr>
          <a:xfrm>
            <a:off x="11379199" y="6351113"/>
            <a:ext cx="544856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r>
              <a:rPr lang="en-US" kern="0"/>
              <a:t>/   </a:t>
            </a:r>
            <a:fld id="{00000000-1234-1234-1234-123412341234}" type="slidenum">
              <a:rPr lang="en-US" kern="0" smtClean="0"/>
              <a:pPr defTabSz="1219170">
                <a:buClr>
                  <a:srgbClr val="000000"/>
                </a:buClr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3759946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, V2" preserve="1">
  <p:cSld name="Custom Layout, V2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>
            <a:spLocks noGrp="1"/>
          </p:cNvSpPr>
          <p:nvPr>
            <p:ph type="title"/>
          </p:nvPr>
        </p:nvSpPr>
        <p:spPr>
          <a:xfrm>
            <a:off x="531848" y="716984"/>
            <a:ext cx="5564152" cy="625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body" idx="1"/>
          </p:nvPr>
        </p:nvSpPr>
        <p:spPr>
          <a:xfrm>
            <a:off x="3550024" y="716984"/>
            <a:ext cx="8220635" cy="625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lvl="0" indent="-304792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/>
            </a:lvl1pPr>
            <a:lvl2pPr marL="1219170" lvl="1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2pPr>
            <a:lvl3pPr marL="1828754" lvl="2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3pPr>
            <a:lvl4pPr marL="2438339" lvl="3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3047924" lvl="4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3657509" lvl="5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ftr" idx="11"/>
          </p:nvPr>
        </p:nvSpPr>
        <p:spPr>
          <a:xfrm>
            <a:off x="7491867" y="6351113"/>
            <a:ext cx="41148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endParaRPr lang="en-US" kern="0"/>
          </a:p>
        </p:txBody>
      </p:sp>
      <p:sp>
        <p:nvSpPr>
          <p:cNvPr id="107" name="Google Shape;107;p13"/>
          <p:cNvSpPr txBox="1">
            <a:spLocks noGrp="1"/>
          </p:cNvSpPr>
          <p:nvPr>
            <p:ph type="sldNum" idx="12"/>
          </p:nvPr>
        </p:nvSpPr>
        <p:spPr>
          <a:xfrm>
            <a:off x="11379199" y="6351113"/>
            <a:ext cx="544856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r>
              <a:rPr lang="en-US" kern="0"/>
              <a:t>/   </a:t>
            </a:r>
            <a:fld id="{00000000-1234-1234-1234-123412341234}" type="slidenum">
              <a:rPr lang="en-US" kern="0" smtClean="0"/>
              <a:pPr defTabSz="1219170">
                <a:buClr>
                  <a:srgbClr val="000000"/>
                </a:buClr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225220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allery, 6 or Custom" preserve="1">
  <p:cSld name="Image Gallery, 6 or Custom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/>
          <p:nvPr/>
        </p:nvSpPr>
        <p:spPr>
          <a:xfrm flipH="1">
            <a:off x="3977532" y="639863"/>
            <a:ext cx="8214467" cy="52659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1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10" name="Google Shape;110;p14"/>
          <p:cNvSpPr>
            <a:spLocks noGrp="1"/>
          </p:cNvSpPr>
          <p:nvPr>
            <p:ph type="pic" idx="2"/>
          </p:nvPr>
        </p:nvSpPr>
        <p:spPr>
          <a:xfrm>
            <a:off x="4692936" y="3298829"/>
            <a:ext cx="2416617" cy="189947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270000" tIns="270000" rIns="270000" bIns="2700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51"/>
              <a:buFont typeface="Arial"/>
              <a:buNone/>
              <a:defRPr sz="1335" b="1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14"/>
          <p:cNvSpPr>
            <a:spLocks noGrp="1"/>
          </p:cNvSpPr>
          <p:nvPr>
            <p:ph type="pic" idx="3"/>
          </p:nvPr>
        </p:nvSpPr>
        <p:spPr>
          <a:xfrm>
            <a:off x="4692937" y="1292773"/>
            <a:ext cx="2416617" cy="189947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270000" tIns="270000" rIns="270000" bIns="2700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51"/>
              <a:buFont typeface="Arial"/>
              <a:buNone/>
              <a:defRPr sz="1335" b="1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14"/>
          <p:cNvSpPr>
            <a:spLocks noGrp="1"/>
          </p:cNvSpPr>
          <p:nvPr>
            <p:ph type="pic" idx="4"/>
          </p:nvPr>
        </p:nvSpPr>
        <p:spPr>
          <a:xfrm>
            <a:off x="7234160" y="1295447"/>
            <a:ext cx="2416617" cy="189947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270000" tIns="270000" rIns="270000" bIns="2700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51"/>
              <a:buFont typeface="Arial"/>
              <a:buNone/>
              <a:defRPr sz="1335" b="1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14"/>
          <p:cNvSpPr>
            <a:spLocks noGrp="1"/>
          </p:cNvSpPr>
          <p:nvPr>
            <p:ph type="pic" idx="5"/>
          </p:nvPr>
        </p:nvSpPr>
        <p:spPr>
          <a:xfrm>
            <a:off x="9775382" y="1292773"/>
            <a:ext cx="2416617" cy="189947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270000" tIns="270000" rIns="270000" bIns="2700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51"/>
              <a:buFont typeface="Arial"/>
              <a:buNone/>
              <a:defRPr sz="1335" b="1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p14"/>
          <p:cNvSpPr>
            <a:spLocks noGrp="1"/>
          </p:cNvSpPr>
          <p:nvPr>
            <p:ph type="pic" idx="6"/>
          </p:nvPr>
        </p:nvSpPr>
        <p:spPr>
          <a:xfrm>
            <a:off x="7234158" y="3298831"/>
            <a:ext cx="2416617" cy="189947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270000" tIns="270000" rIns="270000" bIns="2700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51"/>
              <a:buFont typeface="Arial"/>
              <a:buNone/>
              <a:defRPr sz="1335" b="1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p14"/>
          <p:cNvSpPr>
            <a:spLocks noGrp="1"/>
          </p:cNvSpPr>
          <p:nvPr>
            <p:ph type="pic" idx="7"/>
          </p:nvPr>
        </p:nvSpPr>
        <p:spPr>
          <a:xfrm>
            <a:off x="9775381" y="3298830"/>
            <a:ext cx="2416617" cy="189947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270000" tIns="270000" rIns="270000" bIns="2700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51"/>
              <a:buFont typeface="Arial"/>
              <a:buNone/>
              <a:defRPr sz="1335" b="1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title"/>
          </p:nvPr>
        </p:nvSpPr>
        <p:spPr>
          <a:xfrm>
            <a:off x="402398" y="639863"/>
            <a:ext cx="3108207" cy="178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body" idx="1"/>
          </p:nvPr>
        </p:nvSpPr>
        <p:spPr>
          <a:xfrm>
            <a:off x="402398" y="1864659"/>
            <a:ext cx="3108207" cy="4093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87340" algn="l">
              <a:lnSpc>
                <a:spcPct val="132307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sz="1733"/>
            </a:lvl1pPr>
            <a:lvl2pPr marL="1219170" lvl="1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2pPr>
            <a:lvl3pPr marL="1828754" lvl="2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3pPr>
            <a:lvl4pPr marL="2438339" lvl="3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3047924" lvl="4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3657509" lvl="5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ftr" idx="11"/>
          </p:nvPr>
        </p:nvSpPr>
        <p:spPr>
          <a:xfrm>
            <a:off x="7491867" y="6351113"/>
            <a:ext cx="41148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endParaRPr lang="en-US" kern="0"/>
          </a:p>
        </p:txBody>
      </p:sp>
      <p:sp>
        <p:nvSpPr>
          <p:cNvPr id="119" name="Google Shape;119;p14"/>
          <p:cNvSpPr txBox="1">
            <a:spLocks noGrp="1"/>
          </p:cNvSpPr>
          <p:nvPr>
            <p:ph type="sldNum" idx="12"/>
          </p:nvPr>
        </p:nvSpPr>
        <p:spPr>
          <a:xfrm>
            <a:off x="11379199" y="6351113"/>
            <a:ext cx="544856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r>
              <a:rPr lang="en-US" kern="0"/>
              <a:t>/   </a:t>
            </a:r>
            <a:fld id="{00000000-1234-1234-1234-123412341234}" type="slidenum">
              <a:rPr lang="en-US" kern="0" smtClean="0"/>
              <a:pPr defTabSz="1219170">
                <a:buClr>
                  <a:srgbClr val="000000"/>
                </a:buClr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350394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 Gallery, 4" preserve="1">
  <p:cSld name="Image Gallery, 4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/>
          <p:nvPr/>
        </p:nvSpPr>
        <p:spPr>
          <a:xfrm>
            <a:off x="0" y="2"/>
            <a:ext cx="12192000" cy="1523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5"/>
          <p:cNvSpPr txBox="1">
            <a:spLocks noGrp="1"/>
          </p:cNvSpPr>
          <p:nvPr>
            <p:ph type="title"/>
          </p:nvPr>
        </p:nvSpPr>
        <p:spPr>
          <a:xfrm>
            <a:off x="838200" y="449217"/>
            <a:ext cx="10515600" cy="625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0" y="5334002"/>
            <a:ext cx="12192000" cy="1523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5"/>
          <p:cNvSpPr>
            <a:spLocks noGrp="1"/>
          </p:cNvSpPr>
          <p:nvPr>
            <p:ph type="pic" idx="2"/>
          </p:nvPr>
        </p:nvSpPr>
        <p:spPr>
          <a:xfrm>
            <a:off x="827040" y="2272822"/>
            <a:ext cx="2499360" cy="249555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15"/>
          <p:cNvSpPr>
            <a:spLocks noGrp="1"/>
          </p:cNvSpPr>
          <p:nvPr>
            <p:ph type="pic" idx="3"/>
          </p:nvPr>
        </p:nvSpPr>
        <p:spPr>
          <a:xfrm>
            <a:off x="3501573" y="2272822"/>
            <a:ext cx="2495551" cy="249555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Google Shape;126;p15"/>
          <p:cNvSpPr>
            <a:spLocks noGrp="1"/>
          </p:cNvSpPr>
          <p:nvPr>
            <p:ph type="pic" idx="4"/>
          </p:nvPr>
        </p:nvSpPr>
        <p:spPr>
          <a:xfrm>
            <a:off x="6183721" y="2272822"/>
            <a:ext cx="2495551" cy="249555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Google Shape;127;p15"/>
          <p:cNvSpPr>
            <a:spLocks noGrp="1"/>
          </p:cNvSpPr>
          <p:nvPr>
            <p:ph type="pic" idx="5"/>
          </p:nvPr>
        </p:nvSpPr>
        <p:spPr>
          <a:xfrm>
            <a:off x="8856346" y="2272821"/>
            <a:ext cx="2495551" cy="249555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827040" y="2089628"/>
            <a:ext cx="2499360" cy="183192"/>
          </a:xfrm>
          <a:prstGeom prst="rect">
            <a:avLst/>
          </a:prstGeom>
          <a:solidFill>
            <a:srgbClr val="B7CDC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3499667" y="2089628"/>
            <a:ext cx="2499360" cy="183192"/>
          </a:xfrm>
          <a:prstGeom prst="rect">
            <a:avLst/>
          </a:prstGeom>
          <a:solidFill>
            <a:srgbClr val="B7CDC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5"/>
          <p:cNvSpPr/>
          <p:nvPr/>
        </p:nvSpPr>
        <p:spPr>
          <a:xfrm>
            <a:off x="6181815" y="2089628"/>
            <a:ext cx="2499360" cy="183192"/>
          </a:xfrm>
          <a:prstGeom prst="rect">
            <a:avLst/>
          </a:prstGeom>
          <a:solidFill>
            <a:srgbClr val="B7CDC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5"/>
          <p:cNvSpPr/>
          <p:nvPr/>
        </p:nvSpPr>
        <p:spPr>
          <a:xfrm>
            <a:off x="8854440" y="2089628"/>
            <a:ext cx="2499360" cy="183192"/>
          </a:xfrm>
          <a:prstGeom prst="rect">
            <a:avLst/>
          </a:prstGeom>
          <a:solidFill>
            <a:srgbClr val="B7CDC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5230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fo gallery, 4" preserve="1">
  <p:cSld name="Info gallery, 4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/>
          <p:nvPr/>
        </p:nvSpPr>
        <p:spPr>
          <a:xfrm>
            <a:off x="0" y="2"/>
            <a:ext cx="12192000" cy="1523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6"/>
          <p:cNvSpPr txBox="1">
            <a:spLocks noGrp="1"/>
          </p:cNvSpPr>
          <p:nvPr>
            <p:ph type="title"/>
          </p:nvPr>
        </p:nvSpPr>
        <p:spPr>
          <a:xfrm>
            <a:off x="838200" y="449217"/>
            <a:ext cx="10515600" cy="625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6"/>
          <p:cNvSpPr/>
          <p:nvPr/>
        </p:nvSpPr>
        <p:spPr>
          <a:xfrm>
            <a:off x="0" y="5357019"/>
            <a:ext cx="12192000" cy="1523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827040" y="2089628"/>
            <a:ext cx="2499360" cy="18319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3507635" y="2089628"/>
            <a:ext cx="2499360" cy="18319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6"/>
          <p:cNvSpPr/>
          <p:nvPr/>
        </p:nvSpPr>
        <p:spPr>
          <a:xfrm>
            <a:off x="6173056" y="2089628"/>
            <a:ext cx="2499360" cy="18319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6"/>
          <p:cNvSpPr/>
          <p:nvPr/>
        </p:nvSpPr>
        <p:spPr>
          <a:xfrm>
            <a:off x="8860805" y="2089628"/>
            <a:ext cx="2499360" cy="18319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6"/>
          <p:cNvSpPr/>
          <p:nvPr/>
        </p:nvSpPr>
        <p:spPr>
          <a:xfrm>
            <a:off x="825436" y="2272820"/>
            <a:ext cx="2502568" cy="2499360"/>
          </a:xfrm>
          <a:prstGeom prst="rect">
            <a:avLst/>
          </a:prstGeom>
          <a:solidFill>
            <a:srgbClr val="E1EAE6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6"/>
          <p:cNvSpPr/>
          <p:nvPr/>
        </p:nvSpPr>
        <p:spPr>
          <a:xfrm>
            <a:off x="3506031" y="2272820"/>
            <a:ext cx="2502568" cy="2499360"/>
          </a:xfrm>
          <a:prstGeom prst="rect">
            <a:avLst/>
          </a:prstGeom>
          <a:solidFill>
            <a:srgbClr val="E1EAE6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6"/>
          <p:cNvSpPr/>
          <p:nvPr/>
        </p:nvSpPr>
        <p:spPr>
          <a:xfrm>
            <a:off x="6171452" y="2272820"/>
            <a:ext cx="2502568" cy="2499360"/>
          </a:xfrm>
          <a:prstGeom prst="rect">
            <a:avLst/>
          </a:prstGeom>
          <a:solidFill>
            <a:srgbClr val="E1EAE6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8859201" y="2272820"/>
            <a:ext cx="2502568" cy="2499360"/>
          </a:xfrm>
          <a:prstGeom prst="rect">
            <a:avLst/>
          </a:prstGeom>
          <a:solidFill>
            <a:srgbClr val="E1EAE6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1340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fo Gallery, Custom" preserve="1">
  <p:cSld name="Info Gallery, Custom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/>
          <p:nvPr/>
        </p:nvSpPr>
        <p:spPr>
          <a:xfrm>
            <a:off x="0" y="1523999"/>
            <a:ext cx="12192000" cy="383302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7"/>
          <p:cNvSpPr txBox="1">
            <a:spLocks noGrp="1"/>
          </p:cNvSpPr>
          <p:nvPr>
            <p:ph type="title"/>
          </p:nvPr>
        </p:nvSpPr>
        <p:spPr>
          <a:xfrm>
            <a:off x="838200" y="562077"/>
            <a:ext cx="10515600" cy="625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7"/>
          <p:cNvSpPr txBox="1">
            <a:spLocks noGrp="1"/>
          </p:cNvSpPr>
          <p:nvPr>
            <p:ph type="ftr" idx="11"/>
          </p:nvPr>
        </p:nvSpPr>
        <p:spPr>
          <a:xfrm>
            <a:off x="7491867" y="6351113"/>
            <a:ext cx="41148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endParaRPr lang="en-US" kern="0"/>
          </a:p>
        </p:txBody>
      </p:sp>
      <p:sp>
        <p:nvSpPr>
          <p:cNvPr id="148" name="Google Shape;148;p17"/>
          <p:cNvSpPr txBox="1">
            <a:spLocks noGrp="1"/>
          </p:cNvSpPr>
          <p:nvPr>
            <p:ph type="sldNum" idx="12"/>
          </p:nvPr>
        </p:nvSpPr>
        <p:spPr>
          <a:xfrm>
            <a:off x="11379199" y="6351113"/>
            <a:ext cx="544856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r>
              <a:rPr lang="en-US" kern="0"/>
              <a:t>/   </a:t>
            </a:r>
            <a:fld id="{00000000-1234-1234-1234-123412341234}" type="slidenum">
              <a:rPr lang="en-US" kern="0" smtClean="0"/>
              <a:pPr defTabSz="1219170">
                <a:buClr>
                  <a:srgbClr val="000000"/>
                </a:buClr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632342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ckground Image and Content, V1" preserve="1">
  <p:cSld name="Background Image and Content, V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/>
          <p:nvPr/>
        </p:nvSpPr>
        <p:spPr>
          <a:xfrm>
            <a:off x="838201" y="0"/>
            <a:ext cx="5549348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8"/>
          <p:cNvSpPr txBox="1">
            <a:spLocks noGrp="1"/>
          </p:cNvSpPr>
          <p:nvPr>
            <p:ph type="body" idx="1"/>
          </p:nvPr>
        </p:nvSpPr>
        <p:spPr>
          <a:xfrm>
            <a:off x="1525840" y="1032935"/>
            <a:ext cx="4174067" cy="853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5867" b="0" i="0">
                <a:latin typeface="Arial"/>
                <a:ea typeface="Arial"/>
                <a:cs typeface="Arial"/>
                <a:sym typeface="Arial"/>
              </a:defRPr>
            </a:lvl1pPr>
            <a:lvl2pPr marL="1219170" lvl="1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2pPr>
            <a:lvl3pPr marL="1828754" lvl="2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3pPr>
            <a:lvl4pPr marL="2438339" lvl="3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3047924" lvl="4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3657509" lvl="5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body" idx="2"/>
          </p:nvPr>
        </p:nvSpPr>
        <p:spPr>
          <a:xfrm>
            <a:off x="1525840" y="2284397"/>
            <a:ext cx="4174067" cy="3917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/>
            </a:lvl1pPr>
            <a:lvl2pPr marL="1219170" lvl="1" indent="-304792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2pPr>
            <a:lvl3pPr marL="1828754" lvl="2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3pPr>
            <a:lvl4pPr marL="2438339" lvl="3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3047924" lvl="4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3657509" lvl="5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838199" y="0"/>
            <a:ext cx="5549348" cy="1855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2982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ckground Image and Content, V2" preserve="1">
  <p:cSld name="Background Image and Content, V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/>
          <p:nvPr/>
        </p:nvSpPr>
        <p:spPr>
          <a:xfrm>
            <a:off x="838201" y="0"/>
            <a:ext cx="5549348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9"/>
          <p:cNvSpPr txBox="1">
            <a:spLocks noGrp="1"/>
          </p:cNvSpPr>
          <p:nvPr>
            <p:ph type="body" idx="1"/>
          </p:nvPr>
        </p:nvSpPr>
        <p:spPr>
          <a:xfrm>
            <a:off x="1525840" y="1032935"/>
            <a:ext cx="4174067" cy="853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5867" b="0" i="0">
                <a:latin typeface="Arial"/>
                <a:ea typeface="Arial"/>
                <a:cs typeface="Arial"/>
                <a:sym typeface="Arial"/>
              </a:defRPr>
            </a:lvl1pPr>
            <a:lvl2pPr marL="1219170" lvl="1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2pPr>
            <a:lvl3pPr marL="1828754" lvl="2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3pPr>
            <a:lvl4pPr marL="2438339" lvl="3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3047924" lvl="4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3657509" lvl="5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body" idx="2"/>
          </p:nvPr>
        </p:nvSpPr>
        <p:spPr>
          <a:xfrm>
            <a:off x="1525840" y="2284397"/>
            <a:ext cx="4174067" cy="3917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/>
            </a:lvl1pPr>
            <a:lvl2pPr marL="1219170" lvl="1" indent="-304792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2pPr>
            <a:lvl3pPr marL="1828754" lvl="2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3pPr>
            <a:lvl4pPr marL="2438339" lvl="3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3047924" lvl="4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3657509" lvl="5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/>
          <p:nvPr/>
        </p:nvSpPr>
        <p:spPr>
          <a:xfrm>
            <a:off x="838199" y="0"/>
            <a:ext cx="5549348" cy="1855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60271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ckground Image and Content, V3" preserve="1">
  <p:cSld name="Background Image and Content, V3">
    <p:bg>
      <p:bgPr>
        <a:solidFill>
          <a:schemeClr val="accent5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/>
          <p:nvPr/>
        </p:nvSpPr>
        <p:spPr>
          <a:xfrm>
            <a:off x="1" y="0"/>
            <a:ext cx="12192001" cy="6858000"/>
          </a:xfrm>
          <a:prstGeom prst="triangle">
            <a:avLst>
              <a:gd name="adj" fmla="val 100000"/>
            </a:avLst>
          </a:prstGeom>
          <a:gradFill>
            <a:gsLst>
              <a:gs pos="0">
                <a:srgbClr val="E1EAE6"/>
              </a:gs>
              <a:gs pos="20000">
                <a:srgbClr val="D3E0DA"/>
              </a:gs>
              <a:gs pos="50000">
                <a:srgbClr val="7DA591"/>
              </a:gs>
              <a:gs pos="68000">
                <a:srgbClr val="4F7260"/>
              </a:gs>
              <a:gs pos="100000">
                <a:srgbClr val="4F7260"/>
              </a:gs>
            </a:gsLst>
            <a:lin ang="1440000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0"/>
          <p:cNvSpPr/>
          <p:nvPr/>
        </p:nvSpPr>
        <p:spPr>
          <a:xfrm>
            <a:off x="838201" y="0"/>
            <a:ext cx="5549348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1525840" y="1032935"/>
            <a:ext cx="4174067" cy="853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5867" b="0" i="0">
                <a:latin typeface="Arial"/>
                <a:ea typeface="Arial"/>
                <a:cs typeface="Arial"/>
                <a:sym typeface="Arial"/>
              </a:defRPr>
            </a:lvl1pPr>
            <a:lvl2pPr marL="1219170" lvl="1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2pPr>
            <a:lvl3pPr marL="1828754" lvl="2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3pPr>
            <a:lvl4pPr marL="2438339" lvl="3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3047924" lvl="4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3657509" lvl="5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body" idx="2"/>
          </p:nvPr>
        </p:nvSpPr>
        <p:spPr>
          <a:xfrm>
            <a:off x="1525840" y="2284397"/>
            <a:ext cx="4174067" cy="3917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/>
            </a:lvl1pPr>
            <a:lvl2pPr marL="1219170" lvl="1" indent="-304792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2pPr>
            <a:lvl3pPr marL="1828754" lvl="2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3pPr>
            <a:lvl4pPr marL="2438339" lvl="3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3047924" lvl="4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3657509" lvl="5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p20"/>
          <p:cNvSpPr/>
          <p:nvPr/>
        </p:nvSpPr>
        <p:spPr>
          <a:xfrm>
            <a:off x="838199" y="0"/>
            <a:ext cx="5549348" cy="1855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6471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ckground Image and Content, V4" preserve="1">
  <p:cSld name="Background Image and Content, V4">
    <p:bg>
      <p:bgPr>
        <a:solidFill>
          <a:schemeClr val="accent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/>
          <p:nvPr/>
        </p:nvSpPr>
        <p:spPr>
          <a:xfrm>
            <a:off x="1" y="0"/>
            <a:ext cx="12192001" cy="6858000"/>
          </a:xfrm>
          <a:prstGeom prst="triangle">
            <a:avLst>
              <a:gd name="adj" fmla="val 100000"/>
            </a:avLst>
          </a:prstGeom>
          <a:gradFill>
            <a:gsLst>
              <a:gs pos="0">
                <a:srgbClr val="EEC259"/>
              </a:gs>
              <a:gs pos="19000">
                <a:srgbClr val="D89F15">
                  <a:alpha val="74901"/>
                </a:srgbClr>
              </a:gs>
              <a:gs pos="50000">
                <a:srgbClr val="8D680E"/>
              </a:gs>
              <a:gs pos="68000">
                <a:srgbClr val="5E4509"/>
              </a:gs>
              <a:gs pos="100000">
                <a:srgbClr val="5E4509"/>
              </a:gs>
            </a:gsLst>
            <a:lin ang="1440000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1"/>
          <p:cNvSpPr/>
          <p:nvPr/>
        </p:nvSpPr>
        <p:spPr>
          <a:xfrm>
            <a:off x="838201" y="0"/>
            <a:ext cx="5549348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1"/>
          <p:cNvSpPr txBox="1">
            <a:spLocks noGrp="1"/>
          </p:cNvSpPr>
          <p:nvPr>
            <p:ph type="body" idx="1"/>
          </p:nvPr>
        </p:nvSpPr>
        <p:spPr>
          <a:xfrm>
            <a:off x="1525840" y="1032935"/>
            <a:ext cx="4174067" cy="853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5867" b="0" i="0">
                <a:latin typeface="Arial"/>
                <a:ea typeface="Arial"/>
                <a:cs typeface="Arial"/>
                <a:sym typeface="Arial"/>
              </a:defRPr>
            </a:lvl1pPr>
            <a:lvl2pPr marL="1219170" lvl="1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2pPr>
            <a:lvl3pPr marL="1828754" lvl="2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3pPr>
            <a:lvl4pPr marL="2438339" lvl="3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3047924" lvl="4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3657509" lvl="5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body" idx="2"/>
          </p:nvPr>
        </p:nvSpPr>
        <p:spPr>
          <a:xfrm>
            <a:off x="1525840" y="2284397"/>
            <a:ext cx="4174067" cy="3917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/>
            </a:lvl1pPr>
            <a:lvl2pPr marL="1219170" lvl="1" indent="-304792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2pPr>
            <a:lvl3pPr marL="1828754" lvl="2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3pPr>
            <a:lvl4pPr marL="2438339" lvl="3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3047924" lvl="4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3657509" lvl="5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0" name="Google Shape;170;p21"/>
          <p:cNvSpPr/>
          <p:nvPr/>
        </p:nvSpPr>
        <p:spPr>
          <a:xfrm>
            <a:off x="838199" y="0"/>
            <a:ext cx="5549348" cy="18553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872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, V2" preserve="1">
  <p:cSld name="Title Slide, V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-3101" y="5856875"/>
            <a:ext cx="12192000" cy="104629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Google Shape;2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677" y="5868487"/>
            <a:ext cx="2857692" cy="1049244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/>
          <p:nvPr/>
        </p:nvSpPr>
        <p:spPr>
          <a:xfrm>
            <a:off x="-1" y="0"/>
            <a:ext cx="12192000" cy="185531"/>
          </a:xfrm>
          <a:prstGeom prst="rect">
            <a:avLst/>
          </a:prstGeom>
          <a:solidFill>
            <a:srgbClr val="C6924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" name="Google Shape;27;p3"/>
          <p:cNvCxnSpPr/>
          <p:nvPr/>
        </p:nvCxnSpPr>
        <p:spPr>
          <a:xfrm>
            <a:off x="777856" y="3446655"/>
            <a:ext cx="1622611" cy="0"/>
          </a:xfrm>
          <a:prstGeom prst="straightConnector1">
            <a:avLst/>
          </a:prstGeom>
          <a:noFill/>
          <a:ln w="19050" cap="flat" cmpd="sng">
            <a:solidFill>
              <a:srgbClr val="C6924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" name="Google Shape;28;p3"/>
          <p:cNvSpPr/>
          <p:nvPr/>
        </p:nvSpPr>
        <p:spPr>
          <a:xfrm>
            <a:off x="605071" y="1392027"/>
            <a:ext cx="5480595" cy="30667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912774" y="1460136"/>
            <a:ext cx="4865189" cy="258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609585" lvl="0" indent="-304792" algn="l">
              <a:lnSpc>
                <a:spcPct val="10769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75"/>
              <a:buNone/>
              <a:defRPr sz="8666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2pPr>
            <a:lvl3pPr marL="1828754" lvl="2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3pPr>
            <a:lvl4pPr marL="2438339" lvl="3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3047924" lvl="4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3657509" lvl="5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912774" y="4209858"/>
            <a:ext cx="4865189" cy="51090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 txBox="1">
            <a:spLocks noGrp="1"/>
          </p:cNvSpPr>
          <p:nvPr>
            <p:ph type="body" idx="2"/>
          </p:nvPr>
        </p:nvSpPr>
        <p:spPr>
          <a:xfrm>
            <a:off x="958927" y="4297814"/>
            <a:ext cx="4612283" cy="327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lvl="0" indent="-304792" algn="l">
              <a:lnSpc>
                <a:spcPct val="13428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867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2pPr>
            <a:lvl3pPr marL="1828754" lvl="2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3pPr>
            <a:lvl4pPr marL="2438339" lvl="3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3047924" lvl="4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3657509" lvl="5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64017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, V1" preserve="1">
  <p:cSld name="Title Slide, V1">
    <p:bg>
      <p:bgPr>
        <a:solidFill>
          <a:schemeClr val="dk1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/>
          <p:nvPr/>
        </p:nvSpPr>
        <p:spPr>
          <a:xfrm>
            <a:off x="-3101" y="5856875"/>
            <a:ext cx="12192000" cy="104629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7677" y="5868487"/>
            <a:ext cx="2857692" cy="1049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2"/>
          <p:cNvPicPr preferRelativeResize="0"/>
          <p:nvPr/>
        </p:nvPicPr>
        <p:blipFill rotWithShape="1">
          <a:blip r:embed="rId3">
            <a:alphaModFix amt="10000"/>
          </a:blip>
          <a:srcRect t="16938" r="13015"/>
          <a:stretch/>
        </p:blipFill>
        <p:spPr>
          <a:xfrm>
            <a:off x="7719429" y="185531"/>
            <a:ext cx="4469471" cy="526132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2"/>
          <p:cNvSpPr/>
          <p:nvPr/>
        </p:nvSpPr>
        <p:spPr>
          <a:xfrm>
            <a:off x="-1" y="0"/>
            <a:ext cx="12192000" cy="185531"/>
          </a:xfrm>
          <a:prstGeom prst="rect">
            <a:avLst/>
          </a:prstGeom>
          <a:solidFill>
            <a:srgbClr val="C6924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6" name="Google Shape;176;p22"/>
          <p:cNvCxnSpPr/>
          <p:nvPr/>
        </p:nvCxnSpPr>
        <p:spPr>
          <a:xfrm>
            <a:off x="777856" y="3446655"/>
            <a:ext cx="1622611" cy="0"/>
          </a:xfrm>
          <a:prstGeom prst="straightConnector1">
            <a:avLst/>
          </a:prstGeom>
          <a:noFill/>
          <a:ln w="19050" cap="flat" cmpd="sng">
            <a:solidFill>
              <a:srgbClr val="C6924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7" name="Google Shape;177;p22"/>
          <p:cNvSpPr txBox="1">
            <a:spLocks noGrp="1"/>
          </p:cNvSpPr>
          <p:nvPr>
            <p:ph type="body" idx="1"/>
          </p:nvPr>
        </p:nvSpPr>
        <p:spPr>
          <a:xfrm>
            <a:off x="630951" y="608533"/>
            <a:ext cx="5816600" cy="2618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609585" lvl="0" indent="-304792" algn="l">
              <a:lnSpc>
                <a:spcPct val="10769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75"/>
              <a:buNone/>
              <a:defRPr sz="8666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/>
            </a:lvl2pPr>
            <a:lvl3pPr marL="1828754" lvl="2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/>
            </a:lvl3pPr>
            <a:lvl4pPr marL="2438339" lvl="3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/>
            </a:lvl4pPr>
            <a:lvl5pPr marL="3047924" lvl="4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/>
            </a:lvl5pPr>
            <a:lvl6pPr marL="3657509" lvl="5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8" name="Google Shape;178;p22"/>
          <p:cNvSpPr txBox="1">
            <a:spLocks noGrp="1"/>
          </p:cNvSpPr>
          <p:nvPr>
            <p:ph type="body" idx="2"/>
          </p:nvPr>
        </p:nvSpPr>
        <p:spPr>
          <a:xfrm>
            <a:off x="630952" y="3872158"/>
            <a:ext cx="5816600" cy="34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lvl="0" indent="-304792" algn="l">
              <a:lnSpc>
                <a:spcPct val="13428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/>
            </a:lvl1pPr>
            <a:lvl2pPr marL="1219170" lvl="1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/>
            </a:lvl2pPr>
            <a:lvl3pPr marL="1828754" lvl="2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/>
            </a:lvl3pPr>
            <a:lvl4pPr marL="2438339" lvl="3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/>
            </a:lvl4pPr>
            <a:lvl5pPr marL="3047924" lvl="4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/>
            </a:lvl5pPr>
            <a:lvl6pPr marL="3657509" lvl="5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47048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Breaker Green" preserve="1">
  <p:cSld name="Section Breaker Green">
    <p:bg>
      <p:bgPr>
        <a:solidFill>
          <a:schemeClr val="dk1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>
            <a:spLocks noGrp="1"/>
          </p:cNvSpPr>
          <p:nvPr>
            <p:ph type="title"/>
          </p:nvPr>
        </p:nvSpPr>
        <p:spPr>
          <a:xfrm>
            <a:off x="672347" y="46395"/>
            <a:ext cx="10712828" cy="300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64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cxnSp>
        <p:nvCxnSpPr>
          <p:cNvPr id="181" name="Google Shape;181;p23"/>
          <p:cNvCxnSpPr/>
          <p:nvPr/>
        </p:nvCxnSpPr>
        <p:spPr>
          <a:xfrm>
            <a:off x="806824" y="788873"/>
            <a:ext cx="1622611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2" name="Google Shape;182;p23"/>
          <p:cNvCxnSpPr/>
          <p:nvPr/>
        </p:nvCxnSpPr>
        <p:spPr>
          <a:xfrm>
            <a:off x="806824" y="2265063"/>
            <a:ext cx="1622611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0719767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87CF3-D313-4E62-807D-483143E40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267355-EEBE-4F51-A675-DDADA63D2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62BC3-5CD7-4580-929E-CC4845D54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A561-B5CB-4296-A271-DF63D8B182D2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BE67E-B1F6-4073-90EB-141C05491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DD777-FD84-41C6-B965-A15D53A6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0133-214A-4C5F-B254-5BF3FD43B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597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, V1" preserve="1">
  <p:cSld name="Title Slide, V1">
    <p:bg>
      <p:bgPr>
        <a:solidFill>
          <a:schemeClr val="dk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/>
          <p:nvPr/>
        </p:nvSpPr>
        <p:spPr>
          <a:xfrm>
            <a:off x="-3101" y="5856875"/>
            <a:ext cx="12192000" cy="104629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7677" y="5868487"/>
            <a:ext cx="2857692" cy="1049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5"/>
          <p:cNvPicPr preferRelativeResize="0"/>
          <p:nvPr/>
        </p:nvPicPr>
        <p:blipFill rotWithShape="1">
          <a:blip r:embed="rId3">
            <a:alphaModFix amt="10000"/>
          </a:blip>
          <a:srcRect t="16938" r="13015"/>
          <a:stretch/>
        </p:blipFill>
        <p:spPr>
          <a:xfrm>
            <a:off x="7719429" y="185531"/>
            <a:ext cx="4469471" cy="5261324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5"/>
          <p:cNvSpPr/>
          <p:nvPr/>
        </p:nvSpPr>
        <p:spPr>
          <a:xfrm>
            <a:off x="-1" y="0"/>
            <a:ext cx="12192000" cy="185531"/>
          </a:xfrm>
          <a:prstGeom prst="rect">
            <a:avLst/>
          </a:prstGeom>
          <a:solidFill>
            <a:srgbClr val="C6924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6" name="Google Shape;196;p25"/>
          <p:cNvCxnSpPr/>
          <p:nvPr/>
        </p:nvCxnSpPr>
        <p:spPr>
          <a:xfrm>
            <a:off x="777856" y="3446655"/>
            <a:ext cx="1622611" cy="0"/>
          </a:xfrm>
          <a:prstGeom prst="straightConnector1">
            <a:avLst/>
          </a:prstGeom>
          <a:noFill/>
          <a:ln w="19050" cap="flat" cmpd="sng">
            <a:solidFill>
              <a:srgbClr val="C6924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7" name="Google Shape;197;p25"/>
          <p:cNvSpPr txBox="1">
            <a:spLocks noGrp="1"/>
          </p:cNvSpPr>
          <p:nvPr>
            <p:ph type="body" idx="1"/>
          </p:nvPr>
        </p:nvSpPr>
        <p:spPr>
          <a:xfrm>
            <a:off x="630951" y="608533"/>
            <a:ext cx="5816600" cy="2618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609585" lvl="0" indent="-304792" algn="l">
              <a:lnSpc>
                <a:spcPct val="10769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75"/>
              <a:buNone/>
              <a:defRPr sz="8666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/>
            </a:lvl2pPr>
            <a:lvl3pPr marL="1828754" lvl="2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/>
            </a:lvl3pPr>
            <a:lvl4pPr marL="2438339" lvl="3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/>
            </a:lvl4pPr>
            <a:lvl5pPr marL="3047924" lvl="4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/>
            </a:lvl5pPr>
            <a:lvl6pPr marL="3657509" lvl="5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25"/>
          <p:cNvSpPr txBox="1">
            <a:spLocks noGrp="1"/>
          </p:cNvSpPr>
          <p:nvPr>
            <p:ph type="body" idx="2"/>
          </p:nvPr>
        </p:nvSpPr>
        <p:spPr>
          <a:xfrm>
            <a:off x="630952" y="3872158"/>
            <a:ext cx="5816600" cy="34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lvl="0" indent="-304792" algn="l">
              <a:lnSpc>
                <a:spcPct val="13428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/>
            </a:lvl1pPr>
            <a:lvl2pPr marL="1219170" lvl="1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/>
            </a:lvl2pPr>
            <a:lvl3pPr marL="1828754" lvl="2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/>
            </a:lvl3pPr>
            <a:lvl4pPr marL="2438339" lvl="3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/>
            </a:lvl4pPr>
            <a:lvl5pPr marL="3047924" lvl="4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/>
            </a:lvl5pPr>
            <a:lvl6pPr marL="3657509" lvl="5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80820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Breaker Green" preserve="1">
  <p:cSld name="Section Breaker Green">
    <p:bg>
      <p:bgPr>
        <a:solidFill>
          <a:schemeClr val="dk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>
            <a:spLocks noGrp="1"/>
          </p:cNvSpPr>
          <p:nvPr>
            <p:ph type="title"/>
          </p:nvPr>
        </p:nvSpPr>
        <p:spPr>
          <a:xfrm>
            <a:off x="672347" y="46395"/>
            <a:ext cx="10712828" cy="300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64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1" name="Google Shape;201;p26"/>
          <p:cNvCxnSpPr/>
          <p:nvPr/>
        </p:nvCxnSpPr>
        <p:spPr>
          <a:xfrm>
            <a:off x="806824" y="788873"/>
            <a:ext cx="1622611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2" name="Google Shape;202;p26"/>
          <p:cNvCxnSpPr/>
          <p:nvPr/>
        </p:nvCxnSpPr>
        <p:spPr>
          <a:xfrm>
            <a:off x="806824" y="2265063"/>
            <a:ext cx="1622611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692562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, V3" preserve="1">
  <p:cSld name="Title Slide, V3"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4"/>
          <p:cNvPicPr preferRelativeResize="0"/>
          <p:nvPr/>
        </p:nvPicPr>
        <p:blipFill rotWithShape="1">
          <a:blip r:embed="rId2">
            <a:alphaModFix amt="45000"/>
          </a:blip>
          <a:srcRect l="45063" t="25956" r="45411" b="58582"/>
          <a:stretch/>
        </p:blipFill>
        <p:spPr>
          <a:xfrm>
            <a:off x="7306696" y="675003"/>
            <a:ext cx="4882203" cy="5181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4"/>
          <p:cNvPicPr preferRelativeResize="0"/>
          <p:nvPr/>
        </p:nvPicPr>
        <p:blipFill rotWithShape="1">
          <a:blip r:embed="rId3">
            <a:alphaModFix amt="45000"/>
          </a:blip>
          <a:srcRect l="44310" t="67464" r="48405" b="25155"/>
          <a:stretch/>
        </p:blipFill>
        <p:spPr>
          <a:xfrm>
            <a:off x="0" y="1"/>
            <a:ext cx="3734037" cy="2473556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4"/>
          <p:cNvSpPr/>
          <p:nvPr/>
        </p:nvSpPr>
        <p:spPr>
          <a:xfrm>
            <a:off x="0" y="5856875"/>
            <a:ext cx="12192000" cy="104629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" name="Google Shape;36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5655" y="6075004"/>
            <a:ext cx="2401732" cy="610032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>
            <a:off x="912772" y="4397290"/>
            <a:ext cx="4612283" cy="342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lvl="0" indent="-304792" algn="l">
              <a:lnSpc>
                <a:spcPct val="134285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50"/>
              <a:buNone/>
              <a:defRPr sz="1867">
                <a:solidFill>
                  <a:schemeClr val="accent1"/>
                </a:solidFill>
              </a:defRPr>
            </a:lvl1pPr>
            <a:lvl2pPr marL="1219170" lvl="1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2pPr>
            <a:lvl3pPr marL="1828754" lvl="2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3pPr>
            <a:lvl4pPr marL="2438339" lvl="3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3047924" lvl="4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3657509" lvl="5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2"/>
          </p:nvPr>
        </p:nvSpPr>
        <p:spPr>
          <a:xfrm>
            <a:off x="912773" y="1119419"/>
            <a:ext cx="6008249" cy="3099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lnSpc>
                <a:spcPct val="10235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75"/>
              <a:buNone/>
              <a:defRPr sz="11333" b="0" i="0">
                <a:latin typeface="Arial"/>
                <a:ea typeface="Arial"/>
                <a:cs typeface="Arial"/>
                <a:sym typeface="Arial"/>
              </a:defRPr>
            </a:lvl1pPr>
            <a:lvl2pPr marL="1219170" lvl="1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2pPr>
            <a:lvl3pPr marL="1828754" lvl="2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3pPr>
            <a:lvl4pPr marL="2438339" lvl="3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3047924" lvl="4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3657509" lvl="5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3185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Breaker Gray" preserve="1">
  <p:cSld name="Section Breaker Gray">
    <p:bg>
      <p:bgPr>
        <a:solidFill>
          <a:schemeClr val="accent6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672347" y="46395"/>
            <a:ext cx="10712828" cy="300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64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1" name="Google Shape;41;p5"/>
          <p:cNvCxnSpPr/>
          <p:nvPr/>
        </p:nvCxnSpPr>
        <p:spPr>
          <a:xfrm>
            <a:off x="806824" y="788873"/>
            <a:ext cx="1622611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2" name="Google Shape;42;p5"/>
          <p:cNvCxnSpPr/>
          <p:nvPr/>
        </p:nvCxnSpPr>
        <p:spPr>
          <a:xfrm>
            <a:off x="806824" y="2265063"/>
            <a:ext cx="1622611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822547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1 Image" preserve="1">
  <p:cSld name="Content and 1 Imag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411045" y="2282383"/>
            <a:ext cx="6531623" cy="3758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867"/>
            </a:lvl1pPr>
            <a:lvl2pPr marL="1219170" lvl="1" indent="-304792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2pPr>
            <a:lvl3pPr marL="1828754" lvl="2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3pPr>
            <a:lvl4pPr marL="2438339" lvl="3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3047924" lvl="4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3657509" lvl="5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>
            <a:spLocks noGrp="1"/>
          </p:cNvSpPr>
          <p:nvPr>
            <p:ph type="pic" idx="2"/>
          </p:nvPr>
        </p:nvSpPr>
        <p:spPr>
          <a:xfrm>
            <a:off x="7329661" y="1417218"/>
            <a:ext cx="4455584" cy="385490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50"/>
              <a:buFont typeface="Arial"/>
              <a:buNone/>
              <a:defRPr sz="1867" b="0" i="0" u="none" strike="noStrike" cap="none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7326317" y="1268352"/>
            <a:ext cx="4462272" cy="18319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403411" y="621888"/>
            <a:ext cx="6531623" cy="691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3"/>
          </p:nvPr>
        </p:nvSpPr>
        <p:spPr>
          <a:xfrm>
            <a:off x="411046" y="1772903"/>
            <a:ext cx="6531621" cy="50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lnSpc>
                <a:spcPct val="126250"/>
              </a:lnSpc>
              <a:spcBef>
                <a:spcPts val="1000"/>
              </a:spcBef>
              <a:spcAft>
                <a:spcPts val="0"/>
              </a:spcAft>
              <a:buClr>
                <a:srgbClr val="BD8B13"/>
              </a:buClr>
              <a:buSzPts val="1200"/>
              <a:buNone/>
              <a:defRPr sz="2133" b="1" i="0">
                <a:solidFill>
                  <a:srgbClr val="BD8B1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2pPr>
            <a:lvl3pPr marL="1828754" lvl="2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3pPr>
            <a:lvl4pPr marL="2438339" lvl="3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3047924" lvl="4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3657509" lvl="5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>
            <a:off x="7491867" y="6351113"/>
            <a:ext cx="41148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endParaRPr lang="en-US" kern="0"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11379199" y="6351113"/>
            <a:ext cx="544856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r>
              <a:rPr lang="en-US" kern="0"/>
              <a:t>/   </a:t>
            </a:r>
            <a:fld id="{00000000-1234-1234-1234-123412341234}" type="slidenum">
              <a:rPr lang="en-US" kern="0" smtClean="0"/>
              <a:pPr defTabSz="1219170">
                <a:buClr>
                  <a:srgbClr val="000000"/>
                </a:buClr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12718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 Bullets" preserve="1">
  <p:cSld name="2 Column Bulle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838199" y="896279"/>
            <a:ext cx="10515600" cy="625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838199" y="2087461"/>
            <a:ext cx="10515600" cy="3835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9369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867"/>
            </a:lvl1pPr>
            <a:lvl2pPr marL="1219170" lvl="1" indent="-304792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2pPr>
            <a:lvl3pPr marL="1828754" lvl="2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3pPr>
            <a:lvl4pPr marL="2438339" lvl="3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3047924" lvl="4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3657509" lvl="5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7491867" y="6351113"/>
            <a:ext cx="41148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endParaRPr lang="en-US" kern="0"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11379199" y="6351113"/>
            <a:ext cx="544856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r>
              <a:rPr lang="en-US" kern="0"/>
              <a:t>/   </a:t>
            </a:r>
            <a:fld id="{00000000-1234-1234-1234-123412341234}" type="slidenum">
              <a:rPr lang="en-US" kern="0" smtClean="0"/>
              <a:pPr defTabSz="1219170">
                <a:buClr>
                  <a:srgbClr val="000000"/>
                </a:buClr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3791031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Row Content" preserve="1">
  <p:cSld name="3 Row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body" idx="1"/>
          </p:nvPr>
        </p:nvSpPr>
        <p:spPr>
          <a:xfrm>
            <a:off x="1681960" y="1932036"/>
            <a:ext cx="8852563" cy="329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lnSpc>
                <a:spcPct val="118333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900"/>
              <a:buNone/>
              <a:defRPr sz="1600" b="1" i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2pPr>
            <a:lvl3pPr marL="1828754" lvl="2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3pPr>
            <a:lvl4pPr marL="2438339" lvl="3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3047924" lvl="4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3657509" lvl="5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>
            <a:off x="838200" y="725914"/>
            <a:ext cx="10515600" cy="625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body" idx="2"/>
          </p:nvPr>
        </p:nvSpPr>
        <p:spPr>
          <a:xfrm>
            <a:off x="1681960" y="3390359"/>
            <a:ext cx="8852563" cy="329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lnSpc>
                <a:spcPct val="118333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900"/>
              <a:buNone/>
              <a:defRPr sz="1600" b="1" i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2pPr>
            <a:lvl3pPr marL="1828754" lvl="2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3pPr>
            <a:lvl4pPr marL="2438339" lvl="3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3047924" lvl="4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3657509" lvl="5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body" idx="3"/>
          </p:nvPr>
        </p:nvSpPr>
        <p:spPr>
          <a:xfrm>
            <a:off x="1681961" y="4848681"/>
            <a:ext cx="8852563" cy="329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lnSpc>
                <a:spcPct val="118333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900"/>
              <a:buNone/>
              <a:defRPr sz="1600" b="1" i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2pPr>
            <a:lvl3pPr marL="1828754" lvl="2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3pPr>
            <a:lvl4pPr marL="2438339" lvl="3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3047924" lvl="4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3657509" lvl="5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body" idx="4"/>
          </p:nvPr>
        </p:nvSpPr>
        <p:spPr>
          <a:xfrm>
            <a:off x="1681961" y="2280921"/>
            <a:ext cx="8851900" cy="677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lnSpc>
                <a:spcPct val="136666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600"/>
            </a:lvl1pPr>
            <a:lvl2pPr marL="1219170" lvl="1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2pPr>
            <a:lvl3pPr marL="1828754" lvl="2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3pPr>
            <a:lvl4pPr marL="2438339" lvl="3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3047924" lvl="4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/>
            </a:lvl5pPr>
            <a:lvl6pPr marL="3657509" lvl="5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5"/>
          </p:nvPr>
        </p:nvSpPr>
        <p:spPr>
          <a:xfrm>
            <a:off x="1681961" y="3736624"/>
            <a:ext cx="8851900" cy="677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lnSpc>
                <a:spcPct val="136666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600"/>
            </a:lvl1pPr>
            <a:lvl2pPr marL="1219170" lvl="1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2pPr>
            <a:lvl3pPr marL="1828754" lvl="2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3pPr>
            <a:lvl4pPr marL="2438339" lvl="3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3047924" lvl="4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3657509" lvl="5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body" idx="6"/>
          </p:nvPr>
        </p:nvSpPr>
        <p:spPr>
          <a:xfrm>
            <a:off x="1681961" y="5205736"/>
            <a:ext cx="8851900" cy="677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lnSpc>
                <a:spcPct val="136666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600"/>
            </a:lvl1pPr>
            <a:lvl2pPr marL="1219170" lvl="1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2pPr>
            <a:lvl3pPr marL="1828754" lvl="2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3pPr>
            <a:lvl4pPr marL="2438339" lvl="3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3047924" lvl="4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3657509" lvl="5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ftr" idx="11"/>
          </p:nvPr>
        </p:nvSpPr>
        <p:spPr>
          <a:xfrm>
            <a:off x="7491867" y="6351113"/>
            <a:ext cx="41148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endParaRPr lang="en-US" kern="0"/>
          </a:p>
        </p:txBody>
      </p:sp>
      <p:sp>
        <p:nvSpPr>
          <p:cNvPr id="65" name="Google Shape;65;p8"/>
          <p:cNvSpPr txBox="1">
            <a:spLocks noGrp="1"/>
          </p:cNvSpPr>
          <p:nvPr>
            <p:ph type="sldNum" idx="12"/>
          </p:nvPr>
        </p:nvSpPr>
        <p:spPr>
          <a:xfrm>
            <a:off x="11379199" y="6351113"/>
            <a:ext cx="544856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r>
              <a:rPr lang="en-US" kern="0"/>
              <a:t>/   </a:t>
            </a:r>
            <a:fld id="{00000000-1234-1234-1234-123412341234}" type="slidenum">
              <a:rPr lang="en-US" kern="0" smtClean="0"/>
              <a:pPr defTabSz="1219170">
                <a:buClr>
                  <a:srgbClr val="000000"/>
                </a:buClr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015102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 Content" preserve="1">
  <p:cSld name="2 Column Conte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>
            <a:spLocks noGrp="1"/>
          </p:cNvSpPr>
          <p:nvPr>
            <p:ph type="body" idx="1"/>
          </p:nvPr>
        </p:nvSpPr>
        <p:spPr>
          <a:xfrm>
            <a:off x="838201" y="2050795"/>
            <a:ext cx="2775740" cy="329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lnSpc>
                <a:spcPct val="118333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900"/>
              <a:buNone/>
              <a:defRPr sz="1600" b="1" i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2pPr>
            <a:lvl3pPr marL="1828754" lvl="2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3pPr>
            <a:lvl4pPr marL="2438339" lvl="3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3047924" lvl="4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3657509" lvl="5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838200" y="725914"/>
            <a:ext cx="10515600" cy="625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2"/>
          </p:nvPr>
        </p:nvSpPr>
        <p:spPr>
          <a:xfrm>
            <a:off x="838200" y="2536824"/>
            <a:ext cx="4572000" cy="2877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lnSpc>
                <a:spcPct val="136666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600"/>
            </a:lvl1pPr>
            <a:lvl2pPr marL="1219170" lvl="1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2pPr>
            <a:lvl3pPr marL="1828754" lvl="2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3pPr>
            <a:lvl4pPr marL="2438339" lvl="3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3047924" lvl="4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3657509" lvl="5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3"/>
          </p:nvPr>
        </p:nvSpPr>
        <p:spPr>
          <a:xfrm>
            <a:off x="6781801" y="2050795"/>
            <a:ext cx="2775740" cy="329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lnSpc>
                <a:spcPct val="118333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900"/>
              <a:buNone/>
              <a:defRPr sz="1600" b="1" i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2pPr>
            <a:lvl3pPr marL="1828754" lvl="2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3pPr>
            <a:lvl4pPr marL="2438339" lvl="3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3047924" lvl="4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3657509" lvl="5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4"/>
          </p:nvPr>
        </p:nvSpPr>
        <p:spPr>
          <a:xfrm>
            <a:off x="6781800" y="2536824"/>
            <a:ext cx="4572000" cy="2877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lnSpc>
                <a:spcPct val="136666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600"/>
            </a:lvl1pPr>
            <a:lvl2pPr marL="1219170" lvl="1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2pPr>
            <a:lvl3pPr marL="1828754" lvl="2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3pPr>
            <a:lvl4pPr marL="2438339" lvl="3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3047924" lvl="4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3657509" lvl="5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9"/>
          <p:cNvCxnSpPr/>
          <p:nvPr/>
        </p:nvCxnSpPr>
        <p:spPr>
          <a:xfrm rot="-5400000">
            <a:off x="4754881" y="3962247"/>
            <a:ext cx="2682240" cy="0"/>
          </a:xfrm>
          <a:prstGeom prst="straightConnector1">
            <a:avLst/>
          </a:pr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9"/>
          <p:cNvSpPr txBox="1">
            <a:spLocks noGrp="1"/>
          </p:cNvSpPr>
          <p:nvPr>
            <p:ph type="ftr" idx="11"/>
          </p:nvPr>
        </p:nvSpPr>
        <p:spPr>
          <a:xfrm>
            <a:off x="7491867" y="6351113"/>
            <a:ext cx="41148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endParaRPr lang="en-US" kern="0"/>
          </a:p>
        </p:txBody>
      </p:sp>
      <p:sp>
        <p:nvSpPr>
          <p:cNvPr id="74" name="Google Shape;74;p9"/>
          <p:cNvSpPr txBox="1">
            <a:spLocks noGrp="1"/>
          </p:cNvSpPr>
          <p:nvPr>
            <p:ph type="sldNum" idx="12"/>
          </p:nvPr>
        </p:nvSpPr>
        <p:spPr>
          <a:xfrm>
            <a:off x="11379199" y="6351113"/>
            <a:ext cx="544856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r>
              <a:rPr lang="en-US" kern="0"/>
              <a:t>/   </a:t>
            </a:r>
            <a:fld id="{00000000-1234-1234-1234-123412341234}" type="slidenum">
              <a:rPr lang="en-US" kern="0" smtClean="0"/>
              <a:pPr defTabSz="1219170">
                <a:buClr>
                  <a:srgbClr val="000000"/>
                </a:buClr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46503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 Content" preserve="1">
  <p:cSld name="3 Column Conte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>
            <a:spLocks noGrp="1"/>
          </p:cNvSpPr>
          <p:nvPr>
            <p:ph type="body" idx="1"/>
          </p:nvPr>
        </p:nvSpPr>
        <p:spPr>
          <a:xfrm>
            <a:off x="838201" y="2050795"/>
            <a:ext cx="2775740" cy="329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ctr">
              <a:lnSpc>
                <a:spcPct val="118333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900"/>
              <a:buNone/>
              <a:defRPr sz="1600" b="1" i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2pPr>
            <a:lvl3pPr marL="1828754" lvl="2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3pPr>
            <a:lvl4pPr marL="2438339" lvl="3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3047924" lvl="4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3657509" lvl="5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title"/>
          </p:nvPr>
        </p:nvSpPr>
        <p:spPr>
          <a:xfrm>
            <a:off x="838200" y="725914"/>
            <a:ext cx="10515600" cy="625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body" idx="2"/>
          </p:nvPr>
        </p:nvSpPr>
        <p:spPr>
          <a:xfrm>
            <a:off x="838201" y="2536824"/>
            <a:ext cx="2775740" cy="2877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ctr">
              <a:lnSpc>
                <a:spcPct val="136666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600"/>
            </a:lvl1pPr>
            <a:lvl2pPr marL="1219170" lvl="1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2pPr>
            <a:lvl3pPr marL="1828754" lvl="2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3pPr>
            <a:lvl4pPr marL="2438339" lvl="3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3047924" lvl="4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3657509" lvl="5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body" idx="3"/>
          </p:nvPr>
        </p:nvSpPr>
        <p:spPr>
          <a:xfrm>
            <a:off x="4720371" y="2536824"/>
            <a:ext cx="2775740" cy="2877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ctr">
              <a:lnSpc>
                <a:spcPct val="136666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600"/>
            </a:lvl1pPr>
            <a:lvl2pPr marL="1219170" lvl="1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2pPr>
            <a:lvl3pPr marL="1828754" lvl="2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3pPr>
            <a:lvl4pPr marL="2438339" lvl="3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3047924" lvl="4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3657509" lvl="5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body" idx="4"/>
          </p:nvPr>
        </p:nvSpPr>
        <p:spPr>
          <a:xfrm>
            <a:off x="8608767" y="2536824"/>
            <a:ext cx="2775740" cy="2877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ctr">
              <a:lnSpc>
                <a:spcPct val="136666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600"/>
            </a:lvl1pPr>
            <a:lvl2pPr marL="1219170" lvl="1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2pPr>
            <a:lvl3pPr marL="1828754" lvl="2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3pPr>
            <a:lvl4pPr marL="2438339" lvl="3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3047924" lvl="4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3657509" lvl="5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body" idx="5"/>
          </p:nvPr>
        </p:nvSpPr>
        <p:spPr>
          <a:xfrm>
            <a:off x="4708130" y="2050795"/>
            <a:ext cx="2775740" cy="329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ctr">
              <a:lnSpc>
                <a:spcPct val="118333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900"/>
              <a:buNone/>
              <a:defRPr sz="1600" b="1" i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2pPr>
            <a:lvl3pPr marL="1828754" lvl="2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3pPr>
            <a:lvl4pPr marL="2438339" lvl="3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3047924" lvl="4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3657509" lvl="5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body" idx="6"/>
          </p:nvPr>
        </p:nvSpPr>
        <p:spPr>
          <a:xfrm>
            <a:off x="8578059" y="2050795"/>
            <a:ext cx="2775740" cy="329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ctr">
              <a:lnSpc>
                <a:spcPct val="118333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900"/>
              <a:buNone/>
              <a:defRPr sz="1600" b="1" i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2pPr>
            <a:lvl3pPr marL="1828754" lvl="2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3pPr>
            <a:lvl4pPr marL="2438339" lvl="3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3047924" lvl="4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3657509" lvl="5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83" name="Google Shape;83;p10"/>
          <p:cNvCxnSpPr/>
          <p:nvPr/>
        </p:nvCxnSpPr>
        <p:spPr>
          <a:xfrm rot="-5400000">
            <a:off x="2811780" y="3974947"/>
            <a:ext cx="2682240" cy="0"/>
          </a:xfrm>
          <a:prstGeom prst="straightConnector1">
            <a:avLst/>
          </a:pr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4" name="Google Shape;84;p10"/>
          <p:cNvCxnSpPr/>
          <p:nvPr/>
        </p:nvCxnSpPr>
        <p:spPr>
          <a:xfrm rot="-5400000">
            <a:off x="6697980" y="3974947"/>
            <a:ext cx="2682240" cy="0"/>
          </a:xfrm>
          <a:prstGeom prst="straightConnector1">
            <a:avLst/>
          </a:pr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5" name="Google Shape;85;p10"/>
          <p:cNvSpPr txBox="1">
            <a:spLocks noGrp="1"/>
          </p:cNvSpPr>
          <p:nvPr>
            <p:ph type="ftr" idx="11"/>
          </p:nvPr>
        </p:nvSpPr>
        <p:spPr>
          <a:xfrm>
            <a:off x="7491867" y="6351113"/>
            <a:ext cx="41148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endParaRPr lang="en-US" kern="0"/>
          </a:p>
        </p:txBody>
      </p:sp>
      <p:sp>
        <p:nvSpPr>
          <p:cNvPr id="86" name="Google Shape;86;p10"/>
          <p:cNvSpPr txBox="1">
            <a:spLocks noGrp="1"/>
          </p:cNvSpPr>
          <p:nvPr>
            <p:ph type="sldNum" idx="12"/>
          </p:nvPr>
        </p:nvSpPr>
        <p:spPr>
          <a:xfrm>
            <a:off x="11379199" y="6351113"/>
            <a:ext cx="544856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r>
              <a:rPr lang="en-US" kern="0"/>
              <a:t>/   </a:t>
            </a:r>
            <a:fld id="{00000000-1234-1234-1234-123412341234}" type="slidenum">
              <a:rPr lang="en-US" kern="0" smtClean="0"/>
              <a:pPr defTabSz="1219170">
                <a:buClr>
                  <a:srgbClr val="000000"/>
                </a:buClr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88947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199" y="896279"/>
            <a:ext cx="10515600" cy="625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2232594"/>
            <a:ext cx="10515600" cy="3624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2" name="Google Shape;12;p1"/>
          <p:cNvCxnSpPr/>
          <p:nvPr/>
        </p:nvCxnSpPr>
        <p:spPr>
          <a:xfrm>
            <a:off x="403413" y="6287377"/>
            <a:ext cx="11385177" cy="0"/>
          </a:xfrm>
          <a:prstGeom prst="straightConnector1">
            <a:avLst/>
          </a:prstGeom>
          <a:noFill/>
          <a:ln w="9525" cap="flat" cmpd="sng">
            <a:solidFill>
              <a:srgbClr val="AEABAB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" name="Google Shape;13;p1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266635" y="6250247"/>
            <a:ext cx="1789432" cy="65701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/>
          <p:nvPr/>
        </p:nvSpPr>
        <p:spPr>
          <a:xfrm>
            <a:off x="-1" y="0"/>
            <a:ext cx="12192000" cy="185531"/>
          </a:xfrm>
          <a:prstGeom prst="rect">
            <a:avLst/>
          </a:prstGeom>
          <a:solidFill>
            <a:srgbClr val="BD8B13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7491867" y="6351113"/>
            <a:ext cx="41148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33" b="0" i="0" u="none" strike="noStrike" cap="none">
                <a:solidFill>
                  <a:srgbClr val="89928D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1219170">
              <a:buClr>
                <a:srgbClr val="000000"/>
              </a:buClr>
            </a:pPr>
            <a:endParaRPr lang="en-US" kern="0"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11379199" y="6351113"/>
            <a:ext cx="544856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33" b="0" i="0" u="none" strike="noStrike" cap="none">
                <a:solidFill>
                  <a:srgbClr val="AEABA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933" b="0" i="0" u="none" strike="noStrike" cap="none">
                <a:solidFill>
                  <a:srgbClr val="AEABA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933" b="0" i="0" u="none" strike="noStrike" cap="none">
                <a:solidFill>
                  <a:srgbClr val="AEABA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933" b="0" i="0" u="none" strike="noStrike" cap="none">
                <a:solidFill>
                  <a:srgbClr val="AEABA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933" b="0" i="0" u="none" strike="noStrike" cap="none">
                <a:solidFill>
                  <a:srgbClr val="AEABA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933" b="0" i="0" u="none" strike="noStrike" cap="none">
                <a:solidFill>
                  <a:srgbClr val="AEABA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933" b="0" i="0" u="none" strike="noStrike" cap="none">
                <a:solidFill>
                  <a:srgbClr val="AEABA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933" b="0" i="0" u="none" strike="noStrike" cap="none">
                <a:solidFill>
                  <a:srgbClr val="AEABA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933" b="0" i="0" u="none" strike="noStrike" cap="none">
                <a:solidFill>
                  <a:srgbClr val="AEABA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defTabSz="1219170">
              <a:buClr>
                <a:srgbClr val="000000"/>
              </a:buClr>
            </a:pPr>
            <a:r>
              <a:rPr lang="en-US" kern="0"/>
              <a:t>/   </a:t>
            </a:r>
            <a:fld id="{00000000-1234-1234-1234-123412341234}" type="slidenum">
              <a:rPr lang="en-US" kern="0" smtClean="0"/>
              <a:pPr defTabSz="1219170">
                <a:buClr>
                  <a:srgbClr val="000000"/>
                </a:buClr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406773763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1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>
            <a:spLocks noGrp="1"/>
          </p:cNvSpPr>
          <p:nvPr>
            <p:ph type="title"/>
          </p:nvPr>
        </p:nvSpPr>
        <p:spPr>
          <a:xfrm>
            <a:off x="838199" y="896279"/>
            <a:ext cx="10515600" cy="625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5" name="Google Shape;185;p24"/>
          <p:cNvSpPr txBox="1">
            <a:spLocks noGrp="1"/>
          </p:cNvSpPr>
          <p:nvPr>
            <p:ph type="body" idx="1"/>
          </p:nvPr>
        </p:nvSpPr>
        <p:spPr>
          <a:xfrm>
            <a:off x="838200" y="2232594"/>
            <a:ext cx="10515600" cy="3624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86" name="Google Shape;186;p24"/>
          <p:cNvCxnSpPr/>
          <p:nvPr/>
        </p:nvCxnSpPr>
        <p:spPr>
          <a:xfrm>
            <a:off x="403413" y="6287377"/>
            <a:ext cx="11385177" cy="0"/>
          </a:xfrm>
          <a:prstGeom prst="straightConnector1">
            <a:avLst/>
          </a:prstGeom>
          <a:noFill/>
          <a:ln w="9525" cap="flat" cmpd="sng">
            <a:solidFill>
              <a:srgbClr val="3F414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7" name="Google Shape;187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6635" y="6250247"/>
            <a:ext cx="1789432" cy="657016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4"/>
          <p:cNvSpPr/>
          <p:nvPr/>
        </p:nvSpPr>
        <p:spPr>
          <a:xfrm>
            <a:off x="-1" y="0"/>
            <a:ext cx="12192000" cy="185531"/>
          </a:xfrm>
          <a:prstGeom prst="rect">
            <a:avLst/>
          </a:prstGeom>
          <a:solidFill>
            <a:srgbClr val="BD8B13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4"/>
          <p:cNvSpPr txBox="1">
            <a:spLocks noGrp="1"/>
          </p:cNvSpPr>
          <p:nvPr>
            <p:ph type="ftr" idx="11"/>
          </p:nvPr>
        </p:nvSpPr>
        <p:spPr>
          <a:xfrm>
            <a:off x="7491867" y="6351113"/>
            <a:ext cx="41148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33" b="0" i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1219170">
              <a:buClr>
                <a:srgbClr val="000000"/>
              </a:buClr>
            </a:pPr>
            <a:endParaRPr lang="en-US" kern="0">
              <a:solidFill>
                <a:srgbClr val="FFFFFF"/>
              </a:solidFill>
            </a:endParaRPr>
          </a:p>
        </p:txBody>
      </p:sp>
      <p:sp>
        <p:nvSpPr>
          <p:cNvPr id="190" name="Google Shape;190;p24"/>
          <p:cNvSpPr txBox="1">
            <a:spLocks noGrp="1"/>
          </p:cNvSpPr>
          <p:nvPr>
            <p:ph type="sldNum" idx="12"/>
          </p:nvPr>
        </p:nvSpPr>
        <p:spPr>
          <a:xfrm>
            <a:off x="11379199" y="6351113"/>
            <a:ext cx="544856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33" b="0" i="0" u="none">
                <a:solidFill>
                  <a:srgbClr val="3F414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933" b="0" i="0" u="none">
                <a:solidFill>
                  <a:srgbClr val="3F414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933" b="0" i="0" u="none">
                <a:solidFill>
                  <a:srgbClr val="3F414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933" b="0" i="0" u="none">
                <a:solidFill>
                  <a:srgbClr val="3F414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933" b="0" i="0" u="none">
                <a:solidFill>
                  <a:srgbClr val="3F414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933" b="0" i="0" u="none">
                <a:solidFill>
                  <a:srgbClr val="3F414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933" b="0" i="0" u="none">
                <a:solidFill>
                  <a:srgbClr val="3F414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933" b="0" i="0" u="none">
                <a:solidFill>
                  <a:srgbClr val="3F414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933" b="0" i="0" u="none">
                <a:solidFill>
                  <a:srgbClr val="3F414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defTabSz="1219170">
              <a:buClr>
                <a:srgbClr val="000000"/>
              </a:buClr>
            </a:pPr>
            <a:r>
              <a:rPr lang="en-US" kern="0"/>
              <a:t>/   </a:t>
            </a:r>
            <a:fld id="{00000000-1234-1234-1234-123412341234}" type="slidenum">
              <a:rPr lang="en-US" kern="0" smtClean="0"/>
              <a:pPr defTabSz="1219170">
                <a:buClr>
                  <a:srgbClr val="000000"/>
                </a:buClr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13842520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S0049-237X(08)70203-9" TargetMode="External"/><Relationship Id="rId2" Type="http://schemas.openxmlformats.org/officeDocument/2006/relationships/hyperlink" Target="https://doi.org/10.1109/MC.2006.127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F390E-74A5-4E49-AB17-E1219E12CA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Verifying Correctness of a Chez Scheme compiler pass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04411-B437-4D69-AF1D-618B44C335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Master’s Thesis Presentation by Ian Atol</a:t>
            </a:r>
          </a:p>
        </p:txBody>
      </p:sp>
    </p:spTree>
    <p:extLst>
      <p:ext uri="{BB962C8B-B14F-4D97-AF65-F5344CB8AC3E}">
        <p14:creationId xmlns:p14="http://schemas.microsoft.com/office/powerpoint/2010/main" val="207043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FDE72-7E28-4CE1-BD98-35AA39F7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96279"/>
            <a:ext cx="10669622" cy="625567"/>
          </a:xfrm>
        </p:spPr>
        <p:txBody>
          <a:bodyPr/>
          <a:lstStyle/>
          <a:p>
            <a:r>
              <a:rPr lang="en-US" dirty="0"/>
              <a:t>Trust, but verify (our compilers)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B50F45-2D30-4D3A-AAE4-239B110301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r>
              <a:rPr lang="en-US" kern="0"/>
              <a:t>/   </a:t>
            </a:r>
            <a:fld id="{00000000-1234-1234-1234-123412341234}" type="slidenum">
              <a:rPr lang="en-US" kern="0" smtClean="0"/>
              <a:pPr defTabSz="1219170">
                <a:buClr>
                  <a:srgbClr val="000000"/>
                </a:buClr>
              </a:pPr>
              <a:t>10</a:t>
            </a:fld>
            <a:endParaRPr kern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EA69F0-974B-47B0-979C-1952DC909D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3059" y="1966654"/>
            <a:ext cx="9925882" cy="292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473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0E7E-8B8B-46B5-A15B-47431753E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aren’t all our compilers proven correct?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DFF1A-1336-41F1-BA64-7D856EB956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73095" indent="-457200">
              <a:buFont typeface="+mj-lt"/>
              <a:buAutoNum type="arabicPeriod"/>
            </a:pPr>
            <a:r>
              <a:rPr lang="en-US" sz="2800" dirty="0"/>
              <a:t>Compilers are big</a:t>
            </a:r>
          </a:p>
          <a:p>
            <a:pPr marL="673095" indent="-457200">
              <a:buFont typeface="+mj-lt"/>
              <a:buAutoNum type="arabicPeriod"/>
            </a:pPr>
            <a:r>
              <a:rPr lang="en-US" sz="2800" dirty="0"/>
              <a:t>Multiple languages involved</a:t>
            </a:r>
          </a:p>
          <a:p>
            <a:pPr marL="673095" indent="-457200">
              <a:buFont typeface="+mj-lt"/>
              <a:buAutoNum type="arabicPeriod"/>
            </a:pPr>
            <a:r>
              <a:rPr lang="en-US" sz="2800" dirty="0"/>
              <a:t>Consider ALL possible programs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E67215-FCD7-405B-85ED-CB5BCCA0FD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r>
              <a:rPr lang="en-US" kern="0"/>
              <a:t>/   </a:t>
            </a:r>
            <a:fld id="{00000000-1234-1234-1234-123412341234}" type="slidenum">
              <a:rPr lang="en-US" kern="0" smtClean="0"/>
              <a:pPr defTabSz="1219170">
                <a:buClr>
                  <a:srgbClr val="000000"/>
                </a:buClr>
              </a:pPr>
              <a:t>11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705948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FDE72-7E28-4CE1-BD98-35AA39F7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96279"/>
            <a:ext cx="10669622" cy="625567"/>
          </a:xfrm>
        </p:spPr>
        <p:txBody>
          <a:bodyPr/>
          <a:lstStyle/>
          <a:p>
            <a:r>
              <a:rPr lang="en-US" dirty="0"/>
              <a:t>This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B50F45-2D30-4D3A-AAE4-239B110301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r>
              <a:rPr lang="en-US" kern="0"/>
              <a:t>/   </a:t>
            </a:r>
            <a:fld id="{00000000-1234-1234-1234-123412341234}" type="slidenum">
              <a:rPr lang="en-US" kern="0" smtClean="0"/>
              <a:pPr defTabSz="1219170">
                <a:buClr>
                  <a:srgbClr val="000000"/>
                </a:buClr>
              </a:pPr>
              <a:t>12</a:t>
            </a:fld>
            <a:endParaRPr kern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EA69F0-974B-47B0-979C-1952DC909D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" y="2050466"/>
            <a:ext cx="12191848" cy="327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96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FDE72-7E28-4CE1-BD98-35AA39F7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96279"/>
            <a:ext cx="10669622" cy="625567"/>
          </a:xfrm>
        </p:spPr>
        <p:txBody>
          <a:bodyPr/>
          <a:lstStyle/>
          <a:p>
            <a:r>
              <a:rPr lang="en-US" dirty="0"/>
              <a:t>This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B50F45-2D30-4D3A-AAE4-239B110301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r>
              <a:rPr lang="en-US" kern="0"/>
              <a:t>/   </a:t>
            </a:r>
            <a:fld id="{00000000-1234-1234-1234-123412341234}" type="slidenum">
              <a:rPr lang="en-US" kern="0" smtClean="0"/>
              <a:pPr defTabSz="1219170">
                <a:buClr>
                  <a:srgbClr val="000000"/>
                </a:buClr>
              </a:pPr>
              <a:t>13</a:t>
            </a:fld>
            <a:endParaRPr kern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CFBC4E-968D-4350-9AB5-8AE19FB76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926" y="2218246"/>
            <a:ext cx="1736621" cy="279075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5DAB675-CDD1-4164-B5F7-27B38D5457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74025" y="2519068"/>
            <a:ext cx="2189110" cy="21891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909DD6-D25D-49A2-B9AC-86ABC95D9B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8279" y="2177081"/>
            <a:ext cx="3155441" cy="313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05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FA51C-4973-4FF0-88BA-C462C6DEC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F8D17-8FA8-486B-97F3-148893E2DF2C}"/>
              </a:ext>
            </a:extLst>
          </p:cNvPr>
          <p:cNvSpPr txBox="1">
            <a:spLocks/>
          </p:cNvSpPr>
          <p:nvPr/>
        </p:nvSpPr>
        <p:spPr>
          <a:xfrm>
            <a:off x="672347" y="2633999"/>
            <a:ext cx="10515600" cy="383590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15895"/>
            <a:r>
              <a:rPr lang="en-US" sz="2800" kern="0" dirty="0">
                <a:solidFill>
                  <a:schemeClr val="accent1"/>
                </a:solidFill>
              </a:rPr>
              <a:t>Compiler Correctness</a:t>
            </a:r>
          </a:p>
          <a:p>
            <a:pPr marL="215895"/>
            <a:endParaRPr lang="en-US" sz="2800" kern="0" dirty="0">
              <a:solidFill>
                <a:schemeClr val="accent1"/>
              </a:solidFill>
            </a:endParaRPr>
          </a:p>
          <a:p>
            <a:pPr marL="215895"/>
            <a:r>
              <a:rPr lang="en-US" sz="2800" kern="0" dirty="0">
                <a:solidFill>
                  <a:schemeClr val="accent1"/>
                </a:solidFill>
              </a:rPr>
              <a:t>Scheme</a:t>
            </a:r>
          </a:p>
          <a:p>
            <a:pPr marL="215895"/>
            <a:endParaRPr lang="en-US" sz="2800" kern="0" dirty="0"/>
          </a:p>
          <a:p>
            <a:pPr marL="215895"/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1178829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9961F18-4A6E-47AF-B562-4F824A69D4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b="28430"/>
          <a:stretch/>
        </p:blipFill>
        <p:spPr>
          <a:xfrm>
            <a:off x="0" y="1368687"/>
            <a:ext cx="5618049" cy="49082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2FDE72-7E28-4CE1-BD98-35AA39F7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96279"/>
            <a:ext cx="10669622" cy="625567"/>
          </a:xfrm>
        </p:spPr>
        <p:txBody>
          <a:bodyPr/>
          <a:lstStyle/>
          <a:p>
            <a:r>
              <a:rPr lang="en-US" dirty="0"/>
              <a:t>McCarthy, Painter 1967 [3]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B50F45-2D30-4D3A-AAE4-239B110301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r>
              <a:rPr lang="en-US" kern="0"/>
              <a:t>/   </a:t>
            </a:r>
            <a:fld id="{00000000-1234-1234-1234-123412341234}" type="slidenum">
              <a:rPr lang="en-US" kern="0" smtClean="0"/>
              <a:pPr defTabSz="1219170">
                <a:buClr>
                  <a:srgbClr val="000000"/>
                </a:buClr>
              </a:pPr>
              <a:t>15</a:t>
            </a:fld>
            <a:endParaRPr kern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37FD19-843D-49DD-98E4-847C5733E2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2622" y="2891676"/>
            <a:ext cx="7021433" cy="208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00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FDE72-7E28-4CE1-BD98-35AA39F7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96279"/>
            <a:ext cx="10669622" cy="625567"/>
          </a:xfrm>
        </p:spPr>
        <p:txBody>
          <a:bodyPr/>
          <a:lstStyle/>
          <a:p>
            <a:r>
              <a:rPr lang="en-US" dirty="0"/>
              <a:t>Correctness Proofs are Complex!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B50F45-2D30-4D3A-AAE4-239B110301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r>
              <a:rPr lang="en-US" kern="0"/>
              <a:t>/   </a:t>
            </a:r>
            <a:fld id="{00000000-1234-1234-1234-123412341234}" type="slidenum">
              <a:rPr lang="en-US" kern="0" smtClean="0"/>
              <a:pPr defTabSz="1219170">
                <a:buClr>
                  <a:srgbClr val="000000"/>
                </a:buClr>
              </a:pPr>
              <a:t>16</a:t>
            </a:fld>
            <a:endParaRPr kern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13F21F-6382-45B7-80E9-BC4CFF5AB5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-523"/>
          <a:stretch/>
        </p:blipFill>
        <p:spPr>
          <a:xfrm>
            <a:off x="2428875" y="1521846"/>
            <a:ext cx="7334249" cy="46632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8D44E7-CE5A-456D-895A-F2F8B4E00E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195" t="48514" r="7554"/>
          <a:stretch/>
        </p:blipFill>
        <p:spPr>
          <a:xfrm>
            <a:off x="9547123" y="3784174"/>
            <a:ext cx="2644877" cy="240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305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FDE72-7E28-4CE1-BD98-35AA39F7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96279"/>
            <a:ext cx="10669622" cy="625567"/>
          </a:xfrm>
        </p:spPr>
        <p:txBody>
          <a:bodyPr/>
          <a:lstStyle/>
          <a:p>
            <a:r>
              <a:rPr lang="en-US" dirty="0"/>
              <a:t>Solution: Mechanization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B50F45-2D30-4D3A-AAE4-239B110301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r>
              <a:rPr lang="en-US" kern="0"/>
              <a:t>/   </a:t>
            </a:r>
            <a:fld id="{00000000-1234-1234-1234-123412341234}" type="slidenum">
              <a:rPr lang="en-US" kern="0" smtClean="0"/>
              <a:pPr defTabSz="1219170">
                <a:buClr>
                  <a:srgbClr val="000000"/>
                </a:buClr>
              </a:pPr>
              <a:t>17</a:t>
            </a:fld>
            <a:endParaRPr kern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EBB36E-99B0-499A-8B5F-38DE160D8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00" y="2014537"/>
            <a:ext cx="69342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210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FDE72-7E28-4CE1-BD98-35AA39F7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96279"/>
            <a:ext cx="10669622" cy="625567"/>
          </a:xfrm>
        </p:spPr>
        <p:txBody>
          <a:bodyPr/>
          <a:lstStyle/>
          <a:p>
            <a:r>
              <a:rPr lang="en-US" dirty="0"/>
              <a:t>de Bruijn 1968 [4]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B50F45-2D30-4D3A-AAE4-239B110301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r>
              <a:rPr lang="en-US" kern="0"/>
              <a:t>/   </a:t>
            </a:r>
            <a:fld id="{00000000-1234-1234-1234-123412341234}" type="slidenum">
              <a:rPr lang="en-US" kern="0" smtClean="0"/>
              <a:pPr defTabSz="1219170">
                <a:buClr>
                  <a:srgbClr val="000000"/>
                </a:buClr>
              </a:pPr>
              <a:t>18</a:t>
            </a:fld>
            <a:endParaRPr kern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69261C-F39B-445B-9CC5-DBB8C9C439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663"/>
          <a:stretch/>
        </p:blipFill>
        <p:spPr>
          <a:xfrm>
            <a:off x="7260404" y="1521846"/>
            <a:ext cx="4931596" cy="47551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0CC84F-6248-4FAF-A6D0-8010A3C5C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52712"/>
            <a:ext cx="53530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227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FDE72-7E28-4CE1-BD98-35AA39F7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96279"/>
            <a:ext cx="10669622" cy="625567"/>
          </a:xfrm>
        </p:spPr>
        <p:txBody>
          <a:bodyPr/>
          <a:lstStyle/>
          <a:p>
            <a:r>
              <a:rPr lang="en-US" dirty="0"/>
              <a:t>More on </a:t>
            </a:r>
            <a:r>
              <a:rPr lang="en-US" dirty="0" err="1"/>
              <a:t>Automath</a:t>
            </a:r>
            <a:r>
              <a:rPr lang="en-US" dirty="0"/>
              <a:t> and Intuitionistic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B50F45-2D30-4D3A-AAE4-239B110301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r>
              <a:rPr lang="en-US" kern="0"/>
              <a:t>/   </a:t>
            </a:r>
            <a:fld id="{00000000-1234-1234-1234-123412341234}" type="slidenum">
              <a:rPr lang="en-US" kern="0" smtClean="0"/>
              <a:pPr defTabSz="1219170">
                <a:buClr>
                  <a:srgbClr val="000000"/>
                </a:buClr>
              </a:pPr>
              <a:t>19</a:t>
            </a:fld>
            <a:endParaRPr kern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197C5E-C437-4A32-BD55-AA199DF5B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987" y="2053590"/>
            <a:ext cx="2295525" cy="1333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49DF4A-3696-438D-950C-ACC1DF414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1732407"/>
            <a:ext cx="3676650" cy="3905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CD9B8E-3E9D-49BF-92BD-BFDA397B77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1578" y="4204335"/>
            <a:ext cx="539115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22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8FCB8-8037-4561-B51D-AEB12C67C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Outline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16DDB4-030B-410D-A253-F021A383EC16}"/>
              </a:ext>
            </a:extLst>
          </p:cNvPr>
          <p:cNvSpPr txBox="1"/>
          <p:nvPr/>
        </p:nvSpPr>
        <p:spPr>
          <a:xfrm>
            <a:off x="746234" y="2659117"/>
            <a:ext cx="20284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Introduction</a:t>
            </a:r>
          </a:p>
          <a:p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Background</a:t>
            </a:r>
          </a:p>
          <a:p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361909-0094-45FE-BD45-F24DD43A181E}"/>
              </a:ext>
            </a:extLst>
          </p:cNvPr>
          <p:cNvSpPr txBox="1"/>
          <p:nvPr/>
        </p:nvSpPr>
        <p:spPr>
          <a:xfrm>
            <a:off x="3983421" y="2659117"/>
            <a:ext cx="339484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BD8B1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Formalizing Scheme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BD8B1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BD8B1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Proof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BD8B1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BD8B1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Validation Frameworks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F28824-8EB2-405D-90D3-EEC03631A110}"/>
              </a:ext>
            </a:extLst>
          </p:cNvPr>
          <p:cNvSpPr txBox="1"/>
          <p:nvPr/>
        </p:nvSpPr>
        <p:spPr>
          <a:xfrm>
            <a:off x="7914291" y="2659117"/>
            <a:ext cx="38415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BD8B1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Conclusion / Future Work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E054453-976A-4C98-93E0-EFD0674BAB87}"/>
              </a:ext>
            </a:extLst>
          </p:cNvPr>
          <p:cNvCxnSpPr/>
          <p:nvPr/>
        </p:nvCxnSpPr>
        <p:spPr>
          <a:xfrm>
            <a:off x="3195145" y="2575034"/>
            <a:ext cx="0" cy="2560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9453D13-2D7E-4A78-B833-BEEC119B818E}"/>
              </a:ext>
            </a:extLst>
          </p:cNvPr>
          <p:cNvCxnSpPr/>
          <p:nvPr/>
        </p:nvCxnSpPr>
        <p:spPr>
          <a:xfrm>
            <a:off x="7572704" y="2609718"/>
            <a:ext cx="0" cy="2560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808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FDE72-7E28-4CE1-BD98-35AA39F7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96279"/>
            <a:ext cx="10669622" cy="625567"/>
          </a:xfrm>
        </p:spPr>
        <p:txBody>
          <a:bodyPr/>
          <a:lstStyle/>
          <a:p>
            <a:r>
              <a:rPr lang="en-US" dirty="0"/>
              <a:t>Girard 1972 [5], Martin-L</a:t>
            </a:r>
            <a:r>
              <a:rPr lang="az-Cyrl-AZ" dirty="0"/>
              <a:t>ӧ</a:t>
            </a:r>
            <a:r>
              <a:rPr lang="en-US" dirty="0"/>
              <a:t>f ~1980 [6]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B50F45-2D30-4D3A-AAE4-239B110301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r>
              <a:rPr lang="en-US" kern="0"/>
              <a:t>/   </a:t>
            </a:r>
            <a:fld id="{00000000-1234-1234-1234-123412341234}" type="slidenum">
              <a:rPr lang="en-US" kern="0" smtClean="0"/>
              <a:pPr defTabSz="1219170">
                <a:buClr>
                  <a:srgbClr val="000000"/>
                </a:buClr>
              </a:pPr>
              <a:t>20</a:t>
            </a:fld>
            <a:endParaRPr kern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076DBA-BAF5-437B-855C-8B7DD8673E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123"/>
          <a:stretch/>
        </p:blipFill>
        <p:spPr>
          <a:xfrm>
            <a:off x="267945" y="1521846"/>
            <a:ext cx="4533900" cy="47357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787165-79F2-4DF4-B5D5-F6A45FA640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9215" b="17292"/>
          <a:stretch/>
        </p:blipFill>
        <p:spPr>
          <a:xfrm>
            <a:off x="6064018" y="2588964"/>
            <a:ext cx="5860037" cy="366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77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FDE72-7E28-4CE1-BD98-35AA39F7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96279"/>
            <a:ext cx="10669622" cy="625567"/>
          </a:xfrm>
        </p:spPr>
        <p:txBody>
          <a:bodyPr/>
          <a:lstStyle/>
          <a:p>
            <a:r>
              <a:rPr lang="en-US" dirty="0" err="1"/>
              <a:t>Coquand</a:t>
            </a:r>
            <a:r>
              <a:rPr lang="en-US" dirty="0"/>
              <a:t> 1988 [7]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B50F45-2D30-4D3A-AAE4-239B110301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r>
              <a:rPr lang="en-US" kern="0"/>
              <a:t>/   </a:t>
            </a:r>
            <a:fld id="{00000000-1234-1234-1234-123412341234}" type="slidenum">
              <a:rPr lang="en-US" kern="0" smtClean="0"/>
              <a:pPr defTabSz="1219170">
                <a:buClr>
                  <a:srgbClr val="000000"/>
                </a:buClr>
              </a:pPr>
              <a:t>21</a:t>
            </a:fld>
            <a:endParaRPr kern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DD1465-B21E-4599-97EE-4A5F5F749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530" y="1655503"/>
            <a:ext cx="4962525" cy="4229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1FAF82-40A5-4F1A-B07F-DD612974A6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0785"/>
          <a:stretch/>
        </p:blipFill>
        <p:spPr>
          <a:xfrm>
            <a:off x="0" y="1521846"/>
            <a:ext cx="5260448" cy="474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195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FDE72-7E28-4CE1-BD98-35AA39F7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96279"/>
            <a:ext cx="10669622" cy="625567"/>
          </a:xfrm>
        </p:spPr>
        <p:txBody>
          <a:bodyPr/>
          <a:lstStyle/>
          <a:p>
            <a:r>
              <a:rPr lang="en-US" dirty="0"/>
              <a:t>Coq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B50F45-2D30-4D3A-AAE4-239B110301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r>
              <a:rPr lang="en-US" kern="0"/>
              <a:t>/   </a:t>
            </a:r>
            <a:fld id="{00000000-1234-1234-1234-123412341234}" type="slidenum">
              <a:rPr lang="en-US" kern="0" smtClean="0"/>
              <a:pPr defTabSz="1219170">
                <a:buClr>
                  <a:srgbClr val="000000"/>
                </a:buClr>
              </a:pPr>
              <a:t>22</a:t>
            </a:fld>
            <a:endParaRPr kern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D2DA1B-AD3F-4426-B49A-9CAE82E4C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110" y="1116470"/>
            <a:ext cx="1439034" cy="23125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0FB1B8-B6C3-4EF8-BB80-78F8B9D988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5910" y="2282991"/>
            <a:ext cx="6934200" cy="2828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6E393C-D054-4B9F-87FE-65E28E8BEBC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483" t="57686" r="81581" b="15145"/>
          <a:stretch/>
        </p:blipFill>
        <p:spPr>
          <a:xfrm rot="920885">
            <a:off x="1068747" y="2426299"/>
            <a:ext cx="943809" cy="12669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7C76F5-C34F-4410-BF2C-AAAAD66D5E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895126">
            <a:off x="516297" y="4005377"/>
            <a:ext cx="11049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530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FA51C-4973-4FF0-88BA-C462C6DEC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F8D17-8FA8-486B-97F3-148893E2DF2C}"/>
              </a:ext>
            </a:extLst>
          </p:cNvPr>
          <p:cNvSpPr txBox="1">
            <a:spLocks/>
          </p:cNvSpPr>
          <p:nvPr/>
        </p:nvSpPr>
        <p:spPr>
          <a:xfrm>
            <a:off x="672347" y="2633999"/>
            <a:ext cx="10515600" cy="383590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15895"/>
            <a:r>
              <a:rPr lang="en-US" sz="2800" kern="0" dirty="0">
                <a:solidFill>
                  <a:schemeClr val="bg2"/>
                </a:solidFill>
              </a:rPr>
              <a:t>Compiler Correctness</a:t>
            </a:r>
          </a:p>
          <a:p>
            <a:pPr marL="215895"/>
            <a:endParaRPr lang="en-US" sz="2800" kern="0" dirty="0">
              <a:solidFill>
                <a:schemeClr val="accent1"/>
              </a:solidFill>
            </a:endParaRPr>
          </a:p>
          <a:p>
            <a:pPr marL="215895"/>
            <a:r>
              <a:rPr lang="en-US" sz="2800" kern="0" dirty="0">
                <a:solidFill>
                  <a:schemeClr val="accent1"/>
                </a:solidFill>
              </a:rPr>
              <a:t>Scheme</a:t>
            </a:r>
          </a:p>
          <a:p>
            <a:pPr marL="215895"/>
            <a:endParaRPr lang="en-US" sz="2800" kern="0" dirty="0"/>
          </a:p>
          <a:p>
            <a:pPr marL="215895"/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2026945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8FCB8-8037-4561-B51D-AEB12C67C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Outline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16DDB4-030B-410D-A253-F021A383EC16}"/>
              </a:ext>
            </a:extLst>
          </p:cNvPr>
          <p:cNvSpPr txBox="1"/>
          <p:nvPr/>
        </p:nvSpPr>
        <p:spPr>
          <a:xfrm>
            <a:off x="746234" y="2659117"/>
            <a:ext cx="20284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alpha val="60000"/>
                  </a:schemeClr>
                </a:solidFill>
              </a:rPr>
              <a:t>Introduction</a:t>
            </a:r>
          </a:p>
          <a:p>
            <a:endParaRPr lang="en-US" sz="2400" dirty="0">
              <a:solidFill>
                <a:schemeClr val="accent1">
                  <a:alpha val="60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alpha val="60000"/>
                  </a:schemeClr>
                </a:solidFill>
              </a:rPr>
              <a:t>Background</a:t>
            </a:r>
          </a:p>
          <a:p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361909-0094-45FE-BD45-F24DD43A181E}"/>
              </a:ext>
            </a:extLst>
          </p:cNvPr>
          <p:cNvSpPr txBox="1"/>
          <p:nvPr/>
        </p:nvSpPr>
        <p:spPr>
          <a:xfrm>
            <a:off x="3983421" y="2659117"/>
            <a:ext cx="339484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BD8B1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Formalizing Scheme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BD8B1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BD8B1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Proof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BD8B1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BD8B1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Validation Frameworks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F28824-8EB2-405D-90D3-EEC03631A110}"/>
              </a:ext>
            </a:extLst>
          </p:cNvPr>
          <p:cNvSpPr txBox="1"/>
          <p:nvPr/>
        </p:nvSpPr>
        <p:spPr>
          <a:xfrm>
            <a:off x="7914291" y="2659117"/>
            <a:ext cx="38415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BD8B1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Conclusion / Future Work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E054453-976A-4C98-93E0-EFD0674BAB87}"/>
              </a:ext>
            </a:extLst>
          </p:cNvPr>
          <p:cNvCxnSpPr/>
          <p:nvPr/>
        </p:nvCxnSpPr>
        <p:spPr>
          <a:xfrm>
            <a:off x="3195145" y="2575034"/>
            <a:ext cx="0" cy="2560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9453D13-2D7E-4A78-B833-BEEC119B818E}"/>
              </a:ext>
            </a:extLst>
          </p:cNvPr>
          <p:cNvCxnSpPr/>
          <p:nvPr/>
        </p:nvCxnSpPr>
        <p:spPr>
          <a:xfrm>
            <a:off x="7572704" y="2609718"/>
            <a:ext cx="0" cy="2560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4164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FA51C-4973-4FF0-88BA-C462C6DEC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Formalizing Scheme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F8D17-8FA8-486B-97F3-148893E2DF2C}"/>
              </a:ext>
            </a:extLst>
          </p:cNvPr>
          <p:cNvSpPr txBox="1">
            <a:spLocks/>
          </p:cNvSpPr>
          <p:nvPr/>
        </p:nvSpPr>
        <p:spPr>
          <a:xfrm>
            <a:off x="672347" y="2633999"/>
            <a:ext cx="10515600" cy="383590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15895"/>
            <a:r>
              <a:rPr lang="en-US" sz="2800" kern="0" dirty="0">
                <a:solidFill>
                  <a:schemeClr val="accent1"/>
                </a:solidFill>
              </a:rPr>
              <a:t>Syntax</a:t>
            </a:r>
          </a:p>
          <a:p>
            <a:pPr marL="215895"/>
            <a:endParaRPr lang="en-US" sz="2800" kern="0" dirty="0">
              <a:solidFill>
                <a:schemeClr val="accent1"/>
              </a:solidFill>
            </a:endParaRPr>
          </a:p>
          <a:p>
            <a:pPr marL="215895"/>
            <a:r>
              <a:rPr lang="en-US" sz="2800" kern="0" dirty="0">
                <a:solidFill>
                  <a:schemeClr val="accent1"/>
                </a:solidFill>
              </a:rPr>
              <a:t>Semantics</a:t>
            </a:r>
          </a:p>
          <a:p>
            <a:pPr marL="215895"/>
            <a:endParaRPr lang="en-US" sz="2800" kern="0" dirty="0"/>
          </a:p>
          <a:p>
            <a:pPr marL="215895"/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7335579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FA51C-4973-4FF0-88BA-C462C6DEC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Proof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F8D17-8FA8-486B-97F3-148893E2DF2C}"/>
              </a:ext>
            </a:extLst>
          </p:cNvPr>
          <p:cNvSpPr txBox="1">
            <a:spLocks/>
          </p:cNvSpPr>
          <p:nvPr/>
        </p:nvSpPr>
        <p:spPr>
          <a:xfrm>
            <a:off x="672347" y="2633999"/>
            <a:ext cx="10515600" cy="383590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15895"/>
            <a:r>
              <a:rPr lang="en-US" sz="2800" kern="0" dirty="0">
                <a:solidFill>
                  <a:schemeClr val="accent1"/>
                </a:solidFill>
              </a:rPr>
              <a:t>The </a:t>
            </a:r>
            <a:r>
              <a:rPr lang="en-US" sz="2800" i="1" kern="0" dirty="0">
                <a:solidFill>
                  <a:schemeClr val="accent1"/>
                </a:solidFill>
              </a:rPr>
              <a:t>convert-assignments </a:t>
            </a:r>
            <a:r>
              <a:rPr lang="en-US" sz="2800" kern="0" dirty="0">
                <a:solidFill>
                  <a:schemeClr val="accent1"/>
                </a:solidFill>
              </a:rPr>
              <a:t>pass</a:t>
            </a:r>
            <a:endParaRPr lang="en-US" sz="2800" i="1" kern="0" dirty="0">
              <a:solidFill>
                <a:schemeClr val="accent1"/>
              </a:solidFill>
            </a:endParaRPr>
          </a:p>
          <a:p>
            <a:pPr marL="215895"/>
            <a:endParaRPr lang="en-US" sz="2800" kern="0" dirty="0">
              <a:solidFill>
                <a:schemeClr val="accent1"/>
              </a:solidFill>
            </a:endParaRPr>
          </a:p>
          <a:p>
            <a:pPr marL="215895"/>
            <a:r>
              <a:rPr lang="en-US" sz="2800" kern="0" dirty="0">
                <a:solidFill>
                  <a:schemeClr val="accent1"/>
                </a:solidFill>
              </a:rPr>
              <a:t>Deterministic Semantics</a:t>
            </a:r>
          </a:p>
          <a:p>
            <a:pPr marL="215895"/>
            <a:endParaRPr lang="en-US" sz="2800" kern="0" dirty="0">
              <a:solidFill>
                <a:schemeClr val="accent1"/>
              </a:solidFill>
            </a:endParaRPr>
          </a:p>
          <a:p>
            <a:pPr marL="215895"/>
            <a:r>
              <a:rPr lang="en-US" sz="2800" i="1" kern="0" dirty="0">
                <a:solidFill>
                  <a:schemeClr val="accent1"/>
                </a:solidFill>
              </a:rPr>
              <a:t>ca</a:t>
            </a:r>
            <a:r>
              <a:rPr lang="en-US" sz="2800" kern="0" dirty="0">
                <a:solidFill>
                  <a:schemeClr val="accent1"/>
                </a:solidFill>
              </a:rPr>
              <a:t> is a simulation relation</a:t>
            </a:r>
          </a:p>
          <a:p>
            <a:pPr marL="215895"/>
            <a:endParaRPr lang="en-US" sz="2800" i="1" kern="0" dirty="0">
              <a:solidFill>
                <a:schemeClr val="accent1"/>
              </a:solidFill>
            </a:endParaRPr>
          </a:p>
          <a:p>
            <a:pPr marL="215895"/>
            <a:r>
              <a:rPr lang="en-US" sz="2800" i="1" kern="0" dirty="0">
                <a:solidFill>
                  <a:schemeClr val="accent1"/>
                </a:solidFill>
              </a:rPr>
              <a:t>ca </a:t>
            </a:r>
            <a:r>
              <a:rPr lang="en-US" sz="2800" kern="0" dirty="0">
                <a:solidFill>
                  <a:schemeClr val="accent1"/>
                </a:solidFill>
              </a:rPr>
              <a:t>is semantic preserving</a:t>
            </a:r>
            <a:endParaRPr lang="en-US" sz="2800" i="1" kern="0" dirty="0">
              <a:solidFill>
                <a:schemeClr val="accent1"/>
              </a:solidFill>
            </a:endParaRPr>
          </a:p>
          <a:p>
            <a:pPr marL="215895"/>
            <a:endParaRPr lang="en-US" sz="2800" kern="0" dirty="0"/>
          </a:p>
          <a:p>
            <a:pPr marL="215895"/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19291484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FA51C-4973-4FF0-88BA-C462C6DEC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Validation Frameworks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F8D17-8FA8-486B-97F3-148893E2DF2C}"/>
              </a:ext>
            </a:extLst>
          </p:cNvPr>
          <p:cNvSpPr txBox="1">
            <a:spLocks/>
          </p:cNvSpPr>
          <p:nvPr/>
        </p:nvSpPr>
        <p:spPr>
          <a:xfrm>
            <a:off x="672347" y="2633999"/>
            <a:ext cx="10515600" cy="383590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15895"/>
            <a:r>
              <a:rPr lang="en-US" sz="2800" kern="0" dirty="0">
                <a:solidFill>
                  <a:schemeClr val="accent1"/>
                </a:solidFill>
              </a:rPr>
              <a:t>Coq</a:t>
            </a:r>
          </a:p>
          <a:p>
            <a:pPr marL="215895"/>
            <a:endParaRPr lang="en-US" sz="2800" i="1" kern="0" dirty="0">
              <a:solidFill>
                <a:schemeClr val="accent1"/>
              </a:solidFill>
            </a:endParaRPr>
          </a:p>
          <a:p>
            <a:pPr marL="215895"/>
            <a:r>
              <a:rPr lang="en-US" sz="2800" kern="0" dirty="0">
                <a:solidFill>
                  <a:schemeClr val="accent1"/>
                </a:solidFill>
              </a:rPr>
              <a:t>Racket</a:t>
            </a:r>
          </a:p>
          <a:p>
            <a:pPr marL="215895"/>
            <a:endParaRPr lang="en-US" sz="2800" kern="0" dirty="0"/>
          </a:p>
          <a:p>
            <a:pPr marL="215895"/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16105900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8FCB8-8037-4561-B51D-AEB12C67C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Outline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16DDB4-030B-410D-A253-F021A383EC16}"/>
              </a:ext>
            </a:extLst>
          </p:cNvPr>
          <p:cNvSpPr txBox="1"/>
          <p:nvPr/>
        </p:nvSpPr>
        <p:spPr>
          <a:xfrm>
            <a:off x="746234" y="2659117"/>
            <a:ext cx="20284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alpha val="60000"/>
                  </a:schemeClr>
                </a:solidFill>
              </a:rPr>
              <a:t>Introduction</a:t>
            </a:r>
          </a:p>
          <a:p>
            <a:endParaRPr lang="en-US" sz="2400" dirty="0">
              <a:solidFill>
                <a:schemeClr val="accent1">
                  <a:alpha val="60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alpha val="60000"/>
                  </a:schemeClr>
                </a:solidFill>
              </a:rPr>
              <a:t>Background</a:t>
            </a:r>
          </a:p>
          <a:p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361909-0094-45FE-BD45-F24DD43A181E}"/>
              </a:ext>
            </a:extLst>
          </p:cNvPr>
          <p:cNvSpPr txBox="1"/>
          <p:nvPr/>
        </p:nvSpPr>
        <p:spPr>
          <a:xfrm>
            <a:off x="3983421" y="2659117"/>
            <a:ext cx="339484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BD8B13">
                    <a:alpha val="6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Formalizing Scheme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BD8B13">
                  <a:alpha val="6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BD8B13">
                    <a:alpha val="6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Proof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BD8B13">
                  <a:alpha val="6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BD8B13">
                    <a:alpha val="6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Validation Frameworks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F28824-8EB2-405D-90D3-EEC03631A110}"/>
              </a:ext>
            </a:extLst>
          </p:cNvPr>
          <p:cNvSpPr txBox="1"/>
          <p:nvPr/>
        </p:nvSpPr>
        <p:spPr>
          <a:xfrm>
            <a:off x="7914291" y="2659117"/>
            <a:ext cx="38415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BD8B1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Conclusion / Future Work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E054453-976A-4C98-93E0-EFD0674BAB87}"/>
              </a:ext>
            </a:extLst>
          </p:cNvPr>
          <p:cNvCxnSpPr/>
          <p:nvPr/>
        </p:nvCxnSpPr>
        <p:spPr>
          <a:xfrm>
            <a:off x="3195145" y="2575034"/>
            <a:ext cx="0" cy="2560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9453D13-2D7E-4A78-B833-BEEC119B818E}"/>
              </a:ext>
            </a:extLst>
          </p:cNvPr>
          <p:cNvCxnSpPr/>
          <p:nvPr/>
        </p:nvCxnSpPr>
        <p:spPr>
          <a:xfrm>
            <a:off x="7572704" y="2609718"/>
            <a:ext cx="0" cy="2560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0086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7BFCA-34CB-462F-8205-1F3C99E3C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872BD-A8E7-4150-9274-44D6BE4320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73095" indent="-457200">
              <a:spcBef>
                <a:spcPts val="0"/>
              </a:spcBef>
              <a:buFont typeface="+mj-lt"/>
              <a:buAutoNum type="arabicPeriod"/>
            </a:pPr>
            <a:r>
              <a:rPr lang="en-US" sz="1400" dirty="0">
                <a:effectLst/>
              </a:rPr>
              <a:t>K. Sandler, L. Ohrstrom, L. Moy, and R. </a:t>
            </a:r>
            <a:r>
              <a:rPr lang="en-US" sz="1400" dirty="0" err="1">
                <a:effectLst/>
              </a:rPr>
              <a:t>McVay</a:t>
            </a:r>
            <a:r>
              <a:rPr lang="en-US" sz="1400" dirty="0">
                <a:effectLst/>
              </a:rPr>
              <a:t>, “Killed by code: Software transparency in implantable medical devices,” </a:t>
            </a:r>
            <a:r>
              <a:rPr lang="en-US" sz="1400" i="1" dirty="0">
                <a:effectLst/>
              </a:rPr>
              <a:t>Software Freedom Law Center</a:t>
            </a:r>
            <a:r>
              <a:rPr lang="en-US" sz="1400" dirty="0">
                <a:effectLst/>
              </a:rPr>
              <a:t>, pp. 308–319, 2010.</a:t>
            </a:r>
          </a:p>
          <a:p>
            <a:pPr marL="673095" indent="-457200">
              <a:spcBef>
                <a:spcPts val="0"/>
              </a:spcBef>
              <a:buFont typeface="+mj-lt"/>
              <a:buAutoNum type="arabicPeriod"/>
            </a:pPr>
            <a:r>
              <a:rPr lang="en-US" sz="1400" dirty="0">
                <a:effectLst/>
              </a:rPr>
              <a:t>I. Lee </a:t>
            </a:r>
            <a:r>
              <a:rPr lang="en-US" sz="1400" i="1" dirty="0">
                <a:effectLst/>
              </a:rPr>
              <a:t>et al.</a:t>
            </a:r>
            <a:r>
              <a:rPr lang="en-US" sz="1400" dirty="0">
                <a:effectLst/>
              </a:rPr>
              <a:t>, “High-confidence medical device software and systems,” </a:t>
            </a:r>
            <a:r>
              <a:rPr lang="en-US" sz="1400" i="1" dirty="0">
                <a:effectLst/>
              </a:rPr>
              <a:t>Computer</a:t>
            </a:r>
            <a:r>
              <a:rPr lang="en-US" sz="1400" dirty="0">
                <a:effectLst/>
              </a:rPr>
              <a:t>, vol. 39, no. 4, pp. 33–38, 2006, </a:t>
            </a:r>
            <a:r>
              <a:rPr lang="en-US" sz="1400" dirty="0" err="1">
                <a:effectLst/>
              </a:rPr>
              <a:t>doi</a:t>
            </a:r>
            <a:r>
              <a:rPr lang="en-US" sz="1400" dirty="0">
                <a:effectLst/>
              </a:rPr>
              <a:t>: </a:t>
            </a:r>
            <a:r>
              <a:rPr lang="en-US" sz="1400" dirty="0">
                <a:effectLst/>
                <a:hlinkClick r:id="rId2"/>
              </a:rPr>
              <a:t>10.1109/MC.2006.127</a:t>
            </a:r>
            <a:r>
              <a:rPr lang="en-US" sz="1400" dirty="0">
                <a:effectLst/>
              </a:rPr>
              <a:t>.</a:t>
            </a:r>
          </a:p>
          <a:p>
            <a:pPr marL="673095" indent="-457200">
              <a:spcBef>
                <a:spcPts val="0"/>
              </a:spcBef>
              <a:buFont typeface="+mj-lt"/>
              <a:buAutoNum type="arabicPeriod"/>
            </a:pPr>
            <a:r>
              <a:rPr lang="en-US" sz="1400" dirty="0">
                <a:effectLst/>
              </a:rPr>
              <a:t>J. </a:t>
            </a:r>
            <a:r>
              <a:rPr lang="en-US" sz="1400" dirty="0" err="1">
                <a:effectLst/>
              </a:rPr>
              <a:t>Mccarthy</a:t>
            </a:r>
            <a:r>
              <a:rPr lang="en-US" sz="1400" dirty="0">
                <a:effectLst/>
              </a:rPr>
              <a:t> and J. Painter, “Correctness of a compiler for arithmetic expressions,” 1967, pp. 33–41.</a:t>
            </a:r>
          </a:p>
          <a:p>
            <a:pPr marL="673095" indent="-457200">
              <a:spcBef>
                <a:spcPts val="0"/>
              </a:spcBef>
              <a:buFont typeface="+mj-lt"/>
              <a:buAutoNum type="arabicPeriod"/>
            </a:pPr>
            <a:r>
              <a:rPr lang="en-US" sz="1400" dirty="0">
                <a:effectLst/>
              </a:rPr>
              <a:t>N. G. de Bruijn, “A Survey of the Project </a:t>
            </a:r>
            <a:r>
              <a:rPr lang="en-US" sz="1400" dirty="0" err="1">
                <a:effectLst/>
              </a:rPr>
              <a:t>Automath</a:t>
            </a:r>
            <a:r>
              <a:rPr lang="en-US" sz="1400" dirty="0">
                <a:effectLst/>
              </a:rPr>
              <a:t>**Reprinted from: Seldin, J. P. and Hindley, J. R., eds., To H. B. Curry: Essays on Combinatory Logic, Lambda Calculus and Formalism, p. 579-606, by courtesy of Academic Press Inc., Orlando.,” in </a:t>
            </a:r>
            <a:r>
              <a:rPr lang="en-US" sz="1400" i="1" dirty="0">
                <a:effectLst/>
              </a:rPr>
              <a:t>Selected Papers on </a:t>
            </a:r>
            <a:r>
              <a:rPr lang="en-US" sz="1400" i="1" dirty="0" err="1">
                <a:effectLst/>
              </a:rPr>
              <a:t>Automath</a:t>
            </a:r>
            <a:r>
              <a:rPr lang="en-US" sz="1400" dirty="0">
                <a:effectLst/>
              </a:rPr>
              <a:t>, vol. 133, R. P. </a:t>
            </a:r>
            <a:r>
              <a:rPr lang="en-US" sz="1400" dirty="0" err="1">
                <a:effectLst/>
              </a:rPr>
              <a:t>Nederpelt</a:t>
            </a:r>
            <a:r>
              <a:rPr lang="en-US" sz="1400" dirty="0">
                <a:effectLst/>
              </a:rPr>
              <a:t>, J. H. </a:t>
            </a:r>
            <a:r>
              <a:rPr lang="en-US" sz="1400" dirty="0" err="1">
                <a:effectLst/>
              </a:rPr>
              <a:t>Geuvers</a:t>
            </a:r>
            <a:r>
              <a:rPr lang="en-US" sz="1400" dirty="0">
                <a:effectLst/>
              </a:rPr>
              <a:t>, and R. C. de </a:t>
            </a:r>
            <a:r>
              <a:rPr lang="en-US" sz="1400" dirty="0" err="1">
                <a:effectLst/>
              </a:rPr>
              <a:t>Vrijer</a:t>
            </a:r>
            <a:r>
              <a:rPr lang="en-US" sz="1400" dirty="0">
                <a:effectLst/>
              </a:rPr>
              <a:t>, Eds. Elsevier, 1994, pp. 141–161. </a:t>
            </a:r>
            <a:r>
              <a:rPr lang="en-US" sz="1400" dirty="0" err="1">
                <a:effectLst/>
              </a:rPr>
              <a:t>doi</a:t>
            </a:r>
            <a:r>
              <a:rPr lang="en-US" sz="1400" dirty="0">
                <a:effectLst/>
              </a:rPr>
              <a:t>: </a:t>
            </a:r>
            <a:r>
              <a:rPr lang="en-US" sz="1400" dirty="0">
                <a:effectLst/>
                <a:hlinkClick r:id="rId3"/>
              </a:rPr>
              <a:t>10.1016/S0049-237X(08)70203-9</a:t>
            </a:r>
            <a:r>
              <a:rPr lang="en-US" sz="1400" dirty="0"/>
              <a:t>.</a:t>
            </a:r>
          </a:p>
          <a:p>
            <a:pPr marL="673095" indent="-457200">
              <a:spcBef>
                <a:spcPts val="0"/>
              </a:spcBef>
              <a:buFont typeface="+mj-lt"/>
              <a:buAutoNum type="arabicPeriod"/>
            </a:pPr>
            <a:r>
              <a:rPr lang="en-US" sz="1400" dirty="0">
                <a:effectLst/>
              </a:rPr>
              <a:t>J.-Y. Girard, “</a:t>
            </a:r>
            <a:r>
              <a:rPr lang="en-US" sz="1400" dirty="0" err="1">
                <a:effectLst/>
              </a:rPr>
              <a:t>Interprétation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fonctionnelle</a:t>
            </a:r>
            <a:r>
              <a:rPr lang="en-US" sz="1400" dirty="0">
                <a:effectLst/>
              </a:rPr>
              <a:t> et </a:t>
            </a:r>
            <a:r>
              <a:rPr lang="en-US" sz="1400" dirty="0" err="1">
                <a:effectLst/>
              </a:rPr>
              <a:t>élimination</a:t>
            </a:r>
            <a:r>
              <a:rPr lang="en-US" sz="1400" dirty="0">
                <a:effectLst/>
              </a:rPr>
              <a:t> des </a:t>
            </a:r>
            <a:r>
              <a:rPr lang="en-US" sz="1400" dirty="0" err="1">
                <a:effectLst/>
              </a:rPr>
              <a:t>coupures</a:t>
            </a:r>
            <a:r>
              <a:rPr lang="en-US" sz="1400" dirty="0">
                <a:effectLst/>
              </a:rPr>
              <a:t> de </a:t>
            </a:r>
            <a:r>
              <a:rPr lang="en-US" sz="1400" dirty="0" err="1">
                <a:effectLst/>
              </a:rPr>
              <a:t>l’arithmétique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d’ordre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supérieur</a:t>
            </a:r>
            <a:r>
              <a:rPr lang="en-US" sz="1400" dirty="0">
                <a:effectLst/>
              </a:rPr>
              <a:t>,” PhD Thesis, </a:t>
            </a:r>
            <a:r>
              <a:rPr lang="en-US" sz="1400" dirty="0" err="1">
                <a:effectLst/>
              </a:rPr>
              <a:t>Éditeur</a:t>
            </a:r>
            <a:r>
              <a:rPr lang="en-US" sz="1400" dirty="0">
                <a:effectLst/>
              </a:rPr>
              <a:t> inconnu, 1972.</a:t>
            </a:r>
          </a:p>
          <a:p>
            <a:pPr marL="673095" indent="-457200">
              <a:spcBef>
                <a:spcPts val="0"/>
              </a:spcBef>
              <a:buFont typeface="+mj-lt"/>
              <a:buAutoNum type="arabicPeriod"/>
            </a:pPr>
            <a:r>
              <a:rPr lang="en-US" sz="1400" dirty="0">
                <a:effectLst/>
              </a:rPr>
              <a:t>P. Martin-</a:t>
            </a:r>
            <a:r>
              <a:rPr lang="en-US" sz="1400" dirty="0" err="1">
                <a:effectLst/>
              </a:rPr>
              <a:t>Löf</a:t>
            </a:r>
            <a:r>
              <a:rPr lang="en-US" sz="1400" dirty="0">
                <a:effectLst/>
              </a:rPr>
              <a:t>, “An intuitionistic theory of types,” </a:t>
            </a:r>
            <a:r>
              <a:rPr lang="en-US" sz="1400" i="1" dirty="0">
                <a:effectLst/>
              </a:rPr>
              <a:t>Twenty-five years of constructive type theory</a:t>
            </a:r>
            <a:r>
              <a:rPr lang="en-US" sz="1400" dirty="0">
                <a:effectLst/>
              </a:rPr>
              <a:t>, vol. 36, pp. 127–172, 1998.</a:t>
            </a:r>
          </a:p>
          <a:p>
            <a:pPr marL="673095" indent="-457200">
              <a:spcBef>
                <a:spcPts val="0"/>
              </a:spcBef>
              <a:buFont typeface="+mj-lt"/>
              <a:buAutoNum type="arabicPeriod"/>
            </a:pPr>
            <a:r>
              <a:rPr lang="en-US" sz="1400" dirty="0">
                <a:effectLst/>
              </a:rPr>
              <a:t>T. </a:t>
            </a:r>
            <a:r>
              <a:rPr lang="en-US" sz="1400" dirty="0" err="1">
                <a:effectLst/>
              </a:rPr>
              <a:t>Coquand</a:t>
            </a:r>
            <a:r>
              <a:rPr lang="en-US" sz="1400" dirty="0">
                <a:effectLst/>
              </a:rPr>
              <a:t> and G. </a:t>
            </a:r>
            <a:r>
              <a:rPr lang="en-US" sz="1400" dirty="0" err="1">
                <a:effectLst/>
              </a:rPr>
              <a:t>Huet</a:t>
            </a:r>
            <a:r>
              <a:rPr lang="en-US" sz="1400" dirty="0">
                <a:effectLst/>
              </a:rPr>
              <a:t>, “The calculus of constructions,” PhD Thesis, INRIA, 1986.</a:t>
            </a:r>
          </a:p>
          <a:p>
            <a:pPr marL="673095" indent="-457200">
              <a:spcBef>
                <a:spcPts val="0"/>
              </a:spcBef>
              <a:buFont typeface="+mj-lt"/>
              <a:buAutoNum type="arabicPeriod"/>
            </a:pPr>
            <a:endParaRPr lang="en-US" dirty="0">
              <a:effectLst/>
            </a:endParaRPr>
          </a:p>
          <a:p>
            <a:pPr marL="673095" indent="-457200">
              <a:spcBef>
                <a:spcPts val="0"/>
              </a:spcBef>
              <a:buFont typeface="+mj-lt"/>
              <a:buAutoNum type="arabicPeriod"/>
            </a:pPr>
            <a:endParaRPr lang="en-US" dirty="0">
              <a:effectLst/>
            </a:endParaRPr>
          </a:p>
          <a:p>
            <a:pPr marL="673095" indent="-457200">
              <a:spcBef>
                <a:spcPts val="0"/>
              </a:spcBef>
              <a:buFont typeface="+mj-lt"/>
              <a:buAutoNum type="arabicPeriod"/>
            </a:pPr>
            <a:endParaRPr lang="en-US" dirty="0">
              <a:effectLst/>
            </a:endParaRPr>
          </a:p>
          <a:p>
            <a:pPr marL="673095" indent="-457200">
              <a:spcBef>
                <a:spcPts val="0"/>
              </a:spcBef>
              <a:buFont typeface="+mj-lt"/>
              <a:buAutoNum type="arabicPeriod"/>
            </a:pPr>
            <a:endParaRPr lang="en-US" dirty="0">
              <a:effectLst/>
            </a:endParaRPr>
          </a:p>
          <a:p>
            <a:pPr marL="673095" indent="-457200">
              <a:spcBef>
                <a:spcPts val="0"/>
              </a:spcBef>
              <a:buFont typeface="+mj-lt"/>
              <a:buAutoNum type="arabicPeriod"/>
            </a:pPr>
            <a:endParaRPr lang="en-US" dirty="0">
              <a:effectLst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DAF67-D282-4E73-9C8F-243BF0DC81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r>
              <a:rPr lang="en-US" kern="0"/>
              <a:t>/   </a:t>
            </a:r>
            <a:fld id="{00000000-1234-1234-1234-123412341234}" type="slidenum">
              <a:rPr lang="en-US" kern="0" smtClean="0"/>
              <a:pPr defTabSz="1219170">
                <a:buClr>
                  <a:srgbClr val="000000"/>
                </a:buClr>
              </a:pPr>
              <a:t>29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846267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FDE72-7E28-4CE1-BD98-35AA39F70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D0A61-6AB2-4AD8-B83F-F421056613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Why care about compiler correctness?</a:t>
            </a:r>
          </a:p>
          <a:p>
            <a:r>
              <a:rPr lang="en-US" sz="2800" dirty="0"/>
              <a:t>Why is proving compiler correctness difficult?</a:t>
            </a:r>
          </a:p>
          <a:p>
            <a:r>
              <a:rPr lang="en-US" sz="2800" dirty="0"/>
              <a:t>Project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B50F45-2D30-4D3A-AAE4-239B110301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r>
              <a:rPr lang="en-US" kern="0"/>
              <a:t>/   </a:t>
            </a:r>
            <a:fld id="{00000000-1234-1234-1234-123412341234}" type="slidenum">
              <a:rPr lang="en-US" kern="0" smtClean="0"/>
              <a:pPr defTabSz="1219170">
                <a:buClr>
                  <a:srgbClr val="000000"/>
                </a:buClr>
              </a:pPr>
              <a:t>3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026305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FDE72-7E28-4CE1-BD98-35AA39F70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is all around us - ubiquitous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B50F45-2D30-4D3A-AAE4-239B110301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r>
              <a:rPr lang="en-US" kern="0"/>
              <a:t>/   </a:t>
            </a:r>
            <a:fld id="{00000000-1234-1234-1234-123412341234}" type="slidenum">
              <a:rPr lang="en-US" kern="0" smtClean="0"/>
              <a:pPr defTabSz="1219170">
                <a:buClr>
                  <a:srgbClr val="000000"/>
                </a:buClr>
              </a:pPr>
              <a:t>4</a:t>
            </a:fld>
            <a:endParaRPr kern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5D52BA-8E6C-42EE-A277-FE0ECA0F8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610" y="1724365"/>
            <a:ext cx="4206905" cy="403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76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FDE72-7E28-4CE1-BD98-35AA39F7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96279"/>
            <a:ext cx="10669622" cy="625567"/>
          </a:xfrm>
        </p:spPr>
        <p:txBody>
          <a:bodyPr/>
          <a:lstStyle/>
          <a:p>
            <a:r>
              <a:rPr lang="en-US" dirty="0"/>
              <a:t>Software ubiquity means software significance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B50F45-2D30-4D3A-AAE4-239B110301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r>
              <a:rPr lang="en-US" kern="0"/>
              <a:t>/   </a:t>
            </a:r>
            <a:fld id="{00000000-1234-1234-1234-123412341234}" type="slidenum">
              <a:rPr lang="en-US" kern="0" smtClean="0"/>
              <a:pPr defTabSz="1219170">
                <a:buClr>
                  <a:srgbClr val="000000"/>
                </a:buClr>
              </a:pPr>
              <a:t>5</a:t>
            </a:fld>
            <a:endParaRPr kern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547876C-BC68-4073-9E92-D029ECE80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993" y="1816808"/>
            <a:ext cx="4192419" cy="414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4011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C3EE0D-A8CB-4228-AD5B-C9BC44FC43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ato"/>
              </a:rPr>
              <a:t>In 2011, 24% of medical device recalls were due to faulty software, and this number is increasing because of increasing complexity of devices [1, 2]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F3A577-4E9A-4E61-9C6A-3019831A6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is imperfect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93432-0FD3-40FB-B792-121DA8D7CD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r>
              <a:rPr lang="en-US" kern="0"/>
              <a:t>/   </a:t>
            </a:r>
            <a:fld id="{00000000-1234-1234-1234-123412341234}" type="slidenum">
              <a:rPr lang="en-US" kern="0" smtClean="0"/>
              <a:pPr defTabSz="1219170">
                <a:buClr>
                  <a:srgbClr val="000000"/>
                </a:buClr>
              </a:pPr>
              <a:t>6</a:t>
            </a:fld>
            <a:endParaRPr kern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A254BA2-DC40-45DB-9582-C380EEA06F80}"/>
              </a:ext>
            </a:extLst>
          </p:cNvPr>
          <p:cNvPicPr>
            <a:picLocks noGrp="1" noChangeAspect="1" noChangeArrowheads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63" r="11463"/>
          <a:stretch>
            <a:fillRect/>
          </a:stretch>
        </p:blipFill>
        <p:spPr bwMode="auto">
          <a:xfrm>
            <a:off x="7325371" y="1206188"/>
            <a:ext cx="4598684" cy="3978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725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FDE72-7E28-4CE1-BD98-35AA39F7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96279"/>
            <a:ext cx="10669622" cy="625567"/>
          </a:xfrm>
        </p:spPr>
        <p:txBody>
          <a:bodyPr/>
          <a:lstStyle/>
          <a:p>
            <a:r>
              <a:rPr lang="en-US" dirty="0"/>
              <a:t>One approach to errors – Static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B50F45-2D30-4D3A-AAE4-239B110301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r>
              <a:rPr lang="en-US" kern="0"/>
              <a:t>/   </a:t>
            </a:r>
            <a:fld id="{00000000-1234-1234-1234-123412341234}" type="slidenum">
              <a:rPr lang="en-US" kern="0" smtClean="0"/>
              <a:pPr defTabSz="1219170">
                <a:buClr>
                  <a:srgbClr val="000000"/>
                </a:buClr>
              </a:pPr>
              <a:t>7</a:t>
            </a:fld>
            <a:endParaRPr kern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D4E810-025E-41F6-B2E7-8184AADFD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486" y="2237362"/>
            <a:ext cx="3153029" cy="280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70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FDE72-7E28-4CE1-BD98-35AA39F7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96279"/>
            <a:ext cx="10669622" cy="625567"/>
          </a:xfrm>
        </p:spPr>
        <p:txBody>
          <a:bodyPr/>
          <a:lstStyle/>
          <a:p>
            <a:r>
              <a:rPr lang="en-US" dirty="0"/>
              <a:t>A critical assumption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B50F45-2D30-4D3A-AAE4-239B110301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r>
              <a:rPr lang="en-US" kern="0"/>
              <a:t>/   </a:t>
            </a:r>
            <a:fld id="{00000000-1234-1234-1234-123412341234}" type="slidenum">
              <a:rPr lang="en-US" kern="0" smtClean="0"/>
              <a:pPr defTabSz="1219170">
                <a:buClr>
                  <a:srgbClr val="000000"/>
                </a:buClr>
              </a:pPr>
              <a:t>8</a:t>
            </a:fld>
            <a:endParaRPr kern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EA69F0-974B-47B0-979C-1952DC909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059" y="1849081"/>
            <a:ext cx="9925882" cy="315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473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FDE72-7E28-4CE1-BD98-35AA39F7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96279"/>
            <a:ext cx="10669622" cy="625567"/>
          </a:xfrm>
        </p:spPr>
        <p:txBody>
          <a:bodyPr/>
          <a:lstStyle/>
          <a:p>
            <a:r>
              <a:rPr lang="en-US" dirty="0"/>
              <a:t>Minimizing assumptions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B50F45-2D30-4D3A-AAE4-239B110301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r>
              <a:rPr lang="en-US" kern="0"/>
              <a:t>/   </a:t>
            </a:r>
            <a:fld id="{00000000-1234-1234-1234-123412341234}" type="slidenum">
              <a:rPr lang="en-US" kern="0" smtClean="0"/>
              <a:pPr defTabSz="1219170">
                <a:buClr>
                  <a:srgbClr val="000000"/>
                </a:buClr>
              </a:pPr>
              <a:t>9</a:t>
            </a:fld>
            <a:endParaRPr kern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EA69F0-974B-47B0-979C-1952DC909D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3059" y="1903775"/>
            <a:ext cx="9925882" cy="305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1130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">
      <a:dk1>
        <a:srgbClr val="154734"/>
      </a:dk1>
      <a:lt1>
        <a:srgbClr val="FFFFFF"/>
      </a:lt1>
      <a:dk2>
        <a:srgbClr val="545859"/>
      </a:dk2>
      <a:lt2>
        <a:srgbClr val="E7E6E6"/>
      </a:lt2>
      <a:accent1>
        <a:srgbClr val="BD8B13"/>
      </a:accent1>
      <a:accent2>
        <a:srgbClr val="597D74"/>
      </a:accent2>
      <a:accent3>
        <a:srgbClr val="3A913F"/>
      </a:accent3>
      <a:accent4>
        <a:srgbClr val="FFC000"/>
      </a:accent4>
      <a:accent5>
        <a:srgbClr val="B7CDC2"/>
      </a:accent5>
      <a:accent6>
        <a:srgbClr val="F2F3F1"/>
      </a:accent6>
      <a:hlink>
        <a:srgbClr val="F2C75C"/>
      </a:hlink>
      <a:folHlink>
        <a:srgbClr val="C692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stom 1">
      <a:dk1>
        <a:srgbClr val="154734"/>
      </a:dk1>
      <a:lt1>
        <a:srgbClr val="FFFFFF"/>
      </a:lt1>
      <a:dk2>
        <a:srgbClr val="545859"/>
      </a:dk2>
      <a:lt2>
        <a:srgbClr val="E7E6E6"/>
      </a:lt2>
      <a:accent1>
        <a:srgbClr val="BD8B13"/>
      </a:accent1>
      <a:accent2>
        <a:srgbClr val="597D74"/>
      </a:accent2>
      <a:accent3>
        <a:srgbClr val="3A913F"/>
      </a:accent3>
      <a:accent4>
        <a:srgbClr val="FFC000"/>
      </a:accent4>
      <a:accent5>
        <a:srgbClr val="B7CDC2"/>
      </a:accent5>
      <a:accent6>
        <a:srgbClr val="F2F3F1"/>
      </a:accent6>
      <a:hlink>
        <a:srgbClr val="F2C75C"/>
      </a:hlink>
      <a:folHlink>
        <a:srgbClr val="C692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</TotalTime>
  <Words>1546</Words>
  <Application>Microsoft Office PowerPoint</Application>
  <PresentationFormat>Widescreen</PresentationFormat>
  <Paragraphs>219</Paragraphs>
  <Slides>29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Lato</vt:lpstr>
      <vt:lpstr>Muli</vt:lpstr>
      <vt:lpstr>Source Sans Pro</vt:lpstr>
      <vt:lpstr>Source Sans Pro Light</vt:lpstr>
      <vt:lpstr>1_Office Theme</vt:lpstr>
      <vt:lpstr>Office Theme</vt:lpstr>
      <vt:lpstr>Verifying Correctness of a Chez Scheme compiler pass</vt:lpstr>
      <vt:lpstr>Outline</vt:lpstr>
      <vt:lpstr>Introduction</vt:lpstr>
      <vt:lpstr>Software is all around us - ubiquitous</vt:lpstr>
      <vt:lpstr>Software ubiquity means software significance</vt:lpstr>
      <vt:lpstr>Software is imperfect</vt:lpstr>
      <vt:lpstr>One approach to errors – Static Analysis</vt:lpstr>
      <vt:lpstr>A critical assumption</vt:lpstr>
      <vt:lpstr>Minimizing assumptions</vt:lpstr>
      <vt:lpstr>Trust, but verify (our compilers)</vt:lpstr>
      <vt:lpstr>Why aren’t all our compilers proven correct?</vt:lpstr>
      <vt:lpstr>This project</vt:lpstr>
      <vt:lpstr>This project</vt:lpstr>
      <vt:lpstr>Background</vt:lpstr>
      <vt:lpstr>McCarthy, Painter 1967 [3]</vt:lpstr>
      <vt:lpstr>Correctness Proofs are Complex!</vt:lpstr>
      <vt:lpstr>Solution: Mechanization</vt:lpstr>
      <vt:lpstr>de Bruijn 1968 [4]</vt:lpstr>
      <vt:lpstr>More on Automath and Intuitionistic Logic</vt:lpstr>
      <vt:lpstr>Girard 1972 [5], Martin-Lӧf ~1980 [6] </vt:lpstr>
      <vt:lpstr>Coquand 1988 [7]</vt:lpstr>
      <vt:lpstr>Coq</vt:lpstr>
      <vt:lpstr>Background</vt:lpstr>
      <vt:lpstr>Outline</vt:lpstr>
      <vt:lpstr>Formalizing Scheme</vt:lpstr>
      <vt:lpstr>Proof</vt:lpstr>
      <vt:lpstr>Validation Frameworks</vt:lpstr>
      <vt:lpstr>Outline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Steidl</dc:creator>
  <cp:lastModifiedBy>Ian Atol</cp:lastModifiedBy>
  <cp:revision>29</cp:revision>
  <dcterms:created xsi:type="dcterms:W3CDTF">2021-05-28T17:16:09Z</dcterms:created>
  <dcterms:modified xsi:type="dcterms:W3CDTF">2021-06-03T06:26:55Z</dcterms:modified>
</cp:coreProperties>
</file>