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0233600" cy="32918400"/>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1pPr>
    <a:lvl2pPr marL="4572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2pPr>
    <a:lvl3pPr marL="9144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3pPr>
    <a:lvl4pPr marL="13716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4pPr>
    <a:lvl5pPr marL="18288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5pPr>
    <a:lvl6pPr marL="2286000" algn="l" defTabSz="914400" rtl="0" eaLnBrk="1" latinLnBrk="0" hangingPunct="1">
      <a:defRPr sz="4000" b="1" kern="1200">
        <a:solidFill>
          <a:srgbClr val="003399"/>
        </a:solidFill>
        <a:latin typeface="Arial" panose="020B0604020202020204" pitchFamily="34" charset="0"/>
        <a:ea typeface="+mn-ea"/>
        <a:cs typeface="+mn-cs"/>
      </a:defRPr>
    </a:lvl6pPr>
    <a:lvl7pPr marL="2743200" algn="l" defTabSz="914400" rtl="0" eaLnBrk="1" latinLnBrk="0" hangingPunct="1">
      <a:defRPr sz="4000" b="1" kern="1200">
        <a:solidFill>
          <a:srgbClr val="003399"/>
        </a:solidFill>
        <a:latin typeface="Arial" panose="020B0604020202020204" pitchFamily="34" charset="0"/>
        <a:ea typeface="+mn-ea"/>
        <a:cs typeface="+mn-cs"/>
      </a:defRPr>
    </a:lvl7pPr>
    <a:lvl8pPr marL="3200400" algn="l" defTabSz="914400" rtl="0" eaLnBrk="1" latinLnBrk="0" hangingPunct="1">
      <a:defRPr sz="4000" b="1" kern="1200">
        <a:solidFill>
          <a:srgbClr val="003399"/>
        </a:solidFill>
        <a:latin typeface="Arial" panose="020B0604020202020204" pitchFamily="34" charset="0"/>
        <a:ea typeface="+mn-ea"/>
        <a:cs typeface="+mn-cs"/>
      </a:defRPr>
    </a:lvl8pPr>
    <a:lvl9pPr marL="3657600" algn="l" defTabSz="914400" rtl="0" eaLnBrk="1" latinLnBrk="0" hangingPunct="1">
      <a:defRPr sz="40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A50021"/>
    <a:srgbClr val="F8F8F8"/>
    <a:srgbClr val="EAEAEA"/>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6" autoAdjust="0"/>
    <p:restoredTop sz="87521" autoAdjust="0"/>
  </p:normalViewPr>
  <p:slideViewPr>
    <p:cSldViewPr>
      <p:cViewPr varScale="1">
        <p:scale>
          <a:sx n="24" d="100"/>
          <a:sy n="24" d="100"/>
        </p:scale>
        <p:origin x="2322" y="78"/>
      </p:cViewPr>
      <p:guideLst>
        <p:guide orient="horz" pos="10368"/>
        <p:guide pos="12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4099" name="Rectangle 3"/>
          <p:cNvSpPr>
            <a:spLocks noGrp="1" noChangeArrowheads="1"/>
          </p:cNvSpPr>
          <p:nvPr>
            <p:ph type="dt" sz="quarter"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9D245048-679F-4A9B-94EF-0FEF628A775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124200" y="549275"/>
            <a:ext cx="3352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60438" y="3475038"/>
            <a:ext cx="7681912"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5C157E22-E902-4C52-8D09-0A6B93141D3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838" y="10226675"/>
            <a:ext cx="34197925" cy="7054850"/>
          </a:xfrm>
        </p:spPr>
        <p:txBody>
          <a:bodyPr/>
          <a:lstStyle/>
          <a:p>
            <a:r>
              <a:rPr lang="en-US"/>
              <a:t>Click to edit Master title style</a:t>
            </a:r>
          </a:p>
        </p:txBody>
      </p:sp>
      <p:sp>
        <p:nvSpPr>
          <p:cNvPr id="3" name="Subtitle 2"/>
          <p:cNvSpPr>
            <a:spLocks noGrp="1"/>
          </p:cNvSpPr>
          <p:nvPr>
            <p:ph type="subTitle" idx="1"/>
          </p:nvPr>
        </p:nvSpPr>
        <p:spPr>
          <a:xfrm>
            <a:off x="6035675" y="18653125"/>
            <a:ext cx="281622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8B098B8-08E9-480F-AADD-C0048319A85B}" type="slidenum">
              <a:rPr lang="en-US" altLang="en-US"/>
              <a:pPr/>
              <a:t>‹#›</a:t>
            </a:fld>
            <a:endParaRPr lang="en-US" altLang="en-US"/>
          </a:p>
        </p:txBody>
      </p:sp>
    </p:spTree>
    <p:extLst>
      <p:ext uri="{BB962C8B-B14F-4D97-AF65-F5344CB8AC3E}">
        <p14:creationId xmlns:p14="http://schemas.microsoft.com/office/powerpoint/2010/main" val="81996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272B0AE-5B40-46D6-BBCF-0FC2B5927666}" type="slidenum">
              <a:rPr lang="en-US" altLang="en-US"/>
              <a:pPr/>
              <a:t>‹#›</a:t>
            </a:fld>
            <a:endParaRPr lang="en-US" altLang="en-US"/>
          </a:p>
        </p:txBody>
      </p:sp>
    </p:spTree>
    <p:extLst>
      <p:ext uri="{BB962C8B-B14F-4D97-AF65-F5344CB8AC3E}">
        <p14:creationId xmlns:p14="http://schemas.microsoft.com/office/powerpoint/2010/main" val="201684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62313" y="2927350"/>
            <a:ext cx="8545512" cy="2633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25775" y="2927350"/>
            <a:ext cx="25484138" cy="2633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226780-3D17-4FDD-BE78-474EFC42F0F9}" type="slidenum">
              <a:rPr lang="en-US" altLang="en-US"/>
              <a:pPr/>
              <a:t>‹#›</a:t>
            </a:fld>
            <a:endParaRPr lang="en-US" altLang="en-US"/>
          </a:p>
        </p:txBody>
      </p:sp>
    </p:spTree>
    <p:extLst>
      <p:ext uri="{BB962C8B-B14F-4D97-AF65-F5344CB8AC3E}">
        <p14:creationId xmlns:p14="http://schemas.microsoft.com/office/powerpoint/2010/main" val="194349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C2277EC-E355-4732-A148-42919CD77DCB}" type="slidenum">
              <a:rPr lang="en-US" altLang="en-US"/>
              <a:pPr/>
              <a:t>‹#›</a:t>
            </a:fld>
            <a:endParaRPr lang="en-US" altLang="en-US"/>
          </a:p>
        </p:txBody>
      </p:sp>
    </p:spTree>
    <p:extLst>
      <p:ext uri="{BB962C8B-B14F-4D97-AF65-F5344CB8AC3E}">
        <p14:creationId xmlns:p14="http://schemas.microsoft.com/office/powerpoint/2010/main" val="414554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78175" y="21153438"/>
            <a:ext cx="341979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178175" y="13952538"/>
            <a:ext cx="341979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9499C87-06CA-4994-B678-7F07B36EF69B}" type="slidenum">
              <a:rPr lang="en-US" altLang="en-US"/>
              <a:pPr/>
              <a:t>‹#›</a:t>
            </a:fld>
            <a:endParaRPr lang="en-US" altLang="en-US"/>
          </a:p>
        </p:txBody>
      </p:sp>
    </p:spTree>
    <p:extLst>
      <p:ext uri="{BB962C8B-B14F-4D97-AF65-F5344CB8AC3E}">
        <p14:creationId xmlns:p14="http://schemas.microsoft.com/office/powerpoint/2010/main" val="242260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25775" y="9486900"/>
            <a:ext cx="17014825"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193000" y="9486900"/>
            <a:ext cx="17014825"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53A533-91A8-4CC1-8C56-F3DCBDAB2FAE}" type="slidenum">
              <a:rPr lang="en-US" altLang="en-US"/>
              <a:pPr/>
              <a:t>‹#›</a:t>
            </a:fld>
            <a:endParaRPr lang="en-US" altLang="en-US"/>
          </a:p>
        </p:txBody>
      </p:sp>
    </p:spTree>
    <p:extLst>
      <p:ext uri="{BB962C8B-B14F-4D97-AF65-F5344CB8AC3E}">
        <p14:creationId xmlns:p14="http://schemas.microsoft.com/office/powerpoint/2010/main" val="271613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363" y="1317625"/>
            <a:ext cx="3621087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11363" y="7369175"/>
            <a:ext cx="17776825"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011363" y="10439400"/>
            <a:ext cx="17776825"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437475" y="7369175"/>
            <a:ext cx="1778476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0437475" y="10439400"/>
            <a:ext cx="1778476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07C50F7-6FC1-4D85-A33E-342FE25E70CC}" type="slidenum">
              <a:rPr lang="en-US" altLang="en-US"/>
              <a:pPr/>
              <a:t>‹#›</a:t>
            </a:fld>
            <a:endParaRPr lang="en-US" altLang="en-US"/>
          </a:p>
        </p:txBody>
      </p:sp>
    </p:spTree>
    <p:extLst>
      <p:ext uri="{BB962C8B-B14F-4D97-AF65-F5344CB8AC3E}">
        <p14:creationId xmlns:p14="http://schemas.microsoft.com/office/powerpoint/2010/main" val="99436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EDF2D95-0596-49EB-88B3-2CC32AB66746}" type="slidenum">
              <a:rPr lang="en-US" altLang="en-US"/>
              <a:pPr/>
              <a:t>‹#›</a:t>
            </a:fld>
            <a:endParaRPr lang="en-US" altLang="en-US"/>
          </a:p>
        </p:txBody>
      </p:sp>
    </p:spTree>
    <p:extLst>
      <p:ext uri="{BB962C8B-B14F-4D97-AF65-F5344CB8AC3E}">
        <p14:creationId xmlns:p14="http://schemas.microsoft.com/office/powerpoint/2010/main" val="81034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82E4215-40F0-4138-95A1-00715C9414D3}" type="slidenum">
              <a:rPr lang="en-US" altLang="en-US"/>
              <a:pPr/>
              <a:t>‹#›</a:t>
            </a:fld>
            <a:endParaRPr lang="en-US" altLang="en-US"/>
          </a:p>
        </p:txBody>
      </p:sp>
    </p:spTree>
    <p:extLst>
      <p:ext uri="{BB962C8B-B14F-4D97-AF65-F5344CB8AC3E}">
        <p14:creationId xmlns:p14="http://schemas.microsoft.com/office/powerpoint/2010/main" val="134105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1363" y="1311275"/>
            <a:ext cx="13236575"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730538" y="1311275"/>
            <a:ext cx="224917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1363" y="6888163"/>
            <a:ext cx="13236575"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6CE0706-F8CB-4ACD-A0A9-4F1E893512C0}" type="slidenum">
              <a:rPr lang="en-US" altLang="en-US"/>
              <a:pPr/>
              <a:t>‹#›</a:t>
            </a:fld>
            <a:endParaRPr lang="en-US" altLang="en-US"/>
          </a:p>
        </p:txBody>
      </p:sp>
    </p:spTree>
    <p:extLst>
      <p:ext uri="{BB962C8B-B14F-4D97-AF65-F5344CB8AC3E}">
        <p14:creationId xmlns:p14="http://schemas.microsoft.com/office/powerpoint/2010/main" val="869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86700" y="23042563"/>
            <a:ext cx="241395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886700" y="2941638"/>
            <a:ext cx="241395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886700" y="25763538"/>
            <a:ext cx="241395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554A284-CF0A-482D-BB82-C9C1CFBFEADC}" type="slidenum">
              <a:rPr lang="en-US" altLang="en-US"/>
              <a:pPr/>
              <a:t>‹#›</a:t>
            </a:fld>
            <a:endParaRPr lang="en-US" altLang="en-US"/>
          </a:p>
        </p:txBody>
      </p:sp>
    </p:spTree>
    <p:extLst>
      <p:ext uri="{BB962C8B-B14F-4D97-AF65-F5344CB8AC3E}">
        <p14:creationId xmlns:p14="http://schemas.microsoft.com/office/powerpoint/2010/main" val="155670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25775" y="2927350"/>
            <a:ext cx="341820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25775" y="9486900"/>
            <a:ext cx="34182050" cy="1977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025775" y="30016450"/>
            <a:ext cx="83820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defTabSz="4351338">
              <a:defRPr sz="6100" b="0" smtClean="0">
                <a:solidFill>
                  <a:schemeClr val="tx1"/>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13738225" y="30016450"/>
            <a:ext cx="127571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ctr" defTabSz="4351338">
              <a:defRPr sz="6100" b="0" smtClean="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28825825" y="30016450"/>
            <a:ext cx="83820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r" defTabSz="4351338">
              <a:defRPr sz="6100" b="0">
                <a:solidFill>
                  <a:schemeClr val="tx1"/>
                </a:solidFill>
                <a:latin typeface="Times New Roman" panose="02020603050405020304" pitchFamily="18" charset="0"/>
              </a:defRPr>
            </a:lvl1pPr>
          </a:lstStyle>
          <a:p>
            <a:fld id="{CB16E047-EB40-4AF4-B438-D68E8B3B24D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51338" rtl="0" eaLnBrk="0" fontAlgn="base" hangingPunct="0">
        <a:spcBef>
          <a:spcPct val="0"/>
        </a:spcBef>
        <a:spcAft>
          <a:spcPct val="0"/>
        </a:spcAft>
        <a:defRPr sz="21200">
          <a:solidFill>
            <a:schemeClr val="tx2"/>
          </a:solidFill>
          <a:latin typeface="+mj-lt"/>
          <a:ea typeface="+mj-ea"/>
          <a:cs typeface="+mj-cs"/>
        </a:defRPr>
      </a:lvl1pPr>
      <a:lvl2pPr algn="ctr" defTabSz="4351338" rtl="0" eaLnBrk="0" fontAlgn="base" hangingPunct="0">
        <a:spcBef>
          <a:spcPct val="0"/>
        </a:spcBef>
        <a:spcAft>
          <a:spcPct val="0"/>
        </a:spcAft>
        <a:defRPr sz="21200">
          <a:solidFill>
            <a:schemeClr val="tx2"/>
          </a:solidFill>
          <a:latin typeface="Times New Roman" pitchFamily="18" charset="0"/>
        </a:defRPr>
      </a:lvl2pPr>
      <a:lvl3pPr algn="ctr" defTabSz="4351338" rtl="0" eaLnBrk="0" fontAlgn="base" hangingPunct="0">
        <a:spcBef>
          <a:spcPct val="0"/>
        </a:spcBef>
        <a:spcAft>
          <a:spcPct val="0"/>
        </a:spcAft>
        <a:defRPr sz="21200">
          <a:solidFill>
            <a:schemeClr val="tx2"/>
          </a:solidFill>
          <a:latin typeface="Times New Roman" pitchFamily="18" charset="0"/>
        </a:defRPr>
      </a:lvl3pPr>
      <a:lvl4pPr algn="ctr" defTabSz="4351338" rtl="0" eaLnBrk="0" fontAlgn="base" hangingPunct="0">
        <a:spcBef>
          <a:spcPct val="0"/>
        </a:spcBef>
        <a:spcAft>
          <a:spcPct val="0"/>
        </a:spcAft>
        <a:defRPr sz="21200">
          <a:solidFill>
            <a:schemeClr val="tx2"/>
          </a:solidFill>
          <a:latin typeface="Times New Roman" pitchFamily="18" charset="0"/>
        </a:defRPr>
      </a:lvl4pPr>
      <a:lvl5pPr algn="ctr" defTabSz="4351338" rtl="0" eaLnBrk="0" fontAlgn="base" hangingPunct="0">
        <a:spcBef>
          <a:spcPct val="0"/>
        </a:spcBef>
        <a:spcAft>
          <a:spcPct val="0"/>
        </a:spcAft>
        <a:defRPr sz="21200">
          <a:solidFill>
            <a:schemeClr val="tx2"/>
          </a:solidFill>
          <a:latin typeface="Times New Roman" pitchFamily="18" charset="0"/>
        </a:defRPr>
      </a:lvl5pPr>
      <a:lvl6pPr marL="457200" algn="ctr" defTabSz="4351338" rtl="0" eaLnBrk="0" fontAlgn="base" hangingPunct="0">
        <a:spcBef>
          <a:spcPct val="0"/>
        </a:spcBef>
        <a:spcAft>
          <a:spcPct val="0"/>
        </a:spcAft>
        <a:defRPr sz="21200">
          <a:solidFill>
            <a:schemeClr val="tx2"/>
          </a:solidFill>
          <a:latin typeface="Times New Roman" pitchFamily="18" charset="0"/>
        </a:defRPr>
      </a:lvl6pPr>
      <a:lvl7pPr marL="914400" algn="ctr" defTabSz="4351338" rtl="0" eaLnBrk="0" fontAlgn="base" hangingPunct="0">
        <a:spcBef>
          <a:spcPct val="0"/>
        </a:spcBef>
        <a:spcAft>
          <a:spcPct val="0"/>
        </a:spcAft>
        <a:defRPr sz="21200">
          <a:solidFill>
            <a:schemeClr val="tx2"/>
          </a:solidFill>
          <a:latin typeface="Times New Roman" pitchFamily="18" charset="0"/>
        </a:defRPr>
      </a:lvl7pPr>
      <a:lvl8pPr marL="1371600" algn="ctr" defTabSz="4351338" rtl="0" eaLnBrk="0" fontAlgn="base" hangingPunct="0">
        <a:spcBef>
          <a:spcPct val="0"/>
        </a:spcBef>
        <a:spcAft>
          <a:spcPct val="0"/>
        </a:spcAft>
        <a:defRPr sz="21200">
          <a:solidFill>
            <a:schemeClr val="tx2"/>
          </a:solidFill>
          <a:latin typeface="Times New Roman" pitchFamily="18" charset="0"/>
        </a:defRPr>
      </a:lvl8pPr>
      <a:lvl9pPr marL="1828800" algn="ctr" defTabSz="4351338" rtl="0" eaLnBrk="0" fontAlgn="base" hangingPunct="0">
        <a:spcBef>
          <a:spcPct val="0"/>
        </a:spcBef>
        <a:spcAft>
          <a:spcPct val="0"/>
        </a:spcAft>
        <a:defRPr sz="21200">
          <a:solidFill>
            <a:schemeClr val="tx2"/>
          </a:solidFill>
          <a:latin typeface="Times New Roman" pitchFamily="18" charset="0"/>
        </a:defRPr>
      </a:lvl9pPr>
    </p:titleStyle>
    <p:bodyStyle>
      <a:lvl1pPr marL="1628775" indent="-1628775" algn="l" defTabSz="4351338" rtl="0" eaLnBrk="0" fontAlgn="base" hangingPunct="0">
        <a:spcBef>
          <a:spcPct val="20000"/>
        </a:spcBef>
        <a:spcAft>
          <a:spcPct val="0"/>
        </a:spcAft>
        <a:buChar char="•"/>
        <a:defRPr sz="14500">
          <a:solidFill>
            <a:schemeClr val="tx1"/>
          </a:solidFill>
          <a:latin typeface="+mn-lt"/>
          <a:ea typeface="+mn-ea"/>
          <a:cs typeface="+mn-cs"/>
        </a:defRPr>
      </a:lvl1pPr>
      <a:lvl2pPr marL="3533775" indent="-1362075" algn="l" defTabSz="4351338" rtl="0" eaLnBrk="0" fontAlgn="base" hangingPunct="0">
        <a:spcBef>
          <a:spcPct val="20000"/>
        </a:spcBef>
        <a:spcAft>
          <a:spcPct val="0"/>
        </a:spcAft>
        <a:buChar char="–"/>
        <a:defRPr sz="13200">
          <a:solidFill>
            <a:schemeClr val="tx1"/>
          </a:solidFill>
          <a:latin typeface="+mn-lt"/>
        </a:defRPr>
      </a:lvl2pPr>
      <a:lvl3pPr marL="5427663" indent="-1076325" algn="l" defTabSz="4351338" rtl="0" eaLnBrk="0" fontAlgn="base" hangingPunct="0">
        <a:spcBef>
          <a:spcPct val="20000"/>
        </a:spcBef>
        <a:spcAft>
          <a:spcPct val="0"/>
        </a:spcAft>
        <a:buChar char="•"/>
        <a:defRPr sz="11000">
          <a:solidFill>
            <a:schemeClr val="tx1"/>
          </a:solidFill>
          <a:latin typeface="+mn-lt"/>
        </a:defRPr>
      </a:lvl3pPr>
      <a:lvl4pPr marL="7607300" indent="-1098550" algn="l" defTabSz="4351338" rtl="0" eaLnBrk="0" fontAlgn="base" hangingPunct="0">
        <a:spcBef>
          <a:spcPct val="20000"/>
        </a:spcBef>
        <a:spcAft>
          <a:spcPct val="0"/>
        </a:spcAft>
        <a:buChar char="–"/>
        <a:defRPr sz="9300">
          <a:solidFill>
            <a:schemeClr val="tx1"/>
          </a:solidFill>
          <a:latin typeface="+mn-lt"/>
        </a:defRPr>
      </a:lvl4pPr>
      <a:lvl5pPr marL="9769475" indent="-1081088" algn="l" defTabSz="4351338" rtl="0" eaLnBrk="0" fontAlgn="base" hangingPunct="0">
        <a:spcBef>
          <a:spcPct val="20000"/>
        </a:spcBef>
        <a:spcAft>
          <a:spcPct val="0"/>
        </a:spcAft>
        <a:buChar char="»"/>
        <a:defRPr sz="9300">
          <a:solidFill>
            <a:schemeClr val="tx1"/>
          </a:solidFill>
          <a:latin typeface="+mn-lt"/>
        </a:defRPr>
      </a:lvl5pPr>
      <a:lvl6pPr marL="10226675" indent="-1081088" algn="l" defTabSz="4351338" rtl="0" eaLnBrk="0" fontAlgn="base" hangingPunct="0">
        <a:spcBef>
          <a:spcPct val="20000"/>
        </a:spcBef>
        <a:spcAft>
          <a:spcPct val="0"/>
        </a:spcAft>
        <a:buChar char="»"/>
        <a:defRPr sz="9300">
          <a:solidFill>
            <a:schemeClr val="tx1"/>
          </a:solidFill>
          <a:latin typeface="+mn-lt"/>
        </a:defRPr>
      </a:lvl6pPr>
      <a:lvl7pPr marL="10683875" indent="-1081088" algn="l" defTabSz="4351338" rtl="0" eaLnBrk="0" fontAlgn="base" hangingPunct="0">
        <a:spcBef>
          <a:spcPct val="20000"/>
        </a:spcBef>
        <a:spcAft>
          <a:spcPct val="0"/>
        </a:spcAft>
        <a:buChar char="»"/>
        <a:defRPr sz="9300">
          <a:solidFill>
            <a:schemeClr val="tx1"/>
          </a:solidFill>
          <a:latin typeface="+mn-lt"/>
        </a:defRPr>
      </a:lvl7pPr>
      <a:lvl8pPr marL="11141075" indent="-1081088" algn="l" defTabSz="4351338" rtl="0" eaLnBrk="0" fontAlgn="base" hangingPunct="0">
        <a:spcBef>
          <a:spcPct val="20000"/>
        </a:spcBef>
        <a:spcAft>
          <a:spcPct val="0"/>
        </a:spcAft>
        <a:buChar char="»"/>
        <a:defRPr sz="9300">
          <a:solidFill>
            <a:schemeClr val="tx1"/>
          </a:solidFill>
          <a:latin typeface="+mn-lt"/>
        </a:defRPr>
      </a:lvl8pPr>
      <a:lvl9pPr marL="11598275" indent="-1081088" algn="l" defTabSz="4351338"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6808" y="5751512"/>
            <a:ext cx="13531430" cy="10148573"/>
          </a:xfrm>
          <a:prstGeom prst="rect">
            <a:avLst/>
          </a:prstGeom>
        </p:spPr>
      </p:pic>
      <p:sp>
        <p:nvSpPr>
          <p:cNvPr id="2050" name="Text Box 2"/>
          <p:cNvSpPr txBox="1">
            <a:spLocks noChangeArrowheads="1"/>
          </p:cNvSpPr>
          <p:nvPr/>
        </p:nvSpPr>
        <p:spPr bwMode="auto">
          <a:xfrm>
            <a:off x="279400" y="252413"/>
            <a:ext cx="396748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7200" rIns="419070" bIns="457200">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en-US" sz="8800" dirty="0">
                <a:solidFill>
                  <a:srgbClr val="000099"/>
                </a:solidFill>
                <a:latin typeface="Calibri" panose="020F0502020204030204" pitchFamily="34" charset="0"/>
                <a:ea typeface="Calibri" panose="020F0502020204030204" pitchFamily="34" charset="0"/>
                <a:cs typeface="Calibri" panose="020F0502020204030204" pitchFamily="34" charset="0"/>
              </a:rPr>
              <a:t>Two methods of determining the orbit of Mercury</a:t>
            </a:r>
          </a:p>
        </p:txBody>
      </p:sp>
      <p:sp>
        <p:nvSpPr>
          <p:cNvPr id="2051" name="Line 72"/>
          <p:cNvSpPr>
            <a:spLocks noChangeShapeType="1"/>
          </p:cNvSpPr>
          <p:nvPr/>
        </p:nvSpPr>
        <p:spPr bwMode="auto">
          <a:xfrm>
            <a:off x="34925" y="4413250"/>
            <a:ext cx="0" cy="2850515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Text Box 95"/>
          <p:cNvSpPr txBox="1">
            <a:spLocks noChangeArrowheads="1"/>
          </p:cNvSpPr>
          <p:nvPr/>
        </p:nvSpPr>
        <p:spPr bwMode="auto">
          <a:xfrm>
            <a:off x="27436417" y="26552108"/>
            <a:ext cx="12372975" cy="169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dirty="0">
                <a:solidFill>
                  <a:srgbClr val="000099"/>
                </a:solidFill>
                <a:latin typeface="Calibri" panose="020F0502020204030204" pitchFamily="34" charset="0"/>
                <a:ea typeface="Calibri" panose="020F0502020204030204" pitchFamily="34" charset="0"/>
                <a:cs typeface="Calibri" panose="020F0502020204030204" pitchFamily="34" charset="0"/>
              </a:rPr>
              <a:t>Acknowledgments</a:t>
            </a:r>
          </a:p>
          <a:p>
            <a:r>
              <a:rPr lang="en-US" alt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	Thank you to Dr. Macomb and Dr. Jackson for their input and help with this project.</a:t>
            </a:r>
          </a:p>
        </p:txBody>
      </p:sp>
      <p:sp>
        <p:nvSpPr>
          <p:cNvPr id="2053" name="Text Box 96"/>
          <p:cNvSpPr txBox="1">
            <a:spLocks noChangeArrowheads="1"/>
          </p:cNvSpPr>
          <p:nvPr/>
        </p:nvSpPr>
        <p:spPr bwMode="auto">
          <a:xfrm>
            <a:off x="200025" y="2498725"/>
            <a:ext cx="39692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ctr"/>
            <a:r>
              <a:rPr lang="en-US" altLang="en-US" sz="6000" dirty="0">
                <a:solidFill>
                  <a:schemeClr val="tx1"/>
                </a:solidFill>
                <a:latin typeface="Calibri" panose="020F0502020204030204" pitchFamily="34" charset="0"/>
                <a:ea typeface="Calibri" panose="020F0502020204030204" pitchFamily="34" charset="0"/>
                <a:cs typeface="Calibri" panose="020F0502020204030204" pitchFamily="34" charset="0"/>
              </a:rPr>
              <a:t>Ian Blackstone</a:t>
            </a:r>
          </a:p>
        </p:txBody>
      </p:sp>
      <p:sp>
        <p:nvSpPr>
          <p:cNvPr id="2054" name="Text Box 3"/>
          <p:cNvSpPr txBox="1">
            <a:spLocks noChangeArrowheads="1"/>
          </p:cNvSpPr>
          <p:nvPr/>
        </p:nvSpPr>
        <p:spPr bwMode="auto">
          <a:xfrm>
            <a:off x="209550" y="4572000"/>
            <a:ext cx="12565063" cy="710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Project Introduction</a:t>
            </a:r>
          </a:p>
          <a:p>
            <a:pPr algn="just">
              <a:spcBef>
                <a:spcPts val="2538"/>
              </a:spcBef>
            </a:pPr>
            <a:r>
              <a:rPr lang="en-US" alt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This projects looked at two different sets of differential equations for calculating the orbit of Mercury about the Sun, one  as well as two methods of calculating the obit given these equations.</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This first of these methods uses a set of equations derived from Newtonian physics, while the second uses equations derived from the Schwarzschild metric in general relativity.  The aim is to visualize the different outcomes based on the model being used.</a:t>
            </a:r>
          </a:p>
        </p:txBody>
      </p:sp>
      <p:sp>
        <p:nvSpPr>
          <p:cNvPr id="2055" name="Text Box 15"/>
          <p:cNvSpPr txBox="1">
            <a:spLocks noChangeArrowheads="1"/>
          </p:cNvSpPr>
          <p:nvPr/>
        </p:nvSpPr>
        <p:spPr bwMode="auto">
          <a:xfrm>
            <a:off x="13300075" y="19029363"/>
            <a:ext cx="182563" cy="84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26" tIns="45267" rIns="90526"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endParaRPr lang="en-US" altLang="en-US" sz="4900">
              <a:latin typeface="Calibri" panose="020F0502020204030204" pitchFamily="34" charset="0"/>
              <a:ea typeface="Calibri" panose="020F0502020204030204" pitchFamily="34" charset="0"/>
              <a:cs typeface="Calibri" panose="020F0502020204030204" pitchFamily="34" charset="0"/>
            </a:endParaRPr>
          </a:p>
        </p:txBody>
      </p:sp>
      <p:sp>
        <p:nvSpPr>
          <p:cNvPr id="2056" name="Text Box 7"/>
          <p:cNvSpPr txBox="1">
            <a:spLocks noChangeArrowheads="1"/>
          </p:cNvSpPr>
          <p:nvPr/>
        </p:nvSpPr>
        <p:spPr bwMode="auto">
          <a:xfrm>
            <a:off x="13270258" y="4527550"/>
            <a:ext cx="12601575" cy="185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Comparing the Two Plots</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2059" name="Text Box 226"/>
          <p:cNvSpPr txBox="1">
            <a:spLocks noChangeArrowheads="1"/>
          </p:cNvSpPr>
          <p:nvPr/>
        </p:nvSpPr>
        <p:spPr bwMode="auto">
          <a:xfrm>
            <a:off x="279400" y="2498725"/>
            <a:ext cx="30861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9070" tIns="41907" rIns="419070" bIns="4190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4800">
                <a:solidFill>
                  <a:schemeClr val="tx1"/>
                </a:solidFill>
                <a:latin typeface="Calibri" panose="020F0502020204030204" pitchFamily="34" charset="0"/>
                <a:ea typeface="Calibri" panose="020F0502020204030204" pitchFamily="34" charset="0"/>
                <a:cs typeface="Calibri" panose="020F0502020204030204" pitchFamily="34" charset="0"/>
              </a:rPr>
              <a:t>Lab Logo</a:t>
            </a:r>
          </a:p>
        </p:txBody>
      </p:sp>
      <p:sp>
        <p:nvSpPr>
          <p:cNvPr id="2062" name="Text Box 229"/>
          <p:cNvSpPr txBox="1">
            <a:spLocks noChangeArrowheads="1"/>
          </p:cNvSpPr>
          <p:nvPr/>
        </p:nvSpPr>
        <p:spPr bwMode="auto">
          <a:xfrm>
            <a:off x="13270258" y="15920285"/>
            <a:ext cx="12568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Figure 1. A single orbit using the Newtonian method</a:t>
            </a:r>
          </a:p>
        </p:txBody>
      </p:sp>
      <p:sp>
        <p:nvSpPr>
          <p:cNvPr id="2064" name="Text Box 231"/>
          <p:cNvSpPr txBox="1">
            <a:spLocks noChangeArrowheads="1"/>
          </p:cNvSpPr>
          <p:nvPr/>
        </p:nvSpPr>
        <p:spPr bwMode="auto">
          <a:xfrm>
            <a:off x="13944600" y="31578550"/>
            <a:ext cx="12568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907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Figure 2. A single orbit using the Schwarzschild method</a:t>
            </a:r>
          </a:p>
        </p:txBody>
      </p:sp>
      <p:sp>
        <p:nvSpPr>
          <p:cNvPr id="2066" name="Text Box 233"/>
          <p:cNvSpPr txBox="1">
            <a:spLocks noChangeArrowheads="1"/>
          </p:cNvSpPr>
          <p:nvPr/>
        </p:nvSpPr>
        <p:spPr bwMode="auto">
          <a:xfrm>
            <a:off x="27714575" y="4532243"/>
            <a:ext cx="12274550" cy="616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Missing Precession</a:t>
            </a:r>
            <a:endParaRPr lang="en-US" altLang="en-US" sz="4800" dirty="0">
              <a:solidFill>
                <a:srgbClr val="000099"/>
              </a:solidFill>
              <a:latin typeface="Calibri" panose="020F0502020204030204" pitchFamily="34" charset="0"/>
              <a:ea typeface="Calibri" panose="020F0502020204030204" pitchFamily="34" charset="0"/>
              <a:cs typeface="Calibri" panose="020F0502020204030204" pitchFamily="34" charset="0"/>
            </a:endParaRP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The main motivation for modeling the orbit of mercury using general relativity is to show the precession of Mercury’s orbit, however that precession is missing from the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odeint</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method as shown in this plot, which models the orbit of  Mercury for 150 years.  Longer run times are infeasible as memory overflow errors prevent the code from be</a:t>
            </a: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2067" name="Text Box 234"/>
          <p:cNvSpPr txBox="1">
            <a:spLocks noChangeArrowheads="1"/>
          </p:cNvSpPr>
          <p:nvPr/>
        </p:nvSpPr>
        <p:spPr bwMode="auto">
          <a:xfrm>
            <a:off x="27687587" y="19684457"/>
            <a:ext cx="12263438" cy="119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3600" dirty="0">
                <a:solidFill>
                  <a:schemeClr val="tx1"/>
                </a:solidFill>
                <a:latin typeface="Calibri" panose="020F0502020204030204" pitchFamily="34" charset="0"/>
                <a:ea typeface="Calibri" panose="020F0502020204030204" pitchFamily="34" charset="0"/>
                <a:cs typeface="Calibri" panose="020F0502020204030204" pitchFamily="34" charset="0"/>
              </a:rPr>
              <a:t>Figure 3. Mercury’s orbit over 622 orbital periods.  No precession occurred during this time.</a:t>
            </a:r>
          </a:p>
        </p:txBody>
      </p:sp>
      <p:sp>
        <p:nvSpPr>
          <p:cNvPr id="2069" name="Text Box 237"/>
          <p:cNvSpPr txBox="1">
            <a:spLocks noChangeArrowheads="1"/>
          </p:cNvSpPr>
          <p:nvPr/>
        </p:nvSpPr>
        <p:spPr bwMode="auto">
          <a:xfrm>
            <a:off x="27481904" y="20966276"/>
            <a:ext cx="12220575" cy="555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Conclusion</a:t>
            </a:r>
          </a:p>
          <a:p>
            <a:pPr algn="just">
              <a:spcBef>
                <a:spcPts val="2538"/>
              </a:spcBef>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For long term modeling of Mercury’s orbit new methods will need to be investigated, the most promising method is the IAS15 integrator built specifically to handle gravitational dynamics (Rein, Spiegel, 2014).  The regular ode functions of </a:t>
            </a:r>
            <a:r>
              <a:rPr lang="en-US" alt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numpy</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are not accurate enough and have high memory demands over long time periods.</a:t>
            </a: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2070" name="Text Box 238"/>
          <p:cNvSpPr txBox="1">
            <a:spLocks noChangeArrowheads="1"/>
          </p:cNvSpPr>
          <p:nvPr/>
        </p:nvSpPr>
        <p:spPr bwMode="auto">
          <a:xfrm>
            <a:off x="27406600" y="28277909"/>
            <a:ext cx="12242800" cy="3400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267" rIns="457200" bIns="45267">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dirty="0">
                <a:solidFill>
                  <a:srgbClr val="000099"/>
                </a:solidFill>
                <a:latin typeface="Calibri" panose="020F0502020204030204" pitchFamily="34" charset="0"/>
                <a:ea typeface="Calibri" panose="020F0502020204030204" pitchFamily="34" charset="0"/>
                <a:cs typeface="Calibri" panose="020F0502020204030204" pitchFamily="34" charset="0"/>
              </a:rPr>
              <a:t>References </a:t>
            </a:r>
          </a:p>
          <a:p>
            <a:r>
              <a:rPr lang="en-US" alt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Rein, H. Spiegel, D. </a:t>
            </a:r>
            <a:r>
              <a:rPr lang="en-US" alt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IAS15: a fast, adaptive, high-order integrator for gravitational dynamics, accurate to machine precision over a billion orbits. MNRAS, Oct 2014.</a:t>
            </a:r>
            <a:endParaRPr lang="en-US" altLang="en-US"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spcBef>
                <a:spcPts val="1763"/>
              </a:spcBef>
            </a:pPr>
            <a:r>
              <a:rPr lang="en-US" alt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Moore, T. A General Relativity Workbook. University Science Books, Sep 2012.</a:t>
            </a:r>
          </a:p>
        </p:txBody>
      </p:sp>
      <mc:AlternateContent xmlns:mc="http://schemas.openxmlformats.org/markup-compatibility/2006">
        <mc:Choice xmlns:a14="http://schemas.microsoft.com/office/drawing/2010/main" Requires="a14">
          <p:sp>
            <p:nvSpPr>
              <p:cNvPr id="2071" name="Text Box 239"/>
              <p:cNvSpPr txBox="1">
                <a:spLocks noChangeArrowheads="1"/>
              </p:cNvSpPr>
              <p:nvPr/>
            </p:nvSpPr>
            <p:spPr bwMode="auto">
              <a:xfrm>
                <a:off x="209550" y="19184938"/>
                <a:ext cx="12607925" cy="682941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457200" tIns="45267" rIns="45720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Schwarzschild Method</a:t>
                </a:r>
              </a:p>
              <a:p>
                <a:pPr algn="just">
                  <a:spcBef>
                    <a:spcPts val="2538"/>
                  </a:spcBef>
                </a:pPr>
                <a:r>
                  <a:rPr lang="en-US" alt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Starting with the Schwarzschild metric we</a:t>
                </a:r>
              </a:p>
              <a:p>
                <a:pPr algn="just">
                  <a:spcBef>
                    <a:spcPts val="2538"/>
                  </a:spcBef>
                </a:pPr>
                <a:endPar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spcBef>
                    <a:spcPts val="2538"/>
                  </a:spcBef>
                </a:pPr>
                <a14:m>
                  <m:oMath xmlns:m="http://schemas.openxmlformats.org/officeDocument/2006/math">
                    <m:acc>
                      <m:accPr>
                        <m:chr m:val="̈"/>
                        <m:ctrlPr>
                          <a:rPr lang="en-US" altLang="en-US" sz="5400" i="1" smtClean="0">
                            <a:solidFill>
                              <a:schemeClr val="tx1"/>
                            </a:solidFill>
                            <a:latin typeface="Cambria Math" panose="02040503050406030204" pitchFamily="18" charset="0"/>
                          </a:rPr>
                        </m:ctrlPr>
                      </m:accPr>
                      <m:e>
                        <m:r>
                          <a:rPr lang="en-US" altLang="en-US" sz="5400" b="1" i="1" smtClean="0">
                            <a:solidFill>
                              <a:schemeClr val="tx1"/>
                            </a:solidFill>
                            <a:latin typeface="Cambria Math" panose="02040503050406030204" pitchFamily="18" charset="0"/>
                          </a:rPr>
                          <m:t>𝒓</m:t>
                        </m:r>
                      </m:e>
                    </m:acc>
                    <m:r>
                      <a:rPr lang="en-US" altLang="en-US" sz="5400" b="1" i="1" smtClean="0">
                        <a:solidFill>
                          <a:schemeClr val="tx1"/>
                        </a:solidFill>
                        <a:latin typeface="Cambria Math" panose="02040503050406030204" pitchFamily="18" charset="0"/>
                      </a:rPr>
                      <m:t>=−</m:t>
                    </m:r>
                    <m:f>
                      <m:fPr>
                        <m:ctrlPr>
                          <a:rPr lang="en-US" altLang="en-US" sz="5400" i="1" smtClean="0">
                            <a:solidFill>
                              <a:schemeClr val="tx1"/>
                            </a:solidFill>
                            <a:latin typeface="Cambria Math" panose="02040503050406030204" pitchFamily="18" charset="0"/>
                          </a:rPr>
                        </m:ctrlPr>
                      </m:fPr>
                      <m:num>
                        <m:r>
                          <a:rPr lang="en-US" altLang="en-US" sz="5400" b="1" i="1" smtClean="0">
                            <a:solidFill>
                              <a:schemeClr val="tx1"/>
                            </a:solidFill>
                            <a:latin typeface="Cambria Math" panose="02040503050406030204" pitchFamily="18" charset="0"/>
                          </a:rPr>
                          <m:t>𝑮𝑴</m:t>
                        </m:r>
                      </m:num>
                      <m:den>
                        <m:sSup>
                          <m:sSupPr>
                            <m:ctrlPr>
                              <a:rPr lang="en-US" altLang="en-US" sz="5400" b="1" i="1" smtClean="0">
                                <a:solidFill>
                                  <a:schemeClr val="tx1"/>
                                </a:solidFill>
                                <a:latin typeface="Cambria Math" panose="02040503050406030204" pitchFamily="18" charset="0"/>
                              </a:rPr>
                            </m:ctrlPr>
                          </m:sSupPr>
                          <m:e>
                            <m:r>
                              <a:rPr lang="en-US" altLang="en-US" sz="5400" b="1" i="1" smtClean="0">
                                <a:solidFill>
                                  <a:schemeClr val="tx1"/>
                                </a:solidFill>
                                <a:latin typeface="Cambria Math" panose="02040503050406030204" pitchFamily="18" charset="0"/>
                              </a:rPr>
                              <m:t>𝒓</m:t>
                            </m:r>
                          </m:e>
                          <m:sup>
                            <m:r>
                              <a:rPr lang="en-US" altLang="en-US" sz="5400" b="1" i="1" smtClean="0">
                                <a:solidFill>
                                  <a:schemeClr val="tx1"/>
                                </a:solidFill>
                                <a:latin typeface="Cambria Math" panose="02040503050406030204" pitchFamily="18" charset="0"/>
                              </a:rPr>
                              <m:t>𝟐</m:t>
                            </m:r>
                          </m:sup>
                        </m:sSup>
                      </m:den>
                    </m:f>
                    <m:r>
                      <a:rPr lang="en-US" altLang="en-US" sz="5400" b="1" i="1" smtClean="0">
                        <a:solidFill>
                          <a:schemeClr val="tx1"/>
                        </a:solidFill>
                        <a:latin typeface="Cambria Math" panose="02040503050406030204" pitchFamily="18" charset="0"/>
                      </a:rPr>
                      <m:t>+</m:t>
                    </m:r>
                    <m:f>
                      <m:fPr>
                        <m:ctrlPr>
                          <a:rPr lang="en-US" altLang="en-US" sz="5400" b="1" i="1" smtClean="0">
                            <a:solidFill>
                              <a:schemeClr val="tx1"/>
                            </a:solidFill>
                            <a:latin typeface="Cambria Math" panose="02040503050406030204" pitchFamily="18" charset="0"/>
                          </a:rPr>
                        </m:ctrlPr>
                      </m:fPr>
                      <m:num>
                        <m:r>
                          <a:rPr lang="en-US" altLang="en-US" sz="5400" b="1" i="1" smtClean="0">
                            <a:solidFill>
                              <a:schemeClr val="tx1"/>
                            </a:solidFill>
                            <a:latin typeface="Cambria Math" panose="02040503050406030204" pitchFamily="18" charset="0"/>
                            <a:ea typeface="Cambria Math" panose="02040503050406030204" pitchFamily="18" charset="0"/>
                          </a:rPr>
                          <m:t>𝓵</m:t>
                        </m:r>
                      </m:num>
                      <m:den>
                        <m:sSup>
                          <m:sSupPr>
                            <m:ctrlPr>
                              <a:rPr lang="en-US" altLang="en-US" sz="5400" b="1" i="1" smtClean="0">
                                <a:solidFill>
                                  <a:schemeClr val="tx1"/>
                                </a:solidFill>
                                <a:latin typeface="Cambria Math" panose="02040503050406030204" pitchFamily="18" charset="0"/>
                              </a:rPr>
                            </m:ctrlPr>
                          </m:sSupPr>
                          <m:e>
                            <m:r>
                              <a:rPr lang="en-US" altLang="en-US" sz="5400" b="1" i="1" smtClean="0">
                                <a:solidFill>
                                  <a:schemeClr val="tx1"/>
                                </a:solidFill>
                                <a:latin typeface="Cambria Math" panose="02040503050406030204" pitchFamily="18" charset="0"/>
                              </a:rPr>
                              <m:t>𝒓</m:t>
                            </m:r>
                          </m:e>
                          <m:sup>
                            <m:r>
                              <a:rPr lang="en-US" altLang="en-US" sz="5400" b="1" i="1" smtClean="0">
                                <a:solidFill>
                                  <a:schemeClr val="tx1"/>
                                </a:solidFill>
                                <a:latin typeface="Cambria Math" panose="02040503050406030204" pitchFamily="18" charset="0"/>
                              </a:rPr>
                              <m:t>𝟑</m:t>
                            </m:r>
                          </m:sup>
                        </m:sSup>
                      </m:den>
                    </m:f>
                    <m:r>
                      <a:rPr lang="en-US" altLang="en-US" sz="5400" b="1" i="1" smtClean="0">
                        <a:solidFill>
                          <a:schemeClr val="tx1"/>
                        </a:solidFill>
                        <a:latin typeface="Cambria Math" panose="02040503050406030204" pitchFamily="18" charset="0"/>
                      </a:rPr>
                      <m:t>−</m:t>
                    </m:r>
                    <m:r>
                      <a:rPr lang="en-US" altLang="en-US" sz="5400" b="1" i="1" smtClean="0">
                        <a:solidFill>
                          <a:schemeClr val="tx1"/>
                        </a:solidFill>
                        <a:latin typeface="Cambria Math" panose="02040503050406030204" pitchFamily="18" charset="0"/>
                      </a:rPr>
                      <m:t>𝟑</m:t>
                    </m:r>
                    <m:f>
                      <m:fPr>
                        <m:ctrlPr>
                          <a:rPr lang="en-US" altLang="en-US" sz="5400" b="1" i="1" smtClean="0">
                            <a:solidFill>
                              <a:schemeClr val="tx1"/>
                            </a:solidFill>
                            <a:latin typeface="Cambria Math" panose="02040503050406030204" pitchFamily="18" charset="0"/>
                          </a:rPr>
                        </m:ctrlPr>
                      </m:fPr>
                      <m:num>
                        <m:r>
                          <a:rPr lang="en-US" altLang="en-US" sz="5400" b="1" i="1" smtClean="0">
                            <a:solidFill>
                              <a:schemeClr val="tx1"/>
                            </a:solidFill>
                            <a:latin typeface="Cambria Math" panose="02040503050406030204" pitchFamily="18" charset="0"/>
                          </a:rPr>
                          <m:t>𝑮𝑴</m:t>
                        </m:r>
                        <m:r>
                          <a:rPr lang="en-US" altLang="en-US" sz="5400" b="1" i="1" smtClean="0">
                            <a:solidFill>
                              <a:schemeClr val="tx1"/>
                            </a:solidFill>
                            <a:latin typeface="Cambria Math" panose="02040503050406030204" pitchFamily="18" charset="0"/>
                            <a:ea typeface="Cambria Math" panose="02040503050406030204" pitchFamily="18" charset="0"/>
                          </a:rPr>
                          <m:t>𝓵</m:t>
                        </m:r>
                      </m:num>
                      <m:den>
                        <m:sSup>
                          <m:sSupPr>
                            <m:ctrlPr>
                              <a:rPr lang="en-US" altLang="en-US" sz="5400" b="1" i="1" smtClean="0">
                                <a:solidFill>
                                  <a:schemeClr val="tx1"/>
                                </a:solidFill>
                                <a:latin typeface="Cambria Math" panose="02040503050406030204" pitchFamily="18" charset="0"/>
                              </a:rPr>
                            </m:ctrlPr>
                          </m:sSupPr>
                          <m:e>
                            <m:r>
                              <a:rPr lang="en-US" altLang="en-US" sz="5400" b="1" i="1" smtClean="0">
                                <a:solidFill>
                                  <a:schemeClr val="tx1"/>
                                </a:solidFill>
                                <a:latin typeface="Cambria Math" panose="02040503050406030204" pitchFamily="18" charset="0"/>
                              </a:rPr>
                              <m:t>𝒓</m:t>
                            </m:r>
                          </m:e>
                          <m:sup>
                            <m:r>
                              <a:rPr lang="en-US" altLang="en-US" sz="5400" b="1" i="1" smtClean="0">
                                <a:solidFill>
                                  <a:schemeClr val="tx1"/>
                                </a:solidFill>
                                <a:latin typeface="Cambria Math" panose="02040503050406030204" pitchFamily="18" charset="0"/>
                              </a:rPr>
                              <m:t>𝟒</m:t>
                            </m:r>
                          </m:sup>
                        </m:sSup>
                      </m:den>
                    </m:f>
                  </m:oMath>
                </a14:m>
                <a:r>
                  <a:rPr lang="en-US" altLang="en-US" sz="5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lgn="just">
                  <a:spcBef>
                    <a:spcPts val="2538"/>
                  </a:spcBef>
                </a:pPr>
                <a14:m>
                  <m:oMathPara xmlns:m="http://schemas.openxmlformats.org/officeDocument/2006/math">
                    <m:oMathParaPr>
                      <m:jc m:val="centerGroup"/>
                    </m:oMathParaPr>
                    <m:oMath xmlns:m="http://schemas.openxmlformats.org/officeDocument/2006/math">
                      <m:acc>
                        <m:accPr>
                          <m:chr m:val="̈"/>
                          <m:ctrlPr>
                            <a:rPr lang="en-US" altLang="en-US" sz="5400" i="1" smtClean="0">
                              <a:solidFill>
                                <a:schemeClr val="tx1"/>
                              </a:solidFill>
                              <a:latin typeface="Cambria Math" panose="02040503050406030204" pitchFamily="18" charset="0"/>
                            </a:rPr>
                          </m:ctrlPr>
                        </m:accPr>
                        <m:e>
                          <m:r>
                            <a:rPr lang="en-US" altLang="en-US" sz="5400" i="1" smtClean="0">
                              <a:solidFill>
                                <a:schemeClr val="tx1"/>
                              </a:solidFill>
                              <a:latin typeface="Cambria Math" panose="02040503050406030204" pitchFamily="18" charset="0"/>
                              <a:ea typeface="Cambria Math" panose="02040503050406030204" pitchFamily="18" charset="0"/>
                            </a:rPr>
                            <m:t>𝝓</m:t>
                          </m:r>
                        </m:e>
                      </m:acc>
                      <m:r>
                        <a:rPr lang="en-US" altLang="en-US" sz="5400" b="1" i="1" smtClean="0">
                          <a:solidFill>
                            <a:schemeClr val="tx1"/>
                          </a:solidFill>
                          <a:latin typeface="Cambria Math" panose="02040503050406030204" pitchFamily="18" charset="0"/>
                        </a:rPr>
                        <m:t>=</m:t>
                      </m:r>
                      <m:f>
                        <m:fPr>
                          <m:ctrlPr>
                            <a:rPr lang="en-US" altLang="en-US" sz="5400" b="1" i="1" smtClean="0">
                              <a:solidFill>
                                <a:schemeClr val="tx1"/>
                              </a:solidFill>
                              <a:latin typeface="Cambria Math" panose="02040503050406030204" pitchFamily="18" charset="0"/>
                            </a:rPr>
                          </m:ctrlPr>
                        </m:fPr>
                        <m:num>
                          <m:r>
                            <a:rPr lang="en-US" altLang="en-US" sz="5400" b="1" i="1" smtClean="0">
                              <a:solidFill>
                                <a:schemeClr val="tx1"/>
                              </a:solidFill>
                              <a:latin typeface="Cambria Math" panose="02040503050406030204" pitchFamily="18" charset="0"/>
                              <a:ea typeface="Cambria Math" panose="02040503050406030204" pitchFamily="18" charset="0"/>
                            </a:rPr>
                            <m:t>𝓵</m:t>
                          </m:r>
                        </m:num>
                        <m:den>
                          <m:sSup>
                            <m:sSupPr>
                              <m:ctrlPr>
                                <a:rPr lang="en-US" altLang="en-US" sz="5400" b="1" i="1" smtClean="0">
                                  <a:solidFill>
                                    <a:schemeClr val="tx1"/>
                                  </a:solidFill>
                                  <a:latin typeface="Cambria Math" panose="02040503050406030204" pitchFamily="18" charset="0"/>
                                </a:rPr>
                              </m:ctrlPr>
                            </m:sSupPr>
                            <m:e>
                              <m:r>
                                <a:rPr lang="en-US" altLang="en-US" sz="5400" b="1" i="1" smtClean="0">
                                  <a:solidFill>
                                    <a:schemeClr val="tx1"/>
                                  </a:solidFill>
                                  <a:latin typeface="Cambria Math" panose="02040503050406030204" pitchFamily="18" charset="0"/>
                                </a:rPr>
                                <m:t>𝒓</m:t>
                              </m:r>
                            </m:e>
                            <m:sup>
                              <m:r>
                                <a:rPr lang="en-US" altLang="en-US" sz="5400" b="1" i="1" smtClean="0">
                                  <a:solidFill>
                                    <a:schemeClr val="tx1"/>
                                  </a:solidFill>
                                  <a:latin typeface="Cambria Math" panose="02040503050406030204" pitchFamily="18" charset="0"/>
                                </a:rPr>
                                <m:t>𝟐</m:t>
                              </m:r>
                            </m:sup>
                          </m:sSup>
                        </m:den>
                      </m:f>
                    </m:oMath>
                  </m:oMathPara>
                </a14:m>
                <a:endParaRPr lang="en-US" altLang="en-US" sz="5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spcBef>
                    <a:spcPts val="2538"/>
                  </a:spcBef>
                </a:pP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071" name="Text Box 239"/>
              <p:cNvSpPr txBox="1">
                <a:spLocks noRot="1" noChangeAspect="1" noMove="1" noResize="1" noEditPoints="1" noAdjustHandles="1" noChangeArrowheads="1" noChangeShapeType="1" noTextEdit="1"/>
              </p:cNvSpPr>
              <p:nvPr/>
            </p:nvSpPr>
            <p:spPr bwMode="auto">
              <a:xfrm>
                <a:off x="209550" y="19184938"/>
                <a:ext cx="12607925" cy="6829417"/>
              </a:xfrm>
              <a:prstGeom prst="rect">
                <a:avLst/>
              </a:prstGeom>
              <a:blipFill>
                <a:blip r:embed="rId3"/>
                <a:stretch>
                  <a:fillRect t="-2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072" name="Text Box 240"/>
          <p:cNvSpPr txBox="1">
            <a:spLocks noChangeArrowheads="1"/>
          </p:cNvSpPr>
          <p:nvPr/>
        </p:nvSpPr>
        <p:spPr bwMode="auto">
          <a:xfrm>
            <a:off x="34886900" y="2590800"/>
            <a:ext cx="48545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19070" tIns="41907" rIns="419070" bIns="4190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r"/>
            <a:r>
              <a:rPr lang="en-US" altLang="en-US" sz="4800">
                <a:solidFill>
                  <a:schemeClr val="tx1"/>
                </a:solidFill>
                <a:latin typeface="Calibri" panose="020F0502020204030204" pitchFamily="34" charset="0"/>
                <a:ea typeface="Calibri" panose="020F0502020204030204" pitchFamily="34" charset="0"/>
                <a:cs typeface="Calibri" panose="020F0502020204030204" pitchFamily="34" charset="0"/>
              </a:rPr>
              <a:t>Institution Logo</a:t>
            </a:r>
          </a:p>
        </p:txBody>
      </p:sp>
      <mc:AlternateContent xmlns:mc="http://schemas.openxmlformats.org/markup-compatibility/2006">
        <mc:Choice xmlns:a14="http://schemas.microsoft.com/office/drawing/2010/main" Requires="a14">
          <p:sp>
            <p:nvSpPr>
              <p:cNvPr id="25" name="Text Box 3"/>
              <p:cNvSpPr txBox="1">
                <a:spLocks noChangeArrowheads="1"/>
              </p:cNvSpPr>
              <p:nvPr/>
            </p:nvSpPr>
            <p:spPr bwMode="auto">
              <a:xfrm>
                <a:off x="200025" y="12459666"/>
                <a:ext cx="12565063" cy="64132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457200" tIns="45267" rIns="419070" bIns="45267">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lgn="just"/>
                <a:r>
                  <a:rPr lang="en-US" altLang="en-US" sz="5400" dirty="0">
                    <a:solidFill>
                      <a:srgbClr val="000099"/>
                    </a:solidFill>
                    <a:latin typeface="Calibri" panose="020F0502020204030204" pitchFamily="34" charset="0"/>
                    <a:ea typeface="Calibri" panose="020F0502020204030204" pitchFamily="34" charset="0"/>
                    <a:cs typeface="Calibri" panose="020F0502020204030204" pitchFamily="34" charset="0"/>
                  </a:rPr>
                  <a:t>Newtonian Method</a:t>
                </a:r>
              </a:p>
              <a:p>
                <a:pPr algn="just">
                  <a:spcBef>
                    <a:spcPts val="2538"/>
                  </a:spcBef>
                </a:pPr>
                <a:r>
                  <a:rPr lang="en-US" alt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Newtonian equations of motion for the motion of a planet are straightforward.  They come from </a:t>
                </a:r>
              </a:p>
              <a:p>
                <a:pPr algn="just">
                  <a:spcBef>
                    <a:spcPts val="2538"/>
                  </a:spcBef>
                </a:pPr>
                <a14:m>
                  <m:oMathPara xmlns:m="http://schemas.openxmlformats.org/officeDocument/2006/math">
                    <m:oMathParaPr>
                      <m:jc m:val="centerGroup"/>
                    </m:oMathParaPr>
                    <m:oMath xmlns:m="http://schemas.openxmlformats.org/officeDocument/2006/math">
                      <m:acc>
                        <m:accPr>
                          <m:chr m:val="̈"/>
                          <m:ctrlPr>
                            <a:rPr lang="en-US" altLang="en-US" sz="5400" i="1" smtClean="0">
                              <a:solidFill>
                                <a:schemeClr val="tx1"/>
                              </a:solidFill>
                              <a:latin typeface="Cambria Math" panose="02040503050406030204" pitchFamily="18" charset="0"/>
                            </a:rPr>
                          </m:ctrlPr>
                        </m:accPr>
                        <m:e>
                          <m:r>
                            <a:rPr lang="en-US" altLang="en-US" sz="5400" b="1" i="1" smtClean="0">
                              <a:solidFill>
                                <a:schemeClr val="tx1"/>
                              </a:solidFill>
                              <a:latin typeface="Cambria Math" panose="02040503050406030204" pitchFamily="18" charset="0"/>
                            </a:rPr>
                            <m:t>𝒓</m:t>
                          </m:r>
                        </m:e>
                      </m:acc>
                      <m:r>
                        <a:rPr lang="en-US" altLang="en-US" sz="5400" b="1" i="1" smtClean="0">
                          <a:solidFill>
                            <a:schemeClr val="tx1"/>
                          </a:solidFill>
                          <a:latin typeface="Cambria Math" panose="02040503050406030204" pitchFamily="18" charset="0"/>
                        </a:rPr>
                        <m:t>=−</m:t>
                      </m:r>
                      <m:f>
                        <m:fPr>
                          <m:ctrlPr>
                            <a:rPr lang="en-US" altLang="en-US" sz="5400" b="1" i="1" smtClean="0">
                              <a:solidFill>
                                <a:schemeClr val="tx1"/>
                              </a:solidFill>
                              <a:latin typeface="Cambria Math" panose="02040503050406030204" pitchFamily="18" charset="0"/>
                            </a:rPr>
                          </m:ctrlPr>
                        </m:fPr>
                        <m:num>
                          <m:r>
                            <a:rPr lang="en-US" altLang="en-US" sz="5400" b="1" i="1" smtClean="0">
                              <a:solidFill>
                                <a:schemeClr val="tx1"/>
                              </a:solidFill>
                              <a:latin typeface="Cambria Math" panose="02040503050406030204" pitchFamily="18" charset="0"/>
                            </a:rPr>
                            <m:t>𝑮𝑴</m:t>
                          </m:r>
                        </m:num>
                        <m:den>
                          <m:sSup>
                            <m:sSupPr>
                              <m:ctrlPr>
                                <a:rPr lang="en-US" altLang="en-US" sz="5400" b="1" i="1" smtClean="0">
                                  <a:solidFill>
                                    <a:schemeClr val="tx1"/>
                                  </a:solidFill>
                                  <a:latin typeface="Cambria Math" panose="02040503050406030204" pitchFamily="18" charset="0"/>
                                </a:rPr>
                              </m:ctrlPr>
                            </m:sSupPr>
                            <m:e>
                              <m:r>
                                <a:rPr lang="en-US" altLang="en-US" sz="5400" b="1" i="1" smtClean="0">
                                  <a:solidFill>
                                    <a:schemeClr val="tx1"/>
                                  </a:solidFill>
                                  <a:latin typeface="Cambria Math" panose="02040503050406030204" pitchFamily="18" charset="0"/>
                                </a:rPr>
                                <m:t>𝒓</m:t>
                              </m:r>
                            </m:e>
                            <m:sup>
                              <m:r>
                                <a:rPr lang="en-US" altLang="en-US" sz="5400" b="1" i="1" smtClean="0">
                                  <a:solidFill>
                                    <a:schemeClr val="tx1"/>
                                  </a:solidFill>
                                  <a:latin typeface="Cambria Math" panose="02040503050406030204" pitchFamily="18" charset="0"/>
                                </a:rPr>
                                <m:t>𝟐</m:t>
                              </m:r>
                            </m:sup>
                          </m:sSup>
                        </m:den>
                      </m:f>
                    </m:oMath>
                  </m:oMathPara>
                </a14:m>
                <a:endParaRPr lang="en-US" altLang="en-US" sz="5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spcBef>
                    <a:spcPts val="2538"/>
                  </a:spcBef>
                </a:pPr>
                <a14:m>
                  <m:oMathPara xmlns:m="http://schemas.openxmlformats.org/officeDocument/2006/math">
                    <m:oMathParaPr>
                      <m:jc m:val="centerGroup"/>
                    </m:oMathParaPr>
                    <m:oMath xmlns:m="http://schemas.openxmlformats.org/officeDocument/2006/math">
                      <m:acc>
                        <m:accPr>
                          <m:chr m:val="̈"/>
                          <m:ctrlPr>
                            <a:rPr lang="en-US" altLang="en-US" sz="5400" i="1" smtClean="0">
                              <a:solidFill>
                                <a:schemeClr val="tx1"/>
                              </a:solidFill>
                              <a:latin typeface="Cambria Math" panose="02040503050406030204" pitchFamily="18" charset="0"/>
                            </a:rPr>
                          </m:ctrlPr>
                        </m:accPr>
                        <m:e>
                          <m:r>
                            <a:rPr lang="en-US" altLang="en-US" sz="5400" i="1" smtClean="0">
                              <a:solidFill>
                                <a:schemeClr val="tx1"/>
                              </a:solidFill>
                              <a:latin typeface="Cambria Math" panose="02040503050406030204" pitchFamily="18" charset="0"/>
                              <a:ea typeface="Cambria Math" panose="02040503050406030204" pitchFamily="18" charset="0"/>
                            </a:rPr>
                            <m:t>𝝓</m:t>
                          </m:r>
                        </m:e>
                      </m:acc>
                      <m:r>
                        <a:rPr lang="en-US" altLang="en-US" sz="5400" b="1" i="1" smtClean="0">
                          <a:solidFill>
                            <a:schemeClr val="tx1"/>
                          </a:solidFill>
                          <a:latin typeface="Cambria Math" panose="02040503050406030204" pitchFamily="18" charset="0"/>
                        </a:rPr>
                        <m:t>=−</m:t>
                      </m:r>
                      <m:r>
                        <a:rPr lang="en-US" altLang="en-US" sz="5400" b="1" i="1" smtClean="0">
                          <a:solidFill>
                            <a:schemeClr val="tx1"/>
                          </a:solidFill>
                          <a:latin typeface="Cambria Math" panose="02040503050406030204" pitchFamily="18" charset="0"/>
                        </a:rPr>
                        <m:t>𝟐</m:t>
                      </m:r>
                      <m:f>
                        <m:fPr>
                          <m:ctrlPr>
                            <a:rPr lang="en-US" altLang="en-US" sz="5400" i="1" smtClean="0">
                              <a:solidFill>
                                <a:schemeClr val="tx1"/>
                              </a:solidFill>
                              <a:latin typeface="Cambria Math" panose="02040503050406030204" pitchFamily="18" charset="0"/>
                            </a:rPr>
                          </m:ctrlPr>
                        </m:fPr>
                        <m:num>
                          <m:acc>
                            <m:accPr>
                              <m:chr m:val="̇"/>
                              <m:ctrlPr>
                                <a:rPr lang="en-US" altLang="en-US" sz="5400" i="1" smtClean="0">
                                  <a:solidFill>
                                    <a:schemeClr val="tx1"/>
                                  </a:solidFill>
                                  <a:latin typeface="Cambria Math" panose="02040503050406030204" pitchFamily="18" charset="0"/>
                                </a:rPr>
                              </m:ctrlPr>
                            </m:accPr>
                            <m:e>
                              <m:r>
                                <a:rPr lang="en-US" altLang="en-US" sz="5400" i="1" smtClean="0">
                                  <a:solidFill>
                                    <a:schemeClr val="tx1"/>
                                  </a:solidFill>
                                  <a:latin typeface="Cambria Math" panose="02040503050406030204" pitchFamily="18" charset="0"/>
                                  <a:ea typeface="Cambria Math" panose="02040503050406030204" pitchFamily="18" charset="0"/>
                                </a:rPr>
                                <m:t>𝓵</m:t>
                              </m:r>
                            </m:e>
                          </m:acc>
                        </m:num>
                        <m:den>
                          <m:r>
                            <a:rPr lang="en-US" altLang="en-US" sz="5400" b="1" i="1" smtClean="0">
                              <a:solidFill>
                                <a:schemeClr val="tx1"/>
                              </a:solidFill>
                              <a:latin typeface="Cambria Math" panose="02040503050406030204" pitchFamily="18" charset="0"/>
                            </a:rPr>
                            <m:t>𝒎</m:t>
                          </m:r>
                          <m:r>
                            <a:rPr lang="en-US" altLang="en-US" sz="5400" b="1" i="1" smtClean="0">
                              <a:solidFill>
                                <a:schemeClr val="tx1"/>
                              </a:solidFill>
                              <a:latin typeface="Cambria Math" panose="02040503050406030204" pitchFamily="18" charset="0"/>
                            </a:rPr>
                            <m:t>𝒓</m:t>
                          </m:r>
                        </m:den>
                      </m:f>
                    </m:oMath>
                  </m:oMathPara>
                </a14:m>
                <a:endParaRPr lang="en-US" alt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5" name="Text Box 3"/>
              <p:cNvSpPr txBox="1">
                <a:spLocks noRot="1" noChangeAspect="1" noMove="1" noResize="1" noEditPoints="1" noAdjustHandles="1" noChangeArrowheads="1" noChangeShapeType="1" noTextEdit="1"/>
              </p:cNvSpPr>
              <p:nvPr/>
            </p:nvSpPr>
            <p:spPr bwMode="auto">
              <a:xfrm>
                <a:off x="200025" y="12459666"/>
                <a:ext cx="12565063" cy="6413277"/>
              </a:xfrm>
              <a:prstGeom prst="rect">
                <a:avLst/>
              </a:prstGeom>
              <a:blipFill>
                <a:blip r:embed="rId4"/>
                <a:stretch>
                  <a:fillRect t="-26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08484" y="21294649"/>
            <a:ext cx="13567935" cy="1017595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4379" y="9566588"/>
            <a:ext cx="13581189" cy="10185890"/>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3515</TotalTime>
  <Words>117</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Ian Blackstone</cp:lastModifiedBy>
  <cp:revision>108</cp:revision>
  <cp:lastPrinted>2003-04-18T14:25:05Z</cp:lastPrinted>
  <dcterms:created xsi:type="dcterms:W3CDTF">2003-04-11T15:30:44Z</dcterms:created>
  <dcterms:modified xsi:type="dcterms:W3CDTF">2016-12-15T06:36:21Z</dcterms:modified>
</cp:coreProperties>
</file>