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8"/>
    <p:restoredTop sz="94551"/>
  </p:normalViewPr>
  <p:slideViewPr>
    <p:cSldViewPr snapToGrid="0">
      <p:cViewPr>
        <p:scale>
          <a:sx n="111" d="100"/>
          <a:sy n="111" d="100"/>
        </p:scale>
        <p:origin x="1048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04514" y="1034410"/>
            <a:ext cx="1137330" cy="79437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361500" y="4205921"/>
            <a:ext cx="1551006" cy="759617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Continuous Event Monitoring &amp; Threat </a:t>
            </a:r>
            <a:r>
              <a:rPr lang="en-GB" sz="1000" dirty="0" smtClean="0"/>
              <a:t>Detection (</a:t>
            </a:r>
            <a:r>
              <a:rPr lang="en-GB" sz="1000" dirty="0" err="1" smtClean="0"/>
              <a:t>CloudWatch</a:t>
            </a:r>
            <a:r>
              <a:rPr lang="en-GB" sz="1000" dirty="0" smtClean="0"/>
              <a:t>, WAF, </a:t>
            </a:r>
            <a:r>
              <a:rPr lang="en-GB" sz="1000" dirty="0" err="1" smtClean="0"/>
              <a:t>GuardDuty</a:t>
            </a:r>
            <a:r>
              <a:rPr lang="en-GB" sz="1000" dirty="0" smtClean="0"/>
              <a:t>)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260621" y="2272950"/>
            <a:ext cx="1198052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7060" y="1028060"/>
            <a:ext cx="1137330" cy="8007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319019" y="3169350"/>
            <a:ext cx="1137330" cy="821513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1"/>
          </p:cNvCxnSpPr>
          <p:nvPr/>
        </p:nvCxnSpPr>
        <p:spPr>
          <a:xfrm>
            <a:off x="1434390" y="1428420"/>
            <a:ext cx="1670124" cy="31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flipV="1">
            <a:off x="1456349" y="2870550"/>
            <a:ext cx="4403298" cy="70955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0"/>
          </p:cNvCxnSpPr>
          <p:nvPr/>
        </p:nvCxnSpPr>
        <p:spPr>
          <a:xfrm>
            <a:off x="4241844" y="1431595"/>
            <a:ext cx="1617803" cy="84135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0"/>
          </p:cNvCxnSpPr>
          <p:nvPr/>
        </p:nvCxnSpPr>
        <p:spPr>
          <a:xfrm>
            <a:off x="6458673" y="2571750"/>
            <a:ext cx="1678330" cy="163417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8;p13"/>
          <p:cNvSpPr/>
          <p:nvPr/>
        </p:nvSpPr>
        <p:spPr>
          <a:xfrm>
            <a:off x="2956135" y="3169350"/>
            <a:ext cx="1372798" cy="821513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Security &amp; Compliance Scan of IAC </a:t>
            </a:r>
            <a:r>
              <a:rPr lang="en-GB" sz="1000" dirty="0" smtClean="0"/>
              <a:t>Templates</a:t>
            </a:r>
            <a:br>
              <a:rPr lang="en-GB" sz="1000" dirty="0" smtClean="0"/>
            </a:br>
            <a:r>
              <a:rPr lang="en-GB" sz="1000" dirty="0" smtClean="0"/>
              <a:t>(Regula/</a:t>
            </a:r>
            <a:r>
              <a:rPr lang="en-GB" sz="1000" dirty="0" err="1" smtClean="0"/>
              <a:t>Cloudsploit</a:t>
            </a:r>
            <a:r>
              <a:rPr lang="en-GB" sz="1000" dirty="0" smtClean="0"/>
              <a:t>) </a:t>
            </a:r>
            <a:endParaRPr sz="1000" dirty="0"/>
          </a:p>
        </p:txBody>
      </p:sp>
      <p:sp>
        <p:nvSpPr>
          <p:cNvPr id="29" name="Google Shape;54;p13"/>
          <p:cNvSpPr/>
          <p:nvPr/>
        </p:nvSpPr>
        <p:spPr>
          <a:xfrm>
            <a:off x="4508241" y="1028040"/>
            <a:ext cx="1137330" cy="8007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Container / Image </a:t>
            </a:r>
            <a:r>
              <a:rPr lang="en-GB" sz="1000" dirty="0" smtClean="0"/>
              <a:t>Scan (Clair)</a:t>
            </a:r>
            <a:endParaRPr sz="1000" dirty="0"/>
          </a:p>
        </p:txBody>
      </p:sp>
      <p:sp>
        <p:nvSpPr>
          <p:cNvPr id="30" name="Google Shape;54;p13"/>
          <p:cNvSpPr/>
          <p:nvPr/>
        </p:nvSpPr>
        <p:spPr>
          <a:xfrm>
            <a:off x="1634188" y="1028040"/>
            <a:ext cx="1270528" cy="8007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Static Code Analysis &amp; Security </a:t>
            </a:r>
            <a:r>
              <a:rPr lang="en-GB" sz="1000" dirty="0" smtClean="0"/>
              <a:t>Scan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(Sonar/</a:t>
            </a:r>
            <a:r>
              <a:rPr lang="en-GB" sz="1000" dirty="0" err="1" smtClean="0"/>
              <a:t>Snyk</a:t>
            </a:r>
            <a:r>
              <a:rPr lang="en-GB" sz="1000" dirty="0" smtClean="0"/>
              <a:t>)</a:t>
            </a:r>
            <a:endParaRPr sz="1000" dirty="0"/>
          </a:p>
        </p:txBody>
      </p:sp>
      <p:sp>
        <p:nvSpPr>
          <p:cNvPr id="68" name="Google Shape;55;p13"/>
          <p:cNvSpPr/>
          <p:nvPr/>
        </p:nvSpPr>
        <p:spPr>
          <a:xfrm>
            <a:off x="6710614" y="2272950"/>
            <a:ext cx="1195001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 dirty="0"/>
          </a:p>
        </p:txBody>
      </p:sp>
      <p:sp>
        <p:nvSpPr>
          <p:cNvPr id="69" name="Google Shape;55;p13"/>
          <p:cNvSpPr/>
          <p:nvPr/>
        </p:nvSpPr>
        <p:spPr>
          <a:xfrm>
            <a:off x="7361500" y="3169350"/>
            <a:ext cx="1551006" cy="667686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Post Deployment Configuration </a:t>
            </a:r>
            <a:r>
              <a:rPr lang="en-GB" sz="1000" dirty="0" smtClean="0"/>
              <a:t>Scan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(AWS </a:t>
            </a:r>
            <a:r>
              <a:rPr lang="en-GB" sz="1000" dirty="0" err="1" smtClean="0"/>
              <a:t>Config</a:t>
            </a:r>
            <a:r>
              <a:rPr lang="en-GB" sz="1000" dirty="0" smtClean="0"/>
              <a:t>, Inspector, </a:t>
            </a:r>
            <a:r>
              <a:rPr lang="en-GB" sz="1000" dirty="0" err="1" smtClean="0"/>
              <a:t>SecurityHub</a:t>
            </a:r>
            <a:r>
              <a:rPr lang="en-GB" sz="1000" dirty="0" smtClean="0"/>
              <a:t>)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74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Ian Boucher</cp:lastModifiedBy>
  <cp:revision>8</cp:revision>
  <dcterms:modified xsi:type="dcterms:W3CDTF">2021-01-24T09:34:18Z</dcterms:modified>
</cp:coreProperties>
</file>