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31"/>
  </p:normalViewPr>
  <p:slideViewPr>
    <p:cSldViewPr snapToGrid="0">
      <p:cViewPr>
        <p:scale>
          <a:sx n="111" d="100"/>
          <a:sy n="111" d="100"/>
        </p:scale>
        <p:origin x="104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04514" y="1034410"/>
            <a:ext cx="11373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560056" y="4205922"/>
            <a:ext cx="119500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Continuous Event Monitoring &amp; Threat Detection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260621" y="2272950"/>
            <a:ext cx="119805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7060" y="1028060"/>
            <a:ext cx="11373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7060" y="3384408"/>
            <a:ext cx="11373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1"/>
          </p:cNvCxnSpPr>
          <p:nvPr/>
        </p:nvCxnSpPr>
        <p:spPr>
          <a:xfrm>
            <a:off x="1434390" y="1326860"/>
            <a:ext cx="1670124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434390" y="2870550"/>
            <a:ext cx="4425257" cy="81265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0"/>
          </p:cNvCxnSpPr>
          <p:nvPr/>
        </p:nvCxnSpPr>
        <p:spPr>
          <a:xfrm>
            <a:off x="4241844" y="1333210"/>
            <a:ext cx="1617803" cy="93974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0"/>
          </p:cNvCxnSpPr>
          <p:nvPr/>
        </p:nvCxnSpPr>
        <p:spPr>
          <a:xfrm>
            <a:off x="6458673" y="2571750"/>
            <a:ext cx="1698884" cy="16341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/>
          <p:cNvSpPr/>
          <p:nvPr/>
        </p:nvSpPr>
        <p:spPr>
          <a:xfrm>
            <a:off x="3104514" y="3384408"/>
            <a:ext cx="11373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Security &amp; Compliance Scan of IAC Templates </a:t>
            </a:r>
            <a:endParaRPr sz="1000" dirty="0"/>
          </a:p>
        </p:txBody>
      </p:sp>
      <p:sp>
        <p:nvSpPr>
          <p:cNvPr id="29" name="Google Shape;54;p13"/>
          <p:cNvSpPr/>
          <p:nvPr/>
        </p:nvSpPr>
        <p:spPr>
          <a:xfrm>
            <a:off x="4508241" y="1028040"/>
            <a:ext cx="11373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Container / Image Scan</a:t>
            </a:r>
            <a:endParaRPr sz="1000" dirty="0"/>
          </a:p>
        </p:txBody>
      </p:sp>
      <p:sp>
        <p:nvSpPr>
          <p:cNvPr id="30" name="Google Shape;54;p13"/>
          <p:cNvSpPr/>
          <p:nvPr/>
        </p:nvSpPr>
        <p:spPr>
          <a:xfrm>
            <a:off x="1700787" y="1028060"/>
            <a:ext cx="11373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Static Code Analysis &amp; Security Scan</a:t>
            </a:r>
            <a:endParaRPr sz="1000" dirty="0"/>
          </a:p>
        </p:txBody>
      </p:sp>
      <p:sp>
        <p:nvSpPr>
          <p:cNvPr id="68" name="Google Shape;55;p13"/>
          <p:cNvSpPr/>
          <p:nvPr/>
        </p:nvSpPr>
        <p:spPr>
          <a:xfrm>
            <a:off x="6710614" y="2272950"/>
            <a:ext cx="119500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 dirty="0"/>
          </a:p>
        </p:txBody>
      </p:sp>
      <p:sp>
        <p:nvSpPr>
          <p:cNvPr id="69" name="Google Shape;55;p13"/>
          <p:cNvSpPr/>
          <p:nvPr/>
        </p:nvSpPr>
        <p:spPr>
          <a:xfrm>
            <a:off x="7560056" y="3239436"/>
            <a:ext cx="119500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Post Deployment </a:t>
            </a:r>
            <a:r>
              <a:rPr lang="en-GB" sz="1000" smtClean="0"/>
              <a:t>Configuration Scan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Boucher</cp:lastModifiedBy>
  <cp:revision>6</cp:revision>
  <dcterms:modified xsi:type="dcterms:W3CDTF">2021-01-17T20:37:13Z</dcterms:modified>
</cp:coreProperties>
</file>