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7B52F-8747-4EC3-8FDA-D26DB977610E}" type="datetimeFigureOut">
              <a:rPr lang="en-US" smtClean="0"/>
              <a:t>5/2/2015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A7AB4-A5A7-41DA-8786-BBE403545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13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7B52F-8747-4EC3-8FDA-D26DB977610E}" type="datetimeFigureOut">
              <a:rPr lang="en-US" smtClean="0"/>
              <a:t>5/2/2015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A7AB4-A5A7-41DA-8786-BBE403545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744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7B52F-8747-4EC3-8FDA-D26DB977610E}" type="datetimeFigureOut">
              <a:rPr lang="en-US" smtClean="0"/>
              <a:t>5/2/2015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A7AB4-A5A7-41DA-8786-BBE403545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711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7B52F-8747-4EC3-8FDA-D26DB977610E}" type="datetimeFigureOut">
              <a:rPr lang="en-US" smtClean="0"/>
              <a:t>5/2/2015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A7AB4-A5A7-41DA-8786-BBE403545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113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7B52F-8747-4EC3-8FDA-D26DB977610E}" type="datetimeFigureOut">
              <a:rPr lang="en-US" smtClean="0"/>
              <a:t>5/2/2015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A7AB4-A5A7-41DA-8786-BBE403545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634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7B52F-8747-4EC3-8FDA-D26DB977610E}" type="datetimeFigureOut">
              <a:rPr lang="en-US" smtClean="0"/>
              <a:t>5/2/2015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A7AB4-A5A7-41DA-8786-BBE403545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06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7B52F-8747-4EC3-8FDA-D26DB977610E}" type="datetimeFigureOut">
              <a:rPr lang="en-US" smtClean="0"/>
              <a:t>5/2/2015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A7AB4-A5A7-41DA-8786-BBE403545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934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7B52F-8747-4EC3-8FDA-D26DB977610E}" type="datetimeFigureOut">
              <a:rPr lang="en-US" smtClean="0"/>
              <a:t>5/2/2015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A7AB4-A5A7-41DA-8786-BBE403545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832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7B52F-8747-4EC3-8FDA-D26DB977610E}" type="datetimeFigureOut">
              <a:rPr lang="en-US" smtClean="0"/>
              <a:t>5/2/2015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A7AB4-A5A7-41DA-8786-BBE403545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056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7B52F-8747-4EC3-8FDA-D26DB977610E}" type="datetimeFigureOut">
              <a:rPr lang="en-US" smtClean="0"/>
              <a:t>5/2/2015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A7AB4-A5A7-41DA-8786-BBE403545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763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7B52F-8747-4EC3-8FDA-D26DB977610E}" type="datetimeFigureOut">
              <a:rPr lang="en-US" smtClean="0"/>
              <a:t>5/2/2015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A7AB4-A5A7-41DA-8786-BBE403545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380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7B52F-8747-4EC3-8FDA-D26DB977610E}" type="datetimeFigureOut">
              <a:rPr lang="en-US" smtClean="0"/>
              <a:t>5/2/2015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A7AB4-A5A7-41DA-8786-BBE403545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351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4629248" y="2916014"/>
            <a:ext cx="3029373" cy="960527"/>
            <a:chOff x="4629248" y="2916014"/>
            <a:chExt cx="3029373" cy="96052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29248" y="2916014"/>
              <a:ext cx="3029373" cy="809738"/>
            </a:xfrm>
            <a:prstGeom prst="rect">
              <a:avLst/>
            </a:prstGeom>
          </p:spPr>
        </p:pic>
        <p:sp>
          <p:nvSpPr>
            <p:cNvPr id="7" name="Freeform 6"/>
            <p:cNvSpPr/>
            <p:nvPr/>
          </p:nvSpPr>
          <p:spPr>
            <a:xfrm>
              <a:off x="4752304" y="3574963"/>
              <a:ext cx="2783263" cy="301578"/>
            </a:xfrm>
            <a:custGeom>
              <a:avLst/>
              <a:gdLst>
                <a:gd name="connsiteX0" fmla="*/ 0 w 2783263"/>
                <a:gd name="connsiteY0" fmla="*/ 301578 h 301578"/>
                <a:gd name="connsiteX1" fmla="*/ 1661375 w 2783263"/>
                <a:gd name="connsiteY1" fmla="*/ 18243 h 301578"/>
                <a:gd name="connsiteX2" fmla="*/ 2614411 w 2783263"/>
                <a:gd name="connsiteY2" fmla="*/ 44000 h 301578"/>
                <a:gd name="connsiteX3" fmla="*/ 2704564 w 2783263"/>
                <a:gd name="connsiteY3" fmla="*/ 172789 h 301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3263" h="301578">
                  <a:moveTo>
                    <a:pt x="0" y="301578"/>
                  </a:moveTo>
                  <a:cubicBezTo>
                    <a:pt x="612820" y="181375"/>
                    <a:pt x="1225640" y="61173"/>
                    <a:pt x="1661375" y="18243"/>
                  </a:cubicBezTo>
                  <a:cubicBezTo>
                    <a:pt x="2097110" y="-24687"/>
                    <a:pt x="2440546" y="18242"/>
                    <a:pt x="2614411" y="44000"/>
                  </a:cubicBezTo>
                  <a:cubicBezTo>
                    <a:pt x="2788276" y="69758"/>
                    <a:pt x="2844085" y="99809"/>
                    <a:pt x="2704564" y="172789"/>
                  </a:cubicBezTo>
                </a:path>
              </a:pathLst>
            </a:custGeom>
            <a:ln w="57150"/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352" y="2916014"/>
            <a:ext cx="3029373" cy="809738"/>
          </a:xfrm>
          <a:prstGeom prst="rect">
            <a:avLst/>
          </a:prstGeom>
        </p:spPr>
      </p:pic>
      <p:sp>
        <p:nvSpPr>
          <p:cNvPr id="9" name="Freeform 8"/>
          <p:cNvSpPr/>
          <p:nvPr/>
        </p:nvSpPr>
        <p:spPr>
          <a:xfrm>
            <a:off x="1427408" y="3574963"/>
            <a:ext cx="2783263" cy="301578"/>
          </a:xfrm>
          <a:custGeom>
            <a:avLst/>
            <a:gdLst>
              <a:gd name="connsiteX0" fmla="*/ 0 w 2783263"/>
              <a:gd name="connsiteY0" fmla="*/ 301578 h 301578"/>
              <a:gd name="connsiteX1" fmla="*/ 1661375 w 2783263"/>
              <a:gd name="connsiteY1" fmla="*/ 18243 h 301578"/>
              <a:gd name="connsiteX2" fmla="*/ 2614411 w 2783263"/>
              <a:gd name="connsiteY2" fmla="*/ 44000 h 301578"/>
              <a:gd name="connsiteX3" fmla="*/ 2704564 w 2783263"/>
              <a:gd name="connsiteY3" fmla="*/ 172789 h 301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83263" h="301578">
                <a:moveTo>
                  <a:pt x="0" y="301578"/>
                </a:moveTo>
                <a:cubicBezTo>
                  <a:pt x="612820" y="181375"/>
                  <a:pt x="1225640" y="61173"/>
                  <a:pt x="1661375" y="18243"/>
                </a:cubicBezTo>
                <a:cubicBezTo>
                  <a:pt x="2097110" y="-24687"/>
                  <a:pt x="2440546" y="18242"/>
                  <a:pt x="2614411" y="44000"/>
                </a:cubicBezTo>
                <a:cubicBezTo>
                  <a:pt x="2788276" y="69758"/>
                  <a:pt x="2844085" y="99809"/>
                  <a:pt x="2704564" y="172789"/>
                </a:cubicBezTo>
              </a:path>
            </a:pathLst>
          </a:custGeom>
          <a:ln w="57150"/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0254" y="2916014"/>
            <a:ext cx="3029373" cy="809738"/>
          </a:xfrm>
          <a:prstGeom prst="rect">
            <a:avLst/>
          </a:prstGeom>
        </p:spPr>
      </p:pic>
      <p:sp>
        <p:nvSpPr>
          <p:cNvPr id="11" name="Freeform 10"/>
          <p:cNvSpPr/>
          <p:nvPr/>
        </p:nvSpPr>
        <p:spPr>
          <a:xfrm>
            <a:off x="8323310" y="3574963"/>
            <a:ext cx="2783263" cy="301578"/>
          </a:xfrm>
          <a:custGeom>
            <a:avLst/>
            <a:gdLst>
              <a:gd name="connsiteX0" fmla="*/ 0 w 2783263"/>
              <a:gd name="connsiteY0" fmla="*/ 301578 h 301578"/>
              <a:gd name="connsiteX1" fmla="*/ 1661375 w 2783263"/>
              <a:gd name="connsiteY1" fmla="*/ 18243 h 301578"/>
              <a:gd name="connsiteX2" fmla="*/ 2614411 w 2783263"/>
              <a:gd name="connsiteY2" fmla="*/ 44000 h 301578"/>
              <a:gd name="connsiteX3" fmla="*/ 2704564 w 2783263"/>
              <a:gd name="connsiteY3" fmla="*/ 172789 h 301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83263" h="301578">
                <a:moveTo>
                  <a:pt x="0" y="301578"/>
                </a:moveTo>
                <a:cubicBezTo>
                  <a:pt x="612820" y="181375"/>
                  <a:pt x="1225640" y="61173"/>
                  <a:pt x="1661375" y="18243"/>
                </a:cubicBezTo>
                <a:cubicBezTo>
                  <a:pt x="2097110" y="-24687"/>
                  <a:pt x="2440546" y="18242"/>
                  <a:pt x="2614411" y="44000"/>
                </a:cubicBezTo>
                <a:cubicBezTo>
                  <a:pt x="2788276" y="69758"/>
                  <a:pt x="2844085" y="99809"/>
                  <a:pt x="2704564" y="172789"/>
                </a:cubicBezTo>
              </a:path>
            </a:pathLst>
          </a:custGeom>
          <a:ln w="57150"/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4978757" y="4535490"/>
            <a:ext cx="2330354" cy="873637"/>
            <a:chOff x="4978757" y="4535490"/>
            <a:chExt cx="2330354" cy="873637"/>
          </a:xfrm>
        </p:grpSpPr>
        <p:sp>
          <p:nvSpPr>
            <p:cNvPr id="12" name="Rectangle 11"/>
            <p:cNvSpPr/>
            <p:nvPr/>
          </p:nvSpPr>
          <p:spPr>
            <a:xfrm>
              <a:off x="4978757" y="4535490"/>
              <a:ext cx="2330353" cy="70788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4000" b="1" cap="none" spc="0" dirty="0" smtClean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Ia</a:t>
              </a:r>
              <a:r>
                <a:rPr lang="en-US" sz="4000" b="1" dirty="0" smtClean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n’s Bank</a:t>
              </a:r>
              <a:endParaRPr lang="en-US" sz="4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endParaRPr>
            </a:p>
          </p:txBody>
        </p:sp>
        <p:sp>
          <p:nvSpPr>
            <p:cNvPr id="13" name="Freeform 12"/>
            <p:cNvSpPr/>
            <p:nvPr/>
          </p:nvSpPr>
          <p:spPr>
            <a:xfrm>
              <a:off x="4978757" y="5215940"/>
              <a:ext cx="2330354" cy="193187"/>
            </a:xfrm>
            <a:custGeom>
              <a:avLst/>
              <a:gdLst>
                <a:gd name="connsiteX0" fmla="*/ 0 w 2783263"/>
                <a:gd name="connsiteY0" fmla="*/ 301578 h 301578"/>
                <a:gd name="connsiteX1" fmla="*/ 1661375 w 2783263"/>
                <a:gd name="connsiteY1" fmla="*/ 18243 h 301578"/>
                <a:gd name="connsiteX2" fmla="*/ 2614411 w 2783263"/>
                <a:gd name="connsiteY2" fmla="*/ 44000 h 301578"/>
                <a:gd name="connsiteX3" fmla="*/ 2704564 w 2783263"/>
                <a:gd name="connsiteY3" fmla="*/ 172789 h 301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3263" h="301578">
                  <a:moveTo>
                    <a:pt x="0" y="301578"/>
                  </a:moveTo>
                  <a:cubicBezTo>
                    <a:pt x="612820" y="181375"/>
                    <a:pt x="1225640" y="61173"/>
                    <a:pt x="1661375" y="18243"/>
                  </a:cubicBezTo>
                  <a:cubicBezTo>
                    <a:pt x="2097110" y="-24687"/>
                    <a:pt x="2440546" y="18242"/>
                    <a:pt x="2614411" y="44000"/>
                  </a:cubicBezTo>
                  <a:cubicBezTo>
                    <a:pt x="2788276" y="69758"/>
                    <a:pt x="2844085" y="99809"/>
                    <a:pt x="2704564" y="172789"/>
                  </a:cubicBezTo>
                </a:path>
              </a:pathLst>
            </a:custGeom>
            <a:ln w="57150"/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640983" y="4535490"/>
            <a:ext cx="2330354" cy="873637"/>
            <a:chOff x="1640983" y="4535490"/>
            <a:chExt cx="2330354" cy="873637"/>
          </a:xfrm>
        </p:grpSpPr>
        <p:sp>
          <p:nvSpPr>
            <p:cNvPr id="15" name="Rectangle 14"/>
            <p:cNvSpPr/>
            <p:nvPr/>
          </p:nvSpPr>
          <p:spPr>
            <a:xfrm>
              <a:off x="1640983" y="4535490"/>
              <a:ext cx="2330353" cy="70788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4000" b="1" cap="none" spc="0" dirty="0" smtClean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Ia</a:t>
              </a:r>
              <a:r>
                <a:rPr lang="en-US" sz="4000" b="1" dirty="0" smtClean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n’s Bank</a:t>
              </a:r>
              <a:endParaRPr lang="en-US" sz="4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endParaRPr>
            </a:p>
          </p:txBody>
        </p:sp>
        <p:sp>
          <p:nvSpPr>
            <p:cNvPr id="16" name="Freeform 15"/>
            <p:cNvSpPr/>
            <p:nvPr/>
          </p:nvSpPr>
          <p:spPr>
            <a:xfrm>
              <a:off x="1640983" y="5215940"/>
              <a:ext cx="2330354" cy="193187"/>
            </a:xfrm>
            <a:custGeom>
              <a:avLst/>
              <a:gdLst>
                <a:gd name="connsiteX0" fmla="*/ 0 w 2783263"/>
                <a:gd name="connsiteY0" fmla="*/ 301578 h 301578"/>
                <a:gd name="connsiteX1" fmla="*/ 1661375 w 2783263"/>
                <a:gd name="connsiteY1" fmla="*/ 18243 h 301578"/>
                <a:gd name="connsiteX2" fmla="*/ 2614411 w 2783263"/>
                <a:gd name="connsiteY2" fmla="*/ 44000 h 301578"/>
                <a:gd name="connsiteX3" fmla="*/ 2704564 w 2783263"/>
                <a:gd name="connsiteY3" fmla="*/ 172789 h 301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3263" h="301578">
                  <a:moveTo>
                    <a:pt x="0" y="301578"/>
                  </a:moveTo>
                  <a:cubicBezTo>
                    <a:pt x="612820" y="181375"/>
                    <a:pt x="1225640" y="61173"/>
                    <a:pt x="1661375" y="18243"/>
                  </a:cubicBezTo>
                  <a:cubicBezTo>
                    <a:pt x="2097110" y="-24687"/>
                    <a:pt x="2440546" y="18242"/>
                    <a:pt x="2614411" y="44000"/>
                  </a:cubicBezTo>
                  <a:cubicBezTo>
                    <a:pt x="2788276" y="69758"/>
                    <a:pt x="2844085" y="99809"/>
                    <a:pt x="2704564" y="172789"/>
                  </a:cubicBezTo>
                </a:path>
              </a:pathLst>
            </a:custGeom>
            <a:ln w="57150"/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6917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3</cp:revision>
  <dcterms:created xsi:type="dcterms:W3CDTF">2015-05-02T15:41:07Z</dcterms:created>
  <dcterms:modified xsi:type="dcterms:W3CDTF">2015-05-02T21:52:16Z</dcterms:modified>
</cp:coreProperties>
</file>