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2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5E85-F0AE-4020-842A-D0F96F6B62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nut 10"/>
          <p:cNvSpPr/>
          <p:nvPr/>
        </p:nvSpPr>
        <p:spPr>
          <a:xfrm>
            <a:off x="5731099" y="1455312"/>
            <a:ext cx="1571222" cy="1571223"/>
          </a:xfrm>
          <a:prstGeom prst="donut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33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7826062" y="1097923"/>
            <a:ext cx="2286000" cy="2286000"/>
          </a:xfrm>
          <a:prstGeom prst="mathMultiply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33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358" y="966988"/>
            <a:ext cx="2286000" cy="2286000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Donut 4"/>
          <p:cNvSpPr/>
          <p:nvPr/>
        </p:nvSpPr>
        <p:spPr>
          <a:xfrm>
            <a:off x="5705870" y="4467247"/>
            <a:ext cx="1571222" cy="1571223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7800833" y="4109858"/>
            <a:ext cx="2286000" cy="2286000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3129" y="3978923"/>
            <a:ext cx="2286000" cy="2286000"/>
          </a:xfrm>
          <a:prstGeom prst="rect">
            <a:avLst/>
          </a:prstGeom>
          <a:noFill/>
          <a:ln w="76200">
            <a:solidFill>
              <a:srgbClr val="FFC92F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40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502" t="14261" r="33488" b="27249"/>
          <a:stretch/>
        </p:blipFill>
        <p:spPr>
          <a:xfrm>
            <a:off x="1769268" y="724807"/>
            <a:ext cx="314086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490" t="14038" r="33602" b="27232"/>
          <a:stretch/>
        </p:blipFill>
        <p:spPr>
          <a:xfrm>
            <a:off x="5862296" y="702254"/>
            <a:ext cx="3140869" cy="31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2015-06-13T19:49:55Z</dcterms:created>
  <dcterms:modified xsi:type="dcterms:W3CDTF">2015-06-18T02:14:16Z</dcterms:modified>
</cp:coreProperties>
</file>