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9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0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7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5E85-F0AE-4020-842A-D0F96F6B62B1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5E85-F0AE-4020-842A-D0F96F6B62B1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A740-9F39-4EDB-A59F-4587CC0E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nut 10"/>
          <p:cNvSpPr/>
          <p:nvPr/>
        </p:nvSpPr>
        <p:spPr>
          <a:xfrm>
            <a:off x="5731099" y="1455312"/>
            <a:ext cx="1571222" cy="1571223"/>
          </a:xfrm>
          <a:prstGeom prst="donut">
            <a:avLst/>
          </a:prstGeom>
          <a:solidFill>
            <a:srgbClr val="C00000"/>
          </a:solidFill>
          <a:ln>
            <a:noFill/>
          </a:ln>
          <a:effectLst>
            <a:glow rad="101600">
              <a:srgbClr val="FF33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7826062" y="1097923"/>
            <a:ext cx="2286000" cy="2286000"/>
          </a:xfrm>
          <a:prstGeom prst="mathMultiply">
            <a:avLst/>
          </a:prstGeom>
          <a:solidFill>
            <a:srgbClr val="C00000"/>
          </a:solidFill>
          <a:ln>
            <a:noFill/>
          </a:ln>
          <a:effectLst>
            <a:glow rad="101600">
              <a:srgbClr val="FF33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78358" y="966988"/>
            <a:ext cx="2286000" cy="2286000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402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2015-06-13T19:49:55Z</dcterms:created>
  <dcterms:modified xsi:type="dcterms:W3CDTF">2015-06-14T18:48:54Z</dcterms:modified>
</cp:coreProperties>
</file>