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0" r:id="rId6"/>
    <p:sldId id="262" r:id="rId7"/>
    <p:sldId id="263" r:id="rId8"/>
    <p:sldId id="275" r:id="rId9"/>
    <p:sldId id="265" r:id="rId10"/>
    <p:sldId id="276" r:id="rId11"/>
    <p:sldId id="274" r:id="rId12"/>
    <p:sldId id="290" r:id="rId13"/>
    <p:sldId id="273" r:id="rId14"/>
    <p:sldId id="283" r:id="rId15"/>
    <p:sldId id="278" r:id="rId16"/>
    <p:sldId id="284" r:id="rId17"/>
    <p:sldId id="280" r:id="rId18"/>
    <p:sldId id="270" r:id="rId19"/>
    <p:sldId id="277" r:id="rId20"/>
    <p:sldId id="285" r:id="rId21"/>
    <p:sldId id="279" r:id="rId22"/>
    <p:sldId id="287" r:id="rId23"/>
    <p:sldId id="281" r:id="rId24"/>
    <p:sldId id="282"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 Dabney" initials="AD" lastIdx="1" clrIdx="0">
    <p:extLst>
      <p:ext uri="{19B8F6BF-5375-455C-9EA6-DF929625EA0E}">
        <p15:presenceInfo xmlns:p15="http://schemas.microsoft.com/office/powerpoint/2012/main" userId="242a03e227a8f8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4EDA8-9B74-4713-A76B-AEE605CB4B3E}" v="166" dt="2018-12-03T06:26:40.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4" autoAdjust="0"/>
    <p:restoredTop sz="94660"/>
  </p:normalViewPr>
  <p:slideViewPr>
    <p:cSldViewPr snapToGrid="0">
      <p:cViewPr varScale="1">
        <p:scale>
          <a:sx n="140" d="100"/>
          <a:sy n="140" d="100"/>
        </p:scale>
        <p:origin x="21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 Dabney" userId="242a03e227a8f850" providerId="LiveId" clId="{2394EDA8-9B74-4713-A76B-AEE605CB4B3E}"/>
    <pc:docChg chg="undo custSel mod addSld delSld modSld sldOrd">
      <pc:chgData name="Albert Dabney" userId="242a03e227a8f850" providerId="LiveId" clId="{2394EDA8-9B74-4713-A76B-AEE605CB4B3E}" dt="2018-12-03T06:33:58.157" v="2758" actId="1076"/>
      <pc:docMkLst>
        <pc:docMk/>
      </pc:docMkLst>
      <pc:sldChg chg="addSp delSp modSp del mod setBg setClrOvrMap">
        <pc:chgData name="Albert Dabney" userId="242a03e227a8f850" providerId="LiveId" clId="{2394EDA8-9B74-4713-A76B-AEE605CB4B3E}" dt="2018-12-03T03:37:39.327" v="28" actId="2696"/>
        <pc:sldMkLst>
          <pc:docMk/>
          <pc:sldMk cId="88485804" sldId="256"/>
        </pc:sldMkLst>
        <pc:spChg chg="mod">
          <ac:chgData name="Albert Dabney" userId="242a03e227a8f850" providerId="LiveId" clId="{2394EDA8-9B74-4713-A76B-AEE605CB4B3E}" dt="2018-12-03T03:32:38.753" v="9" actId="26606"/>
          <ac:spMkLst>
            <pc:docMk/>
            <pc:sldMk cId="88485804" sldId="256"/>
            <ac:spMk id="2" creationId="{1978FC6A-5995-4AE3-95CD-50051FD44E8C}"/>
          </ac:spMkLst>
        </pc:spChg>
        <pc:spChg chg="mod">
          <ac:chgData name="Albert Dabney" userId="242a03e227a8f850" providerId="LiveId" clId="{2394EDA8-9B74-4713-A76B-AEE605CB4B3E}" dt="2018-12-03T03:32:38.753" v="9" actId="26606"/>
          <ac:spMkLst>
            <pc:docMk/>
            <pc:sldMk cId="88485804" sldId="256"/>
            <ac:spMk id="3" creationId="{22100F6E-2E46-4488-9A7C-0FAED5922A69}"/>
          </ac:spMkLst>
        </pc:spChg>
        <pc:spChg chg="del">
          <ac:chgData name="Albert Dabney" userId="242a03e227a8f850" providerId="LiveId" clId="{2394EDA8-9B74-4713-A76B-AEE605CB4B3E}" dt="2018-12-03T03:32:13.931" v="0" actId="26606"/>
          <ac:spMkLst>
            <pc:docMk/>
            <pc:sldMk cId="88485804" sldId="256"/>
            <ac:spMk id="10" creationId="{87CC2527-562A-4F69-B487-4371E5B243E7}"/>
          </ac:spMkLst>
        </pc:spChg>
        <pc:spChg chg="add del">
          <ac:chgData name="Albert Dabney" userId="242a03e227a8f850" providerId="LiveId" clId="{2394EDA8-9B74-4713-A76B-AEE605CB4B3E}" dt="2018-12-03T03:32:14.493" v="2" actId="26606"/>
          <ac:spMkLst>
            <pc:docMk/>
            <pc:sldMk cId="88485804" sldId="256"/>
            <ac:spMk id="14" creationId="{71B2258F-86CA-4D4D-8270-BC05FCDEBFB3}"/>
          </ac:spMkLst>
        </pc:spChg>
        <pc:spChg chg="add del">
          <ac:chgData name="Albert Dabney" userId="242a03e227a8f850" providerId="LiveId" clId="{2394EDA8-9B74-4713-A76B-AEE605CB4B3E}" dt="2018-12-03T03:32:15.181" v="4" actId="26606"/>
          <ac:spMkLst>
            <pc:docMk/>
            <pc:sldMk cId="88485804" sldId="256"/>
            <ac:spMk id="16" creationId="{00C150C7-96FB-4EB9-BDF9-212535A6089F}"/>
          </ac:spMkLst>
        </pc:spChg>
        <pc:spChg chg="add del">
          <ac:chgData name="Albert Dabney" userId="242a03e227a8f850" providerId="LiveId" clId="{2394EDA8-9B74-4713-A76B-AEE605CB4B3E}" dt="2018-12-03T03:32:15.181" v="4" actId="26606"/>
          <ac:spMkLst>
            <pc:docMk/>
            <pc:sldMk cId="88485804" sldId="256"/>
            <ac:spMk id="17" creationId="{0AB225BA-7412-4605-8E8D-5AED2BF56A11}"/>
          </ac:spMkLst>
        </pc:spChg>
        <pc:spChg chg="add del">
          <ac:chgData name="Albert Dabney" userId="242a03e227a8f850" providerId="LiveId" clId="{2394EDA8-9B74-4713-A76B-AEE605CB4B3E}" dt="2018-12-03T03:32:15.181" v="4" actId="26606"/>
          <ac:spMkLst>
            <pc:docMk/>
            <pc:sldMk cId="88485804" sldId="256"/>
            <ac:spMk id="18" creationId="{604BB9CD-970D-4FE5-B4E3-D651735BF4FE}"/>
          </ac:spMkLst>
        </pc:spChg>
        <pc:spChg chg="add del">
          <ac:chgData name="Albert Dabney" userId="242a03e227a8f850" providerId="LiveId" clId="{2394EDA8-9B74-4713-A76B-AEE605CB4B3E}" dt="2018-12-03T03:32:15.181" v="4" actId="26606"/>
          <ac:spMkLst>
            <pc:docMk/>
            <pc:sldMk cId="88485804" sldId="256"/>
            <ac:spMk id="19" creationId="{5E0D6276-8D53-4DDA-A15A-90E0831F6D61}"/>
          </ac:spMkLst>
        </pc:spChg>
        <pc:spChg chg="add del">
          <ac:chgData name="Albert Dabney" userId="242a03e227a8f850" providerId="LiveId" clId="{2394EDA8-9B74-4713-A76B-AEE605CB4B3E}" dt="2018-12-03T03:32:38.753" v="9" actId="26606"/>
          <ac:spMkLst>
            <pc:docMk/>
            <pc:sldMk cId="88485804" sldId="256"/>
            <ac:spMk id="23" creationId="{87CC2527-562A-4F69-B487-4371E5B243E7}"/>
          </ac:spMkLst>
        </pc:spChg>
        <pc:spChg chg="add del">
          <ac:chgData name="Albert Dabney" userId="242a03e227a8f850" providerId="LiveId" clId="{2394EDA8-9B74-4713-A76B-AEE605CB4B3E}" dt="2018-12-03T03:33:04.110" v="10" actId="26606"/>
          <ac:spMkLst>
            <pc:docMk/>
            <pc:sldMk cId="88485804" sldId="256"/>
            <ac:spMk id="29" creationId="{71B2258F-86CA-4D4D-8270-BC05FCDEBFB3}"/>
          </ac:spMkLst>
        </pc:spChg>
        <pc:spChg chg="add">
          <ac:chgData name="Albert Dabney" userId="242a03e227a8f850" providerId="LiveId" clId="{2394EDA8-9B74-4713-A76B-AEE605CB4B3E}" dt="2018-12-03T03:33:04.110" v="10" actId="26606"/>
          <ac:spMkLst>
            <pc:docMk/>
            <pc:sldMk cId="88485804" sldId="256"/>
            <ac:spMk id="34" creationId="{71B2258F-86CA-4D4D-8270-BC05FCDEBFB3}"/>
          </ac:spMkLst>
        </pc:spChg>
        <pc:picChg chg="mod ord">
          <ac:chgData name="Albert Dabney" userId="242a03e227a8f850" providerId="LiveId" clId="{2394EDA8-9B74-4713-A76B-AEE605CB4B3E}" dt="2018-12-03T03:32:38.753" v="9" actId="26606"/>
          <ac:picMkLst>
            <pc:docMk/>
            <pc:sldMk cId="88485804" sldId="256"/>
            <ac:picMk id="5" creationId="{52AC3075-29AB-426E-B6B3-06C0EAD5084E}"/>
          </ac:picMkLst>
        </pc:picChg>
        <pc:picChg chg="add del mod">
          <ac:chgData name="Albert Dabney" userId="242a03e227a8f850" providerId="LiveId" clId="{2394EDA8-9B74-4713-A76B-AEE605CB4B3E}" dt="2018-12-03T03:37:35.755" v="27" actId="478"/>
          <ac:picMkLst>
            <pc:docMk/>
            <pc:sldMk cId="88485804" sldId="256"/>
            <ac:picMk id="7" creationId="{F073C56C-49B0-4F57-A077-BF3FAC0E889C}"/>
          </ac:picMkLst>
        </pc:picChg>
        <pc:cxnChg chg="del">
          <ac:chgData name="Albert Dabney" userId="242a03e227a8f850" providerId="LiveId" clId="{2394EDA8-9B74-4713-A76B-AEE605CB4B3E}" dt="2018-12-03T03:32:13.931" v="0" actId="26606"/>
          <ac:cxnSpMkLst>
            <pc:docMk/>
            <pc:sldMk cId="88485804" sldId="256"/>
            <ac:cxnSpMk id="12" creationId="{BCDAEC91-5BCE-4B55-9CC0-43EF94CB734B}"/>
          </ac:cxnSpMkLst>
        </pc:cxnChg>
        <pc:cxnChg chg="add del">
          <ac:chgData name="Albert Dabney" userId="242a03e227a8f850" providerId="LiveId" clId="{2394EDA8-9B74-4713-A76B-AEE605CB4B3E}" dt="2018-12-03T03:32:16.118" v="6" actId="26606"/>
          <ac:cxnSpMkLst>
            <pc:docMk/>
            <pc:sldMk cId="88485804" sldId="256"/>
            <ac:cxnSpMk id="21" creationId="{E126E481-B945-4179-BD79-05E96E9B29E1}"/>
          </ac:cxnSpMkLst>
        </pc:cxnChg>
        <pc:cxnChg chg="add del">
          <ac:chgData name="Albert Dabney" userId="242a03e227a8f850" providerId="LiveId" clId="{2394EDA8-9B74-4713-A76B-AEE605CB4B3E}" dt="2018-12-03T03:32:38.753" v="9" actId="26606"/>
          <ac:cxnSpMkLst>
            <pc:docMk/>
            <pc:sldMk cId="88485804" sldId="256"/>
            <ac:cxnSpMk id="24" creationId="{BCDAEC91-5BCE-4B55-9CC0-43EF94CB734B}"/>
          </ac:cxnSpMkLst>
        </pc:cxnChg>
      </pc:sldChg>
      <pc:sldChg chg="addSp delSp modSp add mod setBg setClrOvrMap">
        <pc:chgData name="Albert Dabney" userId="242a03e227a8f850" providerId="LiveId" clId="{2394EDA8-9B74-4713-A76B-AEE605CB4B3E}" dt="2018-12-03T03:45:51.748" v="84" actId="27636"/>
        <pc:sldMkLst>
          <pc:docMk/>
          <pc:sldMk cId="1143366761" sldId="257"/>
        </pc:sldMkLst>
        <pc:spChg chg="add del mod">
          <ac:chgData name="Albert Dabney" userId="242a03e227a8f850" providerId="LiveId" clId="{2394EDA8-9B74-4713-A76B-AEE605CB4B3E}" dt="2018-12-03T03:33:41.919" v="22" actId="26606"/>
          <ac:spMkLst>
            <pc:docMk/>
            <pc:sldMk cId="1143366761" sldId="257"/>
            <ac:spMk id="2" creationId="{39CCE073-BFB8-4517-9DA7-556B2FBA9E46}"/>
          </ac:spMkLst>
        </pc:spChg>
        <pc:spChg chg="del">
          <ac:chgData name="Albert Dabney" userId="242a03e227a8f850" providerId="LiveId" clId="{2394EDA8-9B74-4713-A76B-AEE605CB4B3E}" dt="2018-12-03T03:33:26.690" v="11" actId="931"/>
          <ac:spMkLst>
            <pc:docMk/>
            <pc:sldMk cId="1143366761" sldId="257"/>
            <ac:spMk id="3" creationId="{476D9601-7453-4F06-A1A4-F8813D29F225}"/>
          </ac:spMkLst>
        </pc:spChg>
        <pc:spChg chg="add del">
          <ac:chgData name="Albert Dabney" userId="242a03e227a8f850" providerId="LiveId" clId="{2394EDA8-9B74-4713-A76B-AEE605CB4B3E}" dt="2018-12-03T03:33:34.294" v="15" actId="26606"/>
          <ac:spMkLst>
            <pc:docMk/>
            <pc:sldMk cId="1143366761" sldId="257"/>
            <ac:spMk id="10" creationId="{AD614A2E-990A-43D8-8B3E-6868D7BF463F}"/>
          </ac:spMkLst>
        </pc:spChg>
        <pc:spChg chg="add del">
          <ac:chgData name="Albert Dabney" userId="242a03e227a8f850" providerId="LiveId" clId="{2394EDA8-9B74-4713-A76B-AEE605CB4B3E}" dt="2018-12-03T03:33:34.294" v="15" actId="26606"/>
          <ac:spMkLst>
            <pc:docMk/>
            <pc:sldMk cId="1143366761" sldId="257"/>
            <ac:spMk id="13" creationId="{9228552E-C8B1-4A80-8448-0787CE0FC704}"/>
          </ac:spMkLst>
        </pc:spChg>
        <pc:spChg chg="add del">
          <ac:chgData name="Albert Dabney" userId="242a03e227a8f850" providerId="LiveId" clId="{2394EDA8-9B74-4713-A76B-AEE605CB4B3E}" dt="2018-12-03T03:33:36.591" v="19" actId="26606"/>
          <ac:spMkLst>
            <pc:docMk/>
            <pc:sldMk cId="1143366761" sldId="257"/>
            <ac:spMk id="17" creationId="{9228552E-C8B1-4A80-8448-0787CE0FC704}"/>
          </ac:spMkLst>
        </pc:spChg>
        <pc:spChg chg="add del">
          <ac:chgData name="Albert Dabney" userId="242a03e227a8f850" providerId="LiveId" clId="{2394EDA8-9B74-4713-A76B-AEE605CB4B3E}" dt="2018-12-03T03:33:36.591" v="19" actId="26606"/>
          <ac:spMkLst>
            <pc:docMk/>
            <pc:sldMk cId="1143366761" sldId="257"/>
            <ac:spMk id="19" creationId="{39CCE073-BFB8-4517-9DA7-556B2FBA9E46}"/>
          </ac:spMkLst>
        </pc:spChg>
        <pc:spChg chg="add del">
          <ac:chgData name="Albert Dabney" userId="242a03e227a8f850" providerId="LiveId" clId="{2394EDA8-9B74-4713-A76B-AEE605CB4B3E}" dt="2018-12-03T03:33:36.591" v="19" actId="26606"/>
          <ac:spMkLst>
            <pc:docMk/>
            <pc:sldMk cId="1143366761" sldId="257"/>
            <ac:spMk id="20" creationId="{AD614A2E-990A-43D8-8B3E-6868D7BF463F}"/>
          </ac:spMkLst>
        </pc:spChg>
        <pc:spChg chg="add del">
          <ac:chgData name="Albert Dabney" userId="242a03e227a8f850" providerId="LiveId" clId="{2394EDA8-9B74-4713-A76B-AEE605CB4B3E}" dt="2018-12-03T03:33:41.919" v="21" actId="26606"/>
          <ac:spMkLst>
            <pc:docMk/>
            <pc:sldMk cId="1143366761" sldId="257"/>
            <ac:spMk id="24" creationId="{39CCE073-BFB8-4517-9DA7-556B2FBA9E46}"/>
          </ac:spMkLst>
        </pc:spChg>
        <pc:spChg chg="add del">
          <ac:chgData name="Albert Dabney" userId="242a03e227a8f850" providerId="LiveId" clId="{2394EDA8-9B74-4713-A76B-AEE605CB4B3E}" dt="2018-12-03T03:33:41.919" v="21" actId="26606"/>
          <ac:spMkLst>
            <pc:docMk/>
            <pc:sldMk cId="1143366761" sldId="257"/>
            <ac:spMk id="25" creationId="{CB8D33ED-73B4-47E6-B6A2-DC546BA865E0}"/>
          </ac:spMkLst>
        </pc:spChg>
        <pc:spChg chg="add del">
          <ac:chgData name="Albert Dabney" userId="242a03e227a8f850" providerId="LiveId" clId="{2394EDA8-9B74-4713-A76B-AEE605CB4B3E}" dt="2018-12-03T03:44:28.716" v="67" actId="26606"/>
          <ac:spMkLst>
            <pc:docMk/>
            <pc:sldMk cId="1143366761" sldId="257"/>
            <ac:spMk id="27" creationId="{9228552E-C8B1-4A80-8448-0787CE0FC704}"/>
          </ac:spMkLst>
        </pc:spChg>
        <pc:spChg chg="add mod">
          <ac:chgData name="Albert Dabney" userId="242a03e227a8f850" providerId="LiveId" clId="{2394EDA8-9B74-4713-A76B-AEE605CB4B3E}" dt="2018-12-03T03:45:01.493" v="76" actId="20577"/>
          <ac:spMkLst>
            <pc:docMk/>
            <pc:sldMk cId="1143366761" sldId="257"/>
            <ac:spMk id="29" creationId="{39CCE073-BFB8-4517-9DA7-556B2FBA9E46}"/>
          </ac:spMkLst>
        </pc:spChg>
        <pc:spChg chg="add mod">
          <ac:chgData name="Albert Dabney" userId="242a03e227a8f850" providerId="LiveId" clId="{2394EDA8-9B74-4713-A76B-AEE605CB4B3E}" dt="2018-12-03T03:45:51.748" v="84" actId="27636"/>
          <ac:spMkLst>
            <pc:docMk/>
            <pc:sldMk cId="1143366761" sldId="257"/>
            <ac:spMk id="30" creationId="{AD614A2E-990A-43D8-8B3E-6868D7BF463F}"/>
          </ac:spMkLst>
        </pc:spChg>
        <pc:spChg chg="add">
          <ac:chgData name="Albert Dabney" userId="242a03e227a8f850" providerId="LiveId" clId="{2394EDA8-9B74-4713-A76B-AEE605CB4B3E}" dt="2018-12-03T03:44:28.716" v="67" actId="26606"/>
          <ac:spMkLst>
            <pc:docMk/>
            <pc:sldMk cId="1143366761" sldId="257"/>
            <ac:spMk id="35" creationId="{C5E6CFF1-2F42-4E10-9A97-F116F46F53FE}"/>
          </ac:spMkLst>
        </pc:spChg>
        <pc:picChg chg="add del mod">
          <ac:chgData name="Albert Dabney" userId="242a03e227a8f850" providerId="LiveId" clId="{2394EDA8-9B74-4713-A76B-AEE605CB4B3E}" dt="2018-12-03T03:33:41.919" v="22" actId="26606"/>
          <ac:picMkLst>
            <pc:docMk/>
            <pc:sldMk cId="1143366761" sldId="257"/>
            <ac:picMk id="5" creationId="{368B4A59-89E4-4075-97F0-C44168D14BE2}"/>
          </ac:picMkLst>
        </pc:picChg>
        <pc:picChg chg="add del">
          <ac:chgData name="Albert Dabney" userId="242a03e227a8f850" providerId="LiveId" clId="{2394EDA8-9B74-4713-A76B-AEE605CB4B3E}" dt="2018-12-03T03:33:34.294" v="15" actId="26606"/>
          <ac:picMkLst>
            <pc:docMk/>
            <pc:sldMk cId="1143366761" sldId="257"/>
            <ac:picMk id="8" creationId="{368B4A59-89E4-4075-97F0-C44168D14BE2}"/>
          </ac:picMkLst>
        </pc:picChg>
        <pc:picChg chg="add del">
          <ac:chgData name="Albert Dabney" userId="242a03e227a8f850" providerId="LiveId" clId="{2394EDA8-9B74-4713-A76B-AEE605CB4B3E}" dt="2018-12-03T03:33:35.247" v="17" actId="26606"/>
          <ac:picMkLst>
            <pc:docMk/>
            <pc:sldMk cId="1143366761" sldId="257"/>
            <ac:picMk id="15" creationId="{368B4A59-89E4-4075-97F0-C44168D14BE2}"/>
          </ac:picMkLst>
        </pc:picChg>
        <pc:picChg chg="add del">
          <ac:chgData name="Albert Dabney" userId="242a03e227a8f850" providerId="LiveId" clId="{2394EDA8-9B74-4713-A76B-AEE605CB4B3E}" dt="2018-12-03T03:33:36.591" v="19" actId="26606"/>
          <ac:picMkLst>
            <pc:docMk/>
            <pc:sldMk cId="1143366761" sldId="257"/>
            <ac:picMk id="18" creationId="{368B4A59-89E4-4075-97F0-C44168D14BE2}"/>
          </ac:picMkLst>
        </pc:picChg>
        <pc:picChg chg="add del">
          <ac:chgData name="Albert Dabney" userId="242a03e227a8f850" providerId="LiveId" clId="{2394EDA8-9B74-4713-A76B-AEE605CB4B3E}" dt="2018-12-03T03:33:41.919" v="21" actId="26606"/>
          <ac:picMkLst>
            <pc:docMk/>
            <pc:sldMk cId="1143366761" sldId="257"/>
            <ac:picMk id="22" creationId="{368B4A59-89E4-4075-97F0-C44168D14BE2}"/>
          </ac:picMkLst>
        </pc:picChg>
        <pc:picChg chg="add del">
          <ac:chgData name="Albert Dabney" userId="242a03e227a8f850" providerId="LiveId" clId="{2394EDA8-9B74-4713-A76B-AEE605CB4B3E}" dt="2018-12-03T03:33:41.919" v="21" actId="26606"/>
          <ac:picMkLst>
            <pc:docMk/>
            <pc:sldMk cId="1143366761" sldId="257"/>
            <ac:picMk id="23" creationId="{54DDEBDD-D8BD-41A6-8A0D-B00E3768B0F9}"/>
          </ac:picMkLst>
        </pc:picChg>
        <pc:picChg chg="add">
          <ac:chgData name="Albert Dabney" userId="242a03e227a8f850" providerId="LiveId" clId="{2394EDA8-9B74-4713-A76B-AEE605CB4B3E}" dt="2018-12-03T03:33:41.919" v="22" actId="26606"/>
          <ac:picMkLst>
            <pc:docMk/>
            <pc:sldMk cId="1143366761" sldId="257"/>
            <ac:picMk id="28" creationId="{368B4A59-89E4-4075-97F0-C44168D14BE2}"/>
          </ac:picMkLst>
        </pc:picChg>
        <pc:cxnChg chg="add">
          <ac:chgData name="Albert Dabney" userId="242a03e227a8f850" providerId="LiveId" clId="{2394EDA8-9B74-4713-A76B-AEE605CB4B3E}" dt="2018-12-03T03:44:28.716" v="67" actId="26606"/>
          <ac:cxnSpMkLst>
            <pc:docMk/>
            <pc:sldMk cId="1143366761" sldId="257"/>
            <ac:cxnSpMk id="37" creationId="{67182200-4859-4C8D-BCBB-55B245C28BA3}"/>
          </ac:cxnSpMkLst>
        </pc:cxnChg>
      </pc:sldChg>
      <pc:sldChg chg="addSp delSp modSp add mod ord setBg setClrOvrMap">
        <pc:chgData name="Albert Dabney" userId="242a03e227a8f850" providerId="LiveId" clId="{2394EDA8-9B74-4713-A76B-AEE605CB4B3E}" dt="2018-12-03T03:43:16.685" v="65" actId="14100"/>
        <pc:sldMkLst>
          <pc:docMk/>
          <pc:sldMk cId="1033538844" sldId="258"/>
        </pc:sldMkLst>
        <pc:spChg chg="add del">
          <ac:chgData name="Albert Dabney" userId="242a03e227a8f850" providerId="LiveId" clId="{2394EDA8-9B74-4713-A76B-AEE605CB4B3E}" dt="2018-12-03T03:37:59.689" v="35" actId="26606"/>
          <ac:spMkLst>
            <pc:docMk/>
            <pc:sldMk cId="1033538844" sldId="258"/>
            <ac:spMk id="2" creationId="{5BF8D078-610C-4CFA-9746-A21D25F9A7CA}"/>
          </ac:spMkLst>
        </pc:spChg>
        <pc:spChg chg="del">
          <ac:chgData name="Albert Dabney" userId="242a03e227a8f850" providerId="LiveId" clId="{2394EDA8-9B74-4713-A76B-AEE605CB4B3E}" dt="2018-12-03T03:37:52.849" v="30" actId="931"/>
          <ac:spMkLst>
            <pc:docMk/>
            <pc:sldMk cId="1033538844" sldId="258"/>
            <ac:spMk id="3" creationId="{0FA60A00-DA39-45A8-8305-C42D3491F326}"/>
          </ac:spMkLst>
        </pc:spChg>
        <pc:spChg chg="add mod">
          <ac:chgData name="Albert Dabney" userId="242a03e227a8f850" providerId="LiveId" clId="{2394EDA8-9B74-4713-A76B-AEE605CB4B3E}" dt="2018-12-03T03:42:56.276" v="63" actId="27636"/>
          <ac:spMkLst>
            <pc:docMk/>
            <pc:sldMk cId="1033538844" sldId="258"/>
            <ac:spMk id="7" creationId="{5BF8D078-610C-4CFA-9746-A21D25F9A7CA}"/>
          </ac:spMkLst>
        </pc:spChg>
        <pc:spChg chg="add del">
          <ac:chgData name="Albert Dabney" userId="242a03e227a8f850" providerId="LiveId" clId="{2394EDA8-9B74-4713-A76B-AEE605CB4B3E}" dt="2018-12-03T03:38:30.139" v="37" actId="26606"/>
          <ac:spMkLst>
            <pc:docMk/>
            <pc:sldMk cId="1033538844" sldId="258"/>
            <ac:spMk id="10" creationId="{2E8F4267-8F09-4862-9D16-E1CB530D484E}"/>
          </ac:spMkLst>
        </pc:spChg>
        <pc:spChg chg="add del">
          <ac:chgData name="Albert Dabney" userId="242a03e227a8f850" providerId="LiveId" clId="{2394EDA8-9B74-4713-A76B-AEE605CB4B3E}" dt="2018-12-03T03:38:30.139" v="37" actId="26606"/>
          <ac:spMkLst>
            <pc:docMk/>
            <pc:sldMk cId="1033538844" sldId="258"/>
            <ac:spMk id="12" creationId="{8E74D013-6AA3-44E4-A5DD-EEC216898225}"/>
          </ac:spMkLst>
        </pc:spChg>
        <pc:spChg chg="add mod">
          <ac:chgData name="Albert Dabney" userId="242a03e227a8f850" providerId="LiveId" clId="{2394EDA8-9B74-4713-A76B-AEE605CB4B3E}" dt="2018-12-03T03:43:16.685" v="65" actId="14100"/>
          <ac:spMkLst>
            <pc:docMk/>
            <pc:sldMk cId="1033538844" sldId="258"/>
            <ac:spMk id="17" creationId="{A28C7868-F6C0-4E55-9754-EFCA7EB8968D}"/>
          </ac:spMkLst>
        </pc:spChg>
        <pc:spChg chg="add">
          <ac:chgData name="Albert Dabney" userId="242a03e227a8f850" providerId="LiveId" clId="{2394EDA8-9B74-4713-A76B-AEE605CB4B3E}" dt="2018-12-03T03:38:30.139" v="37" actId="26606"/>
          <ac:spMkLst>
            <pc:docMk/>
            <pc:sldMk cId="1033538844" sldId="258"/>
            <ac:spMk id="20" creationId="{D227D8FB-85E6-4F0E-9F9E-A85A9E7DC282}"/>
          </ac:spMkLst>
        </pc:spChg>
        <pc:spChg chg="add">
          <ac:chgData name="Albert Dabney" userId="242a03e227a8f850" providerId="LiveId" clId="{2394EDA8-9B74-4713-A76B-AEE605CB4B3E}" dt="2018-12-03T03:38:30.139" v="37" actId="26606"/>
          <ac:spMkLst>
            <pc:docMk/>
            <pc:sldMk cId="1033538844" sldId="258"/>
            <ac:spMk id="22" creationId="{45991BFE-2E28-42F0-ABB2-4AA495629B22}"/>
          </ac:spMkLst>
        </pc:spChg>
        <pc:picChg chg="add del mod">
          <ac:chgData name="Albert Dabney" userId="242a03e227a8f850" providerId="LiveId" clId="{2394EDA8-9B74-4713-A76B-AEE605CB4B3E}" dt="2018-12-03T03:38:30.139" v="37" actId="26606"/>
          <ac:picMkLst>
            <pc:docMk/>
            <pc:sldMk cId="1033538844" sldId="258"/>
            <ac:picMk id="5" creationId="{BBA29757-A52A-4140-9B93-86AC0CF418F1}"/>
          </ac:picMkLst>
        </pc:picChg>
        <pc:picChg chg="add">
          <ac:chgData name="Albert Dabney" userId="242a03e227a8f850" providerId="LiveId" clId="{2394EDA8-9B74-4713-A76B-AEE605CB4B3E}" dt="2018-12-03T03:38:30.139" v="37" actId="26606"/>
          <ac:picMkLst>
            <pc:docMk/>
            <pc:sldMk cId="1033538844" sldId="258"/>
            <ac:picMk id="15" creationId="{BBA29757-A52A-4140-9B93-86AC0CF418F1}"/>
          </ac:picMkLst>
        </pc:picChg>
      </pc:sldChg>
      <pc:sldChg chg="addSp delSp modSp add">
        <pc:chgData name="Albert Dabney" userId="242a03e227a8f850" providerId="LiveId" clId="{2394EDA8-9B74-4713-A76B-AEE605CB4B3E}" dt="2018-12-03T04:34:02.061" v="543" actId="255"/>
        <pc:sldMkLst>
          <pc:docMk/>
          <pc:sldMk cId="822195086" sldId="259"/>
        </pc:sldMkLst>
        <pc:spChg chg="add mod">
          <ac:chgData name="Albert Dabney" userId="242a03e227a8f850" providerId="LiveId" clId="{2394EDA8-9B74-4713-A76B-AEE605CB4B3E}" dt="2018-12-03T04:34:02.061" v="543" actId="255"/>
          <ac:spMkLst>
            <pc:docMk/>
            <pc:sldMk cId="822195086" sldId="259"/>
            <ac:spMk id="2" creationId="{8FC75DF0-C89D-4E69-9C55-E8B585730EAB}"/>
          </ac:spMkLst>
        </pc:spChg>
        <pc:spChg chg="mod">
          <ac:chgData name="Albert Dabney" userId="242a03e227a8f850" providerId="LiveId" clId="{2394EDA8-9B74-4713-A76B-AEE605CB4B3E}" dt="2018-12-03T03:48:15.271" v="115" actId="6549"/>
          <ac:spMkLst>
            <pc:docMk/>
            <pc:sldMk cId="822195086" sldId="259"/>
            <ac:spMk id="29" creationId="{39CCE073-BFB8-4517-9DA7-556B2FBA9E46}"/>
          </ac:spMkLst>
        </pc:spChg>
        <pc:spChg chg="mod">
          <ac:chgData name="Albert Dabney" userId="242a03e227a8f850" providerId="LiveId" clId="{2394EDA8-9B74-4713-A76B-AEE605CB4B3E}" dt="2018-12-03T04:31:14.660" v="529" actId="14100"/>
          <ac:spMkLst>
            <pc:docMk/>
            <pc:sldMk cId="822195086" sldId="259"/>
            <ac:spMk id="30" creationId="{AD614A2E-990A-43D8-8B3E-6868D7BF463F}"/>
          </ac:spMkLst>
        </pc:spChg>
        <pc:spChg chg="del">
          <ac:chgData name="Albert Dabney" userId="242a03e227a8f850" providerId="LiveId" clId="{2394EDA8-9B74-4713-A76B-AEE605CB4B3E}" dt="2018-12-03T03:47:26.465" v="91" actId="26606"/>
          <ac:spMkLst>
            <pc:docMk/>
            <pc:sldMk cId="822195086" sldId="259"/>
            <ac:spMk id="35" creationId="{C5E6CFF1-2F42-4E10-9A97-F116F46F53FE}"/>
          </ac:spMkLst>
        </pc:spChg>
        <pc:spChg chg="add">
          <ac:chgData name="Albert Dabney" userId="242a03e227a8f850" providerId="LiveId" clId="{2394EDA8-9B74-4713-A76B-AEE605CB4B3E}" dt="2018-12-03T03:47:26.465" v="91" actId="26606"/>
          <ac:spMkLst>
            <pc:docMk/>
            <pc:sldMk cId="822195086" sldId="259"/>
            <ac:spMk id="42" creationId="{9228552E-C8B1-4A80-8448-0787CE0FC704}"/>
          </ac:spMkLst>
        </pc:spChg>
        <pc:picChg chg="mod">
          <ac:chgData name="Albert Dabney" userId="242a03e227a8f850" providerId="LiveId" clId="{2394EDA8-9B74-4713-A76B-AEE605CB4B3E}" dt="2018-12-03T04:32:20.644" v="534" actId="1076"/>
          <ac:picMkLst>
            <pc:docMk/>
            <pc:sldMk cId="822195086" sldId="259"/>
            <ac:picMk id="28" creationId="{368B4A59-89E4-4075-97F0-C44168D14BE2}"/>
          </ac:picMkLst>
        </pc:picChg>
        <pc:cxnChg chg="del">
          <ac:chgData name="Albert Dabney" userId="242a03e227a8f850" providerId="LiveId" clId="{2394EDA8-9B74-4713-A76B-AEE605CB4B3E}" dt="2018-12-03T03:47:26.465" v="91" actId="26606"/>
          <ac:cxnSpMkLst>
            <pc:docMk/>
            <pc:sldMk cId="822195086" sldId="259"/>
            <ac:cxnSpMk id="37" creationId="{67182200-4859-4C8D-BCBB-55B245C28BA3}"/>
          </ac:cxnSpMkLst>
        </pc:cxnChg>
      </pc:sldChg>
      <pc:sldChg chg="add del">
        <pc:chgData name="Albert Dabney" userId="242a03e227a8f850" providerId="LiveId" clId="{2394EDA8-9B74-4713-A76B-AEE605CB4B3E}" dt="2018-12-03T03:46:34.531" v="86" actId="2696"/>
        <pc:sldMkLst>
          <pc:docMk/>
          <pc:sldMk cId="2402555539" sldId="259"/>
        </pc:sldMkLst>
      </pc:sldChg>
      <pc:sldChg chg="addSp delSp modSp add ord addCm delCm">
        <pc:chgData name="Albert Dabney" userId="242a03e227a8f850" providerId="LiveId" clId="{2394EDA8-9B74-4713-A76B-AEE605CB4B3E}" dt="2018-12-03T05:30:26.443" v="1460" actId="20577"/>
        <pc:sldMkLst>
          <pc:docMk/>
          <pc:sldMk cId="461325623" sldId="260"/>
        </pc:sldMkLst>
        <pc:spChg chg="add del mod">
          <ac:chgData name="Albert Dabney" userId="242a03e227a8f850" providerId="LiveId" clId="{2394EDA8-9B74-4713-A76B-AEE605CB4B3E}" dt="2018-12-03T03:58:27.665" v="271" actId="478"/>
          <ac:spMkLst>
            <pc:docMk/>
            <pc:sldMk cId="461325623" sldId="260"/>
            <ac:spMk id="3" creationId="{6F9F84C7-5210-4CA7-8380-5273536FAD64}"/>
          </ac:spMkLst>
        </pc:spChg>
        <pc:spChg chg="add mod">
          <ac:chgData name="Albert Dabney" userId="242a03e227a8f850" providerId="LiveId" clId="{2394EDA8-9B74-4713-A76B-AEE605CB4B3E}" dt="2018-12-03T05:30:26.443" v="1460" actId="20577"/>
          <ac:spMkLst>
            <pc:docMk/>
            <pc:sldMk cId="461325623" sldId="260"/>
            <ac:spMk id="7" creationId="{8A8FDE64-3E11-49FF-962A-23637034C63C}"/>
          </ac:spMkLst>
        </pc:spChg>
        <pc:spChg chg="add mod">
          <ac:chgData name="Albert Dabney" userId="242a03e227a8f850" providerId="LiveId" clId="{2394EDA8-9B74-4713-A76B-AEE605CB4B3E}" dt="2018-12-03T04:01:22.446" v="311" actId="207"/>
          <ac:spMkLst>
            <pc:docMk/>
            <pc:sldMk cId="461325623" sldId="260"/>
            <ac:spMk id="11" creationId="{4A9AC195-DBC8-4427-937A-9EB4ACD7CC91}"/>
          </ac:spMkLst>
        </pc:spChg>
        <pc:spChg chg="add del mod">
          <ac:chgData name="Albert Dabney" userId="242a03e227a8f850" providerId="LiveId" clId="{2394EDA8-9B74-4713-A76B-AEE605CB4B3E}" dt="2018-12-03T04:09:15.555" v="372" actId="20577"/>
          <ac:spMkLst>
            <pc:docMk/>
            <pc:sldMk cId="461325623" sldId="260"/>
            <ac:spMk id="23" creationId="{8B549F31-A924-4B54-AF95-CF4A27A9359C}"/>
          </ac:spMkLst>
        </pc:spChg>
        <pc:spChg chg="add del mod">
          <ac:chgData name="Albert Dabney" userId="242a03e227a8f850" providerId="LiveId" clId="{2394EDA8-9B74-4713-A76B-AEE605CB4B3E}" dt="2018-12-03T04:09:15.554" v="370" actId="478"/>
          <ac:spMkLst>
            <pc:docMk/>
            <pc:sldMk cId="461325623" sldId="260"/>
            <ac:spMk id="24" creationId="{DDC89CBC-5154-4AC2-A8E0-FC8C68A27709}"/>
          </ac:spMkLst>
        </pc:spChg>
        <pc:spChg chg="add mod">
          <ac:chgData name="Albert Dabney" userId="242a03e227a8f850" providerId="LiveId" clId="{2394EDA8-9B74-4713-A76B-AEE605CB4B3E}" dt="2018-12-03T04:15:46.729" v="476" actId="255"/>
          <ac:spMkLst>
            <pc:docMk/>
            <pc:sldMk cId="461325623" sldId="260"/>
            <ac:spMk id="26" creationId="{34357741-C3FC-42AF-B803-9440CD0BFCB6}"/>
          </ac:spMkLst>
        </pc:spChg>
        <pc:spChg chg="add mod">
          <ac:chgData name="Albert Dabney" userId="242a03e227a8f850" providerId="LiveId" clId="{2394EDA8-9B74-4713-A76B-AEE605CB4B3E}" dt="2018-12-03T04:16:17.628" v="481" actId="1076"/>
          <ac:spMkLst>
            <pc:docMk/>
            <pc:sldMk cId="461325623" sldId="260"/>
            <ac:spMk id="27" creationId="{2EFF4F24-FFA3-4697-83D5-74C530756078}"/>
          </ac:spMkLst>
        </pc:spChg>
        <pc:spChg chg="mod">
          <ac:chgData name="Albert Dabney" userId="242a03e227a8f850" providerId="LiveId" clId="{2394EDA8-9B74-4713-A76B-AEE605CB4B3E}" dt="2018-12-03T03:54:25.623" v="161" actId="20577"/>
          <ac:spMkLst>
            <pc:docMk/>
            <pc:sldMk cId="461325623" sldId="260"/>
            <ac:spMk id="29" creationId="{39CCE073-BFB8-4517-9DA7-556B2FBA9E46}"/>
          </ac:spMkLst>
        </pc:spChg>
        <pc:spChg chg="add mod">
          <ac:chgData name="Albert Dabney" userId="242a03e227a8f850" providerId="LiveId" clId="{2394EDA8-9B74-4713-A76B-AEE605CB4B3E}" dt="2018-12-03T04:16:29.412" v="483" actId="14100"/>
          <ac:spMkLst>
            <pc:docMk/>
            <pc:sldMk cId="461325623" sldId="260"/>
            <ac:spMk id="31" creationId="{D8F57A75-ADA3-4BB3-8456-7F4EE5F95933}"/>
          </ac:spMkLst>
        </pc:spChg>
        <pc:spChg chg="add mod">
          <ac:chgData name="Albert Dabney" userId="242a03e227a8f850" providerId="LiveId" clId="{2394EDA8-9B74-4713-A76B-AEE605CB4B3E}" dt="2018-12-03T04:21:30.983" v="517" actId="1076"/>
          <ac:spMkLst>
            <pc:docMk/>
            <pc:sldMk cId="461325623" sldId="260"/>
            <ac:spMk id="39" creationId="{69EC094E-73CE-4A88-9767-44EDC40DAD87}"/>
          </ac:spMkLst>
        </pc:spChg>
        <pc:spChg chg="add mod">
          <ac:chgData name="Albert Dabney" userId="242a03e227a8f850" providerId="LiveId" clId="{2394EDA8-9B74-4713-A76B-AEE605CB4B3E}" dt="2018-12-03T04:20:54.343" v="510" actId="1076"/>
          <ac:spMkLst>
            <pc:docMk/>
            <pc:sldMk cId="461325623" sldId="260"/>
            <ac:spMk id="40" creationId="{47FCB09E-D7EB-4E09-810F-AA583F213047}"/>
          </ac:spMkLst>
        </pc:spChg>
        <pc:spChg chg="add mod">
          <ac:chgData name="Albert Dabney" userId="242a03e227a8f850" providerId="LiveId" clId="{2394EDA8-9B74-4713-A76B-AEE605CB4B3E}" dt="2018-12-03T04:21:23.206" v="516" actId="1076"/>
          <ac:spMkLst>
            <pc:docMk/>
            <pc:sldMk cId="461325623" sldId="260"/>
            <ac:spMk id="41" creationId="{D6A96694-24CC-4A3F-8BA2-172990084117}"/>
          </ac:spMkLst>
        </pc:spChg>
        <pc:graphicFrameChg chg="add del mod">
          <ac:chgData name="Albert Dabney" userId="242a03e227a8f850" providerId="LiveId" clId="{2394EDA8-9B74-4713-A76B-AEE605CB4B3E}" dt="2018-12-03T03:55:36.005" v="165" actId="478"/>
          <ac:graphicFrameMkLst>
            <pc:docMk/>
            <pc:sldMk cId="461325623" sldId="260"/>
            <ac:graphicFrameMk id="2" creationId="{7E3925A0-C7CD-47D3-8413-D16DB1EB9FA9}"/>
          </ac:graphicFrameMkLst>
        </pc:graphicFrameChg>
        <pc:picChg chg="add del mod">
          <ac:chgData name="Albert Dabney" userId="242a03e227a8f850" providerId="LiveId" clId="{2394EDA8-9B74-4713-A76B-AEE605CB4B3E}" dt="2018-12-03T03:58:26.746" v="270" actId="478"/>
          <ac:picMkLst>
            <pc:docMk/>
            <pc:sldMk cId="461325623" sldId="260"/>
            <ac:picMk id="4" creationId="{A7CA65B2-1990-4E7E-B782-20274055788E}"/>
          </ac:picMkLst>
        </pc:picChg>
        <pc:picChg chg="add del mod">
          <ac:chgData name="Albert Dabney" userId="242a03e227a8f850" providerId="LiveId" clId="{2394EDA8-9B74-4713-A76B-AEE605CB4B3E}" dt="2018-12-03T03:58:25.958" v="269" actId="478"/>
          <ac:picMkLst>
            <pc:docMk/>
            <pc:sldMk cId="461325623" sldId="260"/>
            <ac:picMk id="5" creationId="{79142EFF-E4B5-48E6-8A96-84002AE94267}"/>
          </ac:picMkLst>
        </pc:picChg>
        <pc:picChg chg="add del mod">
          <ac:chgData name="Albert Dabney" userId="242a03e227a8f850" providerId="LiveId" clId="{2394EDA8-9B74-4713-A76B-AEE605CB4B3E}" dt="2018-12-03T03:58:24.979" v="268" actId="478"/>
          <ac:picMkLst>
            <pc:docMk/>
            <pc:sldMk cId="461325623" sldId="260"/>
            <ac:picMk id="6" creationId="{FBE95BFF-44BA-44D0-A816-5A62B15CE442}"/>
          </ac:picMkLst>
        </pc:picChg>
        <pc:picChg chg="add del mod">
          <ac:chgData name="Albert Dabney" userId="242a03e227a8f850" providerId="LiveId" clId="{2394EDA8-9B74-4713-A76B-AEE605CB4B3E}" dt="2018-12-03T04:04:02.945" v="317" actId="478"/>
          <ac:picMkLst>
            <pc:docMk/>
            <pc:sldMk cId="461325623" sldId="260"/>
            <ac:picMk id="8" creationId="{580590CE-D6BA-414F-831B-683EC7DC36A4}"/>
          </ac:picMkLst>
        </pc:picChg>
        <pc:picChg chg="add del mod">
          <ac:chgData name="Albert Dabney" userId="242a03e227a8f850" providerId="LiveId" clId="{2394EDA8-9B74-4713-A76B-AEE605CB4B3E}" dt="2018-12-03T04:04:08.689" v="319" actId="478"/>
          <ac:picMkLst>
            <pc:docMk/>
            <pc:sldMk cId="461325623" sldId="260"/>
            <ac:picMk id="9" creationId="{704F8582-CA0A-4198-8A1C-B832E4B2DBB9}"/>
          </ac:picMkLst>
        </pc:picChg>
        <pc:picChg chg="add del mod">
          <ac:chgData name="Albert Dabney" userId="242a03e227a8f850" providerId="LiveId" clId="{2394EDA8-9B74-4713-A76B-AEE605CB4B3E}" dt="2018-12-03T04:04:18.518" v="322" actId="478"/>
          <ac:picMkLst>
            <pc:docMk/>
            <pc:sldMk cId="461325623" sldId="260"/>
            <ac:picMk id="10" creationId="{7F9DA0C1-C98D-4B18-9F61-AD0DC36CB90E}"/>
          </ac:picMkLst>
        </pc:picChg>
        <pc:picChg chg="add del mod">
          <ac:chgData name="Albert Dabney" userId="242a03e227a8f850" providerId="LiveId" clId="{2394EDA8-9B74-4713-A76B-AEE605CB4B3E}" dt="2018-12-03T04:00:37.863" v="305" actId="478"/>
          <ac:picMkLst>
            <pc:docMk/>
            <pc:sldMk cId="461325623" sldId="260"/>
            <ac:picMk id="12" creationId="{8E86030B-4AC6-4891-A42C-C07B34A24018}"/>
          </ac:picMkLst>
        </pc:picChg>
        <pc:picChg chg="add del mod">
          <ac:chgData name="Albert Dabney" userId="242a03e227a8f850" providerId="LiveId" clId="{2394EDA8-9B74-4713-A76B-AEE605CB4B3E}" dt="2018-12-03T04:00:45.432" v="308" actId="478"/>
          <ac:picMkLst>
            <pc:docMk/>
            <pc:sldMk cId="461325623" sldId="260"/>
            <ac:picMk id="13" creationId="{869A6E11-2342-4F70-8BCB-A34D498D808E}"/>
          </ac:picMkLst>
        </pc:picChg>
        <pc:picChg chg="add del mod">
          <ac:chgData name="Albert Dabney" userId="242a03e227a8f850" providerId="LiveId" clId="{2394EDA8-9B74-4713-A76B-AEE605CB4B3E}" dt="2018-12-03T04:04:47.661" v="328" actId="478"/>
          <ac:picMkLst>
            <pc:docMk/>
            <pc:sldMk cId="461325623" sldId="260"/>
            <ac:picMk id="14" creationId="{6EBA9A3F-42FF-4313-803A-33D5B65B249F}"/>
          </ac:picMkLst>
        </pc:picChg>
        <pc:picChg chg="add del mod">
          <ac:chgData name="Albert Dabney" userId="242a03e227a8f850" providerId="LiveId" clId="{2394EDA8-9B74-4713-A76B-AEE605CB4B3E}" dt="2018-12-03T04:04:52.437" v="330" actId="478"/>
          <ac:picMkLst>
            <pc:docMk/>
            <pc:sldMk cId="461325623" sldId="260"/>
            <ac:picMk id="15" creationId="{F780710D-BAB2-47CF-B322-E341712DCFD6}"/>
          </ac:picMkLst>
        </pc:picChg>
        <pc:picChg chg="add del mod ord">
          <ac:chgData name="Albert Dabney" userId="242a03e227a8f850" providerId="LiveId" clId="{2394EDA8-9B74-4713-A76B-AEE605CB4B3E}" dt="2018-12-03T04:07:08.070" v="356" actId="478"/>
          <ac:picMkLst>
            <pc:docMk/>
            <pc:sldMk cId="461325623" sldId="260"/>
            <ac:picMk id="16" creationId="{CCB198FC-E407-4948-B3AE-D27BE1195D68}"/>
          </ac:picMkLst>
        </pc:picChg>
        <pc:picChg chg="add mod">
          <ac:chgData name="Albert Dabney" userId="242a03e227a8f850" providerId="LiveId" clId="{2394EDA8-9B74-4713-A76B-AEE605CB4B3E}" dt="2018-12-03T04:16:40.092" v="484" actId="1076"/>
          <ac:picMkLst>
            <pc:docMk/>
            <pc:sldMk cId="461325623" sldId="260"/>
            <ac:picMk id="17" creationId="{7B6AB31E-B2D5-4618-9F66-62B1BB007D1F}"/>
          </ac:picMkLst>
        </pc:picChg>
        <pc:picChg chg="add mod">
          <ac:chgData name="Albert Dabney" userId="242a03e227a8f850" providerId="LiveId" clId="{2394EDA8-9B74-4713-A76B-AEE605CB4B3E}" dt="2018-12-03T04:14:00.981" v="445" actId="1076"/>
          <ac:picMkLst>
            <pc:docMk/>
            <pc:sldMk cId="461325623" sldId="260"/>
            <ac:picMk id="18" creationId="{6D75D7C0-E7B0-460D-9A79-4967F23A4CC6}"/>
          </ac:picMkLst>
        </pc:picChg>
        <pc:picChg chg="add mod">
          <ac:chgData name="Albert Dabney" userId="242a03e227a8f850" providerId="LiveId" clId="{2394EDA8-9B74-4713-A76B-AEE605CB4B3E}" dt="2018-12-03T04:05:01.143" v="333" actId="1076"/>
          <ac:picMkLst>
            <pc:docMk/>
            <pc:sldMk cId="461325623" sldId="260"/>
            <ac:picMk id="19" creationId="{8ECC3B6B-9177-4AEE-AA69-BE69BD8B4B38}"/>
          </ac:picMkLst>
        </pc:picChg>
        <pc:picChg chg="add mod">
          <ac:chgData name="Albert Dabney" userId="242a03e227a8f850" providerId="LiveId" clId="{2394EDA8-9B74-4713-A76B-AEE605CB4B3E}" dt="2018-12-03T04:03:13.860" v="315" actId="571"/>
          <ac:picMkLst>
            <pc:docMk/>
            <pc:sldMk cId="461325623" sldId="260"/>
            <ac:picMk id="20" creationId="{D1C99F58-4E01-4546-9842-91B1F2BF4741}"/>
          </ac:picMkLst>
        </pc:picChg>
        <pc:picChg chg="add mod">
          <ac:chgData name="Albert Dabney" userId="242a03e227a8f850" providerId="LiveId" clId="{2394EDA8-9B74-4713-A76B-AEE605CB4B3E}" dt="2018-12-03T04:05:04.915" v="334" actId="1076"/>
          <ac:picMkLst>
            <pc:docMk/>
            <pc:sldMk cId="461325623" sldId="260"/>
            <ac:picMk id="21" creationId="{0E79EB1C-04C3-4064-BDE1-DFE21FAE3F9D}"/>
          </ac:picMkLst>
        </pc:picChg>
        <pc:picChg chg="add del mod">
          <ac:chgData name="Albert Dabney" userId="242a03e227a8f850" providerId="LiveId" clId="{2394EDA8-9B74-4713-A76B-AEE605CB4B3E}" dt="2018-12-03T04:10:37.078" v="391" actId="478"/>
          <ac:picMkLst>
            <pc:docMk/>
            <pc:sldMk cId="461325623" sldId="260"/>
            <ac:picMk id="22" creationId="{AAFE63AE-0F1B-4029-8396-2CAC6CC005A9}"/>
          </ac:picMkLst>
        </pc:picChg>
        <pc:picChg chg="add mod">
          <ac:chgData name="Albert Dabney" userId="242a03e227a8f850" providerId="LiveId" clId="{2394EDA8-9B74-4713-A76B-AEE605CB4B3E}" dt="2018-12-03T04:11:12.733" v="395" actId="1076"/>
          <ac:picMkLst>
            <pc:docMk/>
            <pc:sldMk cId="461325623" sldId="260"/>
            <ac:picMk id="25" creationId="{B28D71C4-0E70-4509-9ECC-6132CEED54F7}"/>
          </ac:picMkLst>
        </pc:picChg>
        <pc:picChg chg="mod">
          <ac:chgData name="Albert Dabney" userId="242a03e227a8f850" providerId="LiveId" clId="{2394EDA8-9B74-4713-A76B-AEE605CB4B3E}" dt="2018-12-03T04:21:14.295" v="515" actId="1076"/>
          <ac:picMkLst>
            <pc:docMk/>
            <pc:sldMk cId="461325623" sldId="260"/>
            <ac:picMk id="28" creationId="{368B4A59-89E4-4075-97F0-C44168D14BE2}"/>
          </ac:picMkLst>
        </pc:picChg>
        <pc:picChg chg="add mod">
          <ac:chgData name="Albert Dabney" userId="242a03e227a8f850" providerId="LiveId" clId="{2394EDA8-9B74-4713-A76B-AEE605CB4B3E}" dt="2018-12-03T04:21:37.951" v="518" actId="1076"/>
          <ac:picMkLst>
            <pc:docMk/>
            <pc:sldMk cId="461325623" sldId="260"/>
            <ac:picMk id="33" creationId="{4B171984-3C10-4C4E-AFE1-D271F6B03349}"/>
          </ac:picMkLst>
        </pc:picChg>
        <pc:picChg chg="add mod">
          <ac:chgData name="Albert Dabney" userId="242a03e227a8f850" providerId="LiveId" clId="{2394EDA8-9B74-4713-A76B-AEE605CB4B3E}" dt="2018-12-03T04:19:22.575" v="501" actId="1076"/>
          <ac:picMkLst>
            <pc:docMk/>
            <pc:sldMk cId="461325623" sldId="260"/>
            <ac:picMk id="34" creationId="{2A4DB2F2-3CDB-43A5-BAAB-9BD276FEC3F5}"/>
          </ac:picMkLst>
        </pc:picChg>
        <pc:picChg chg="add mod">
          <ac:chgData name="Albert Dabney" userId="242a03e227a8f850" providerId="LiveId" clId="{2394EDA8-9B74-4713-A76B-AEE605CB4B3E}" dt="2018-12-03T04:19:29.679" v="504" actId="1076"/>
          <ac:picMkLst>
            <pc:docMk/>
            <pc:sldMk cId="461325623" sldId="260"/>
            <ac:picMk id="36" creationId="{85F61128-390C-481C-8900-9A3AC3D79408}"/>
          </ac:picMkLst>
        </pc:picChg>
        <pc:picChg chg="add mod">
          <ac:chgData name="Albert Dabney" userId="242a03e227a8f850" providerId="LiveId" clId="{2394EDA8-9B74-4713-A76B-AEE605CB4B3E}" dt="2018-12-03T04:20:00.239" v="506" actId="1076"/>
          <ac:picMkLst>
            <pc:docMk/>
            <pc:sldMk cId="461325623" sldId="260"/>
            <ac:picMk id="38" creationId="{52631C85-D772-492D-B88C-879430CEA5DA}"/>
          </ac:picMkLst>
        </pc:picChg>
      </pc:sldChg>
      <pc:sldChg chg="modSp add del">
        <pc:chgData name="Albert Dabney" userId="242a03e227a8f850" providerId="LiveId" clId="{2394EDA8-9B74-4713-A76B-AEE605CB4B3E}" dt="2018-12-03T03:51:17.575" v="139" actId="2696"/>
        <pc:sldMkLst>
          <pc:docMk/>
          <pc:sldMk cId="863805964" sldId="260"/>
        </pc:sldMkLst>
        <pc:spChg chg="mod">
          <ac:chgData name="Albert Dabney" userId="242a03e227a8f850" providerId="LiveId" clId="{2394EDA8-9B74-4713-A76B-AEE605CB4B3E}" dt="2018-12-03T03:51:07.121" v="138" actId="20577"/>
          <ac:spMkLst>
            <pc:docMk/>
            <pc:sldMk cId="863805964" sldId="260"/>
            <ac:spMk id="29" creationId="{39CCE073-BFB8-4517-9DA7-556B2FBA9E46}"/>
          </ac:spMkLst>
        </pc:spChg>
      </pc:sldChg>
      <pc:sldChg chg="addSp delSp modSp add del ord">
        <pc:chgData name="Albert Dabney" userId="242a03e227a8f850" providerId="LiveId" clId="{2394EDA8-9B74-4713-A76B-AEE605CB4B3E}" dt="2018-12-03T04:37:11.418" v="578" actId="2696"/>
        <pc:sldMkLst>
          <pc:docMk/>
          <pc:sldMk cId="719159270" sldId="261"/>
        </pc:sldMkLst>
        <pc:spChg chg="mod">
          <ac:chgData name="Albert Dabney" userId="242a03e227a8f850" providerId="LiveId" clId="{2394EDA8-9B74-4713-A76B-AEE605CB4B3E}" dt="2018-12-03T04:36:48.270" v="576" actId="14100"/>
          <ac:spMkLst>
            <pc:docMk/>
            <pc:sldMk cId="719159270" sldId="261"/>
            <ac:spMk id="29" creationId="{39CCE073-BFB8-4517-9DA7-556B2FBA9E46}"/>
          </ac:spMkLst>
        </pc:spChg>
        <pc:spChg chg="mod">
          <ac:chgData name="Albert Dabney" userId="242a03e227a8f850" providerId="LiveId" clId="{2394EDA8-9B74-4713-A76B-AEE605CB4B3E}" dt="2018-12-03T04:37:01.226" v="577" actId="122"/>
          <ac:spMkLst>
            <pc:docMk/>
            <pc:sldMk cId="719159270" sldId="261"/>
            <ac:spMk id="30" creationId="{AD614A2E-990A-43D8-8B3E-6868D7BF463F}"/>
          </ac:spMkLst>
        </pc:spChg>
        <pc:picChg chg="add del">
          <ac:chgData name="Albert Dabney" userId="242a03e227a8f850" providerId="LiveId" clId="{2394EDA8-9B74-4713-A76B-AEE605CB4B3E}" dt="2018-12-03T04:35:02.936" v="555" actId="478"/>
          <ac:picMkLst>
            <pc:docMk/>
            <pc:sldMk cId="719159270" sldId="261"/>
            <ac:picMk id="28" creationId="{368B4A59-89E4-4075-97F0-C44168D14BE2}"/>
          </ac:picMkLst>
        </pc:picChg>
      </pc:sldChg>
      <pc:sldChg chg="add del ord">
        <pc:chgData name="Albert Dabney" userId="242a03e227a8f850" providerId="LiveId" clId="{2394EDA8-9B74-4713-A76B-AEE605CB4B3E}" dt="2018-12-03T04:34:29.077" v="546" actId="2696"/>
        <pc:sldMkLst>
          <pc:docMk/>
          <pc:sldMk cId="1779698787" sldId="261"/>
        </pc:sldMkLst>
      </pc:sldChg>
      <pc:sldChg chg="delSp modSp add ord">
        <pc:chgData name="Albert Dabney" userId="242a03e227a8f850" providerId="LiveId" clId="{2394EDA8-9B74-4713-A76B-AEE605CB4B3E}" dt="2018-12-03T04:39:17.022" v="610" actId="1076"/>
        <pc:sldMkLst>
          <pc:docMk/>
          <pc:sldMk cId="2942729761" sldId="261"/>
        </pc:sldMkLst>
        <pc:spChg chg="del mod">
          <ac:chgData name="Albert Dabney" userId="242a03e227a8f850" providerId="LiveId" clId="{2394EDA8-9B74-4713-A76B-AEE605CB4B3E}" dt="2018-12-03T04:39:17.022" v="610" actId="1076"/>
          <ac:spMkLst>
            <pc:docMk/>
            <pc:sldMk cId="2942729761" sldId="261"/>
            <ac:spMk id="2" creationId="{8FC75DF0-C89D-4E69-9C55-E8B585730EAB}"/>
          </ac:spMkLst>
        </pc:spChg>
        <pc:spChg chg="mod">
          <ac:chgData name="Albert Dabney" userId="242a03e227a8f850" providerId="LiveId" clId="{2394EDA8-9B74-4713-A76B-AEE605CB4B3E}" dt="2018-12-03T04:38:08.539" v="606" actId="20577"/>
          <ac:spMkLst>
            <pc:docMk/>
            <pc:sldMk cId="2942729761" sldId="261"/>
            <ac:spMk id="29" creationId="{39CCE073-BFB8-4517-9DA7-556B2FBA9E46}"/>
          </ac:spMkLst>
        </pc:spChg>
        <pc:spChg chg="mod">
          <ac:chgData name="Albert Dabney" userId="242a03e227a8f850" providerId="LiveId" clId="{2394EDA8-9B74-4713-A76B-AEE605CB4B3E}" dt="2018-12-03T04:39:06.551" v="608" actId="12"/>
          <ac:spMkLst>
            <pc:docMk/>
            <pc:sldMk cId="2942729761" sldId="261"/>
            <ac:spMk id="30" creationId="{AD614A2E-990A-43D8-8B3E-6868D7BF463F}"/>
          </ac:spMkLst>
        </pc:spChg>
      </pc:sldChg>
      <pc:sldChg chg="modSp add">
        <pc:chgData name="Albert Dabney" userId="242a03e227a8f850" providerId="LiveId" clId="{2394EDA8-9B74-4713-A76B-AEE605CB4B3E}" dt="2018-12-03T04:51:34.757" v="800" actId="20577"/>
        <pc:sldMkLst>
          <pc:docMk/>
          <pc:sldMk cId="2579035899" sldId="262"/>
        </pc:sldMkLst>
        <pc:spChg chg="mod">
          <ac:chgData name="Albert Dabney" userId="242a03e227a8f850" providerId="LiveId" clId="{2394EDA8-9B74-4713-A76B-AEE605CB4B3E}" dt="2018-12-03T04:40:46.408" v="636" actId="20577"/>
          <ac:spMkLst>
            <pc:docMk/>
            <pc:sldMk cId="2579035899" sldId="262"/>
            <ac:spMk id="29" creationId="{39CCE073-BFB8-4517-9DA7-556B2FBA9E46}"/>
          </ac:spMkLst>
        </pc:spChg>
        <pc:spChg chg="mod">
          <ac:chgData name="Albert Dabney" userId="242a03e227a8f850" providerId="LiveId" clId="{2394EDA8-9B74-4713-A76B-AEE605CB4B3E}" dt="2018-12-03T04:51:34.757" v="800" actId="20577"/>
          <ac:spMkLst>
            <pc:docMk/>
            <pc:sldMk cId="2579035899" sldId="262"/>
            <ac:spMk id="30" creationId="{AD614A2E-990A-43D8-8B3E-6868D7BF463F}"/>
          </ac:spMkLst>
        </pc:spChg>
      </pc:sldChg>
      <pc:sldChg chg="modSp add">
        <pc:chgData name="Albert Dabney" userId="242a03e227a8f850" providerId="LiveId" clId="{2394EDA8-9B74-4713-A76B-AEE605CB4B3E}" dt="2018-12-03T04:50:59.636" v="797" actId="255"/>
        <pc:sldMkLst>
          <pc:docMk/>
          <pc:sldMk cId="352447752" sldId="263"/>
        </pc:sldMkLst>
        <pc:spChg chg="mod">
          <ac:chgData name="Albert Dabney" userId="242a03e227a8f850" providerId="LiveId" clId="{2394EDA8-9B74-4713-A76B-AEE605CB4B3E}" dt="2018-12-03T04:43:26.724" v="701" actId="6549"/>
          <ac:spMkLst>
            <pc:docMk/>
            <pc:sldMk cId="352447752" sldId="263"/>
            <ac:spMk id="29" creationId="{39CCE073-BFB8-4517-9DA7-556B2FBA9E46}"/>
          </ac:spMkLst>
        </pc:spChg>
        <pc:spChg chg="mod">
          <ac:chgData name="Albert Dabney" userId="242a03e227a8f850" providerId="LiveId" clId="{2394EDA8-9B74-4713-A76B-AEE605CB4B3E}" dt="2018-12-03T04:50:59.636" v="797" actId="255"/>
          <ac:spMkLst>
            <pc:docMk/>
            <pc:sldMk cId="352447752" sldId="263"/>
            <ac:spMk id="30" creationId="{AD614A2E-990A-43D8-8B3E-6868D7BF463F}"/>
          </ac:spMkLst>
        </pc:spChg>
        <pc:picChg chg="mod">
          <ac:chgData name="Albert Dabney" userId="242a03e227a8f850" providerId="LiveId" clId="{2394EDA8-9B74-4713-A76B-AEE605CB4B3E}" dt="2018-12-03T04:43:46.405" v="705" actId="1076"/>
          <ac:picMkLst>
            <pc:docMk/>
            <pc:sldMk cId="352447752" sldId="263"/>
            <ac:picMk id="28" creationId="{368B4A59-89E4-4075-97F0-C44168D14BE2}"/>
          </ac:picMkLst>
        </pc:picChg>
      </pc:sldChg>
      <pc:sldChg chg="modSp add ord">
        <pc:chgData name="Albert Dabney" userId="242a03e227a8f850" providerId="LiveId" clId="{2394EDA8-9B74-4713-A76B-AEE605CB4B3E}" dt="2018-12-03T05:05:27.635" v="1196" actId="20577"/>
        <pc:sldMkLst>
          <pc:docMk/>
          <pc:sldMk cId="3669196949" sldId="264"/>
        </pc:sldMkLst>
        <pc:spChg chg="mod">
          <ac:chgData name="Albert Dabney" userId="242a03e227a8f850" providerId="LiveId" clId="{2394EDA8-9B74-4713-A76B-AEE605CB4B3E}" dt="2018-12-03T05:05:27.635" v="1196" actId="20577"/>
          <ac:spMkLst>
            <pc:docMk/>
            <pc:sldMk cId="3669196949" sldId="264"/>
            <ac:spMk id="29" creationId="{39CCE073-BFB8-4517-9DA7-556B2FBA9E46}"/>
          </ac:spMkLst>
        </pc:spChg>
        <pc:spChg chg="mod">
          <ac:chgData name="Albert Dabney" userId="242a03e227a8f850" providerId="LiveId" clId="{2394EDA8-9B74-4713-A76B-AEE605CB4B3E}" dt="2018-12-03T05:05:07.015" v="1174" actId="12"/>
          <ac:spMkLst>
            <pc:docMk/>
            <pc:sldMk cId="3669196949" sldId="264"/>
            <ac:spMk id="30" creationId="{AD614A2E-990A-43D8-8B3E-6868D7BF463F}"/>
          </ac:spMkLst>
        </pc:spChg>
      </pc:sldChg>
      <pc:sldChg chg="modSp add ord">
        <pc:chgData name="Albert Dabney" userId="242a03e227a8f850" providerId="LiveId" clId="{2394EDA8-9B74-4713-A76B-AEE605CB4B3E}" dt="2018-12-03T05:39:59.879" v="1548" actId="255"/>
        <pc:sldMkLst>
          <pc:docMk/>
          <pc:sldMk cId="4188215142" sldId="265"/>
        </pc:sldMkLst>
        <pc:spChg chg="mod">
          <ac:chgData name="Albert Dabney" userId="242a03e227a8f850" providerId="LiveId" clId="{2394EDA8-9B74-4713-A76B-AEE605CB4B3E}" dt="2018-12-03T04:46:46.190" v="767" actId="20577"/>
          <ac:spMkLst>
            <pc:docMk/>
            <pc:sldMk cId="4188215142" sldId="265"/>
            <ac:spMk id="29" creationId="{39CCE073-BFB8-4517-9DA7-556B2FBA9E46}"/>
          </ac:spMkLst>
        </pc:spChg>
        <pc:spChg chg="mod">
          <ac:chgData name="Albert Dabney" userId="242a03e227a8f850" providerId="LiveId" clId="{2394EDA8-9B74-4713-A76B-AEE605CB4B3E}" dt="2018-12-03T05:39:59.879" v="1548" actId="255"/>
          <ac:spMkLst>
            <pc:docMk/>
            <pc:sldMk cId="4188215142" sldId="265"/>
            <ac:spMk id="30" creationId="{AD614A2E-990A-43D8-8B3E-6868D7BF463F}"/>
          </ac:spMkLst>
        </pc:spChg>
        <pc:picChg chg="mod">
          <ac:chgData name="Albert Dabney" userId="242a03e227a8f850" providerId="LiveId" clId="{2394EDA8-9B74-4713-A76B-AEE605CB4B3E}" dt="2018-12-03T04:46:59.871" v="770" actId="1076"/>
          <ac:picMkLst>
            <pc:docMk/>
            <pc:sldMk cId="4188215142" sldId="265"/>
            <ac:picMk id="28" creationId="{368B4A59-89E4-4075-97F0-C44168D14BE2}"/>
          </ac:picMkLst>
        </pc:picChg>
      </pc:sldChg>
      <pc:sldChg chg="add del">
        <pc:chgData name="Albert Dabney" userId="242a03e227a8f850" providerId="LiveId" clId="{2394EDA8-9B74-4713-A76B-AEE605CB4B3E}" dt="2018-12-03T05:29:55.945" v="1453" actId="2696"/>
        <pc:sldMkLst>
          <pc:docMk/>
          <pc:sldMk cId="2736867397" sldId="266"/>
        </pc:sldMkLst>
      </pc:sldChg>
      <pc:sldChg chg="add del">
        <pc:chgData name="Albert Dabney" userId="242a03e227a8f850" providerId="LiveId" clId="{2394EDA8-9B74-4713-A76B-AEE605CB4B3E}" dt="2018-12-03T05:30:01.679" v="1454" actId="2696"/>
        <pc:sldMkLst>
          <pc:docMk/>
          <pc:sldMk cId="904471517" sldId="267"/>
        </pc:sldMkLst>
      </pc:sldChg>
      <pc:sldChg chg="add del">
        <pc:chgData name="Albert Dabney" userId="242a03e227a8f850" providerId="LiveId" clId="{2394EDA8-9B74-4713-A76B-AEE605CB4B3E}" dt="2018-12-03T05:29:49.414" v="1452" actId="2696"/>
        <pc:sldMkLst>
          <pc:docMk/>
          <pc:sldMk cId="1099855434" sldId="268"/>
        </pc:sldMkLst>
      </pc:sldChg>
      <pc:sldChg chg="modSp add">
        <pc:chgData name="Albert Dabney" userId="242a03e227a8f850" providerId="LiveId" clId="{2394EDA8-9B74-4713-A76B-AEE605CB4B3E}" dt="2018-12-03T04:57:23.638" v="923" actId="12"/>
        <pc:sldMkLst>
          <pc:docMk/>
          <pc:sldMk cId="4060050586" sldId="269"/>
        </pc:sldMkLst>
        <pc:spChg chg="mod">
          <ac:chgData name="Albert Dabney" userId="242a03e227a8f850" providerId="LiveId" clId="{2394EDA8-9B74-4713-A76B-AEE605CB4B3E}" dt="2018-12-03T04:54:36.471" v="907" actId="20577"/>
          <ac:spMkLst>
            <pc:docMk/>
            <pc:sldMk cId="4060050586" sldId="269"/>
            <ac:spMk id="29" creationId="{39CCE073-BFB8-4517-9DA7-556B2FBA9E46}"/>
          </ac:spMkLst>
        </pc:spChg>
        <pc:spChg chg="mod">
          <ac:chgData name="Albert Dabney" userId="242a03e227a8f850" providerId="LiveId" clId="{2394EDA8-9B74-4713-A76B-AEE605CB4B3E}" dt="2018-12-03T04:57:23.638" v="923" actId="12"/>
          <ac:spMkLst>
            <pc:docMk/>
            <pc:sldMk cId="4060050586" sldId="269"/>
            <ac:spMk id="30" creationId="{AD614A2E-990A-43D8-8B3E-6868D7BF463F}"/>
          </ac:spMkLst>
        </pc:spChg>
      </pc:sldChg>
      <pc:sldChg chg="modSp add ord">
        <pc:chgData name="Albert Dabney" userId="242a03e227a8f850" providerId="LiveId" clId="{2394EDA8-9B74-4713-A76B-AEE605CB4B3E}" dt="2018-12-03T05:01:07.793" v="1080" actId="5793"/>
        <pc:sldMkLst>
          <pc:docMk/>
          <pc:sldMk cId="3090276576" sldId="270"/>
        </pc:sldMkLst>
        <pc:spChg chg="mod">
          <ac:chgData name="Albert Dabney" userId="242a03e227a8f850" providerId="LiveId" clId="{2394EDA8-9B74-4713-A76B-AEE605CB4B3E}" dt="2018-12-03T04:59:40.743" v="1062" actId="6549"/>
          <ac:spMkLst>
            <pc:docMk/>
            <pc:sldMk cId="3090276576" sldId="270"/>
            <ac:spMk id="29" creationId="{39CCE073-BFB8-4517-9DA7-556B2FBA9E46}"/>
          </ac:spMkLst>
        </pc:spChg>
        <pc:spChg chg="mod">
          <ac:chgData name="Albert Dabney" userId="242a03e227a8f850" providerId="LiveId" clId="{2394EDA8-9B74-4713-A76B-AEE605CB4B3E}" dt="2018-12-03T05:01:07.793" v="1080" actId="5793"/>
          <ac:spMkLst>
            <pc:docMk/>
            <pc:sldMk cId="3090276576" sldId="270"/>
            <ac:spMk id="30" creationId="{AD614A2E-990A-43D8-8B3E-6868D7BF463F}"/>
          </ac:spMkLst>
        </pc:spChg>
      </pc:sldChg>
      <pc:sldChg chg="add del">
        <pc:chgData name="Albert Dabney" userId="242a03e227a8f850" providerId="LiveId" clId="{2394EDA8-9B74-4713-A76B-AEE605CB4B3E}" dt="2018-12-03T06:18:27.775" v="2233" actId="2696"/>
        <pc:sldMkLst>
          <pc:docMk/>
          <pc:sldMk cId="1316394084" sldId="271"/>
        </pc:sldMkLst>
      </pc:sldChg>
      <pc:sldChg chg="modSp add ord">
        <pc:chgData name="Albert Dabney" userId="242a03e227a8f850" providerId="LiveId" clId="{2394EDA8-9B74-4713-A76B-AEE605CB4B3E}" dt="2018-12-03T05:14:05.789" v="1359" actId="255"/>
        <pc:sldMkLst>
          <pc:docMk/>
          <pc:sldMk cId="2180693235" sldId="272"/>
        </pc:sldMkLst>
        <pc:spChg chg="mod">
          <ac:chgData name="Albert Dabney" userId="242a03e227a8f850" providerId="LiveId" clId="{2394EDA8-9B74-4713-A76B-AEE605CB4B3E}" dt="2018-12-03T05:02:46.514" v="1165" actId="6549"/>
          <ac:spMkLst>
            <pc:docMk/>
            <pc:sldMk cId="2180693235" sldId="272"/>
            <ac:spMk id="29" creationId="{39CCE073-BFB8-4517-9DA7-556B2FBA9E46}"/>
          </ac:spMkLst>
        </pc:spChg>
        <pc:spChg chg="mod">
          <ac:chgData name="Albert Dabney" userId="242a03e227a8f850" providerId="LiveId" clId="{2394EDA8-9B74-4713-A76B-AEE605CB4B3E}" dt="2018-12-03T05:14:05.789" v="1359" actId="255"/>
          <ac:spMkLst>
            <pc:docMk/>
            <pc:sldMk cId="2180693235" sldId="272"/>
            <ac:spMk id="30" creationId="{AD614A2E-990A-43D8-8B3E-6868D7BF463F}"/>
          </ac:spMkLst>
        </pc:spChg>
      </pc:sldChg>
      <pc:sldChg chg="addSp delSp modSp add">
        <pc:chgData name="Albert Dabney" userId="242a03e227a8f850" providerId="LiveId" clId="{2394EDA8-9B74-4713-A76B-AEE605CB4B3E}" dt="2018-12-03T06:18:14.412" v="2232" actId="208"/>
        <pc:sldMkLst>
          <pc:docMk/>
          <pc:sldMk cId="108342641" sldId="273"/>
        </pc:sldMkLst>
        <pc:spChg chg="mod">
          <ac:chgData name="Albert Dabney" userId="242a03e227a8f850" providerId="LiveId" clId="{2394EDA8-9B74-4713-A76B-AEE605CB4B3E}" dt="2018-12-03T05:45:46.488" v="1655" actId="20577"/>
          <ac:spMkLst>
            <pc:docMk/>
            <pc:sldMk cId="108342641" sldId="273"/>
            <ac:spMk id="29" creationId="{39CCE073-BFB8-4517-9DA7-556B2FBA9E46}"/>
          </ac:spMkLst>
        </pc:spChg>
        <pc:spChg chg="mod">
          <ac:chgData name="Albert Dabney" userId="242a03e227a8f850" providerId="LiveId" clId="{2394EDA8-9B74-4713-A76B-AEE605CB4B3E}" dt="2018-12-03T05:42:45.383" v="1550" actId="5793"/>
          <ac:spMkLst>
            <pc:docMk/>
            <pc:sldMk cId="108342641" sldId="273"/>
            <ac:spMk id="30" creationId="{AD614A2E-990A-43D8-8B3E-6868D7BF463F}"/>
          </ac:spMkLst>
        </pc:spChg>
        <pc:picChg chg="add del mod">
          <ac:chgData name="Albert Dabney" userId="242a03e227a8f850" providerId="LiveId" clId="{2394EDA8-9B74-4713-A76B-AEE605CB4B3E}" dt="2018-12-03T05:44:14.262" v="1568" actId="208"/>
          <ac:picMkLst>
            <pc:docMk/>
            <pc:sldMk cId="108342641" sldId="273"/>
            <ac:picMk id="3" creationId="{637E1B4A-14A3-40E6-8B91-FDC8E10A94D8}"/>
          </ac:picMkLst>
        </pc:picChg>
        <pc:picChg chg="add mod">
          <ac:chgData name="Albert Dabney" userId="242a03e227a8f850" providerId="LiveId" clId="{2394EDA8-9B74-4713-A76B-AEE605CB4B3E}" dt="2018-12-03T06:18:14.412" v="2232" actId="208"/>
          <ac:picMkLst>
            <pc:docMk/>
            <pc:sldMk cId="108342641" sldId="273"/>
            <ac:picMk id="5" creationId="{5EB45AB8-1B81-4913-82A0-4AD3F5DB616F}"/>
          </ac:picMkLst>
        </pc:picChg>
      </pc:sldChg>
      <pc:sldChg chg="add del">
        <pc:chgData name="Albert Dabney" userId="242a03e227a8f850" providerId="LiveId" clId="{2394EDA8-9B74-4713-A76B-AEE605CB4B3E}" dt="2018-12-03T05:05:52.073" v="1198" actId="2696"/>
        <pc:sldMkLst>
          <pc:docMk/>
          <pc:sldMk cId="2574451767" sldId="273"/>
        </pc:sldMkLst>
      </pc:sldChg>
      <pc:sldChg chg="addSp modSp add">
        <pc:chgData name="Albert Dabney" userId="242a03e227a8f850" providerId="LiveId" clId="{2394EDA8-9B74-4713-A76B-AEE605CB4B3E}" dt="2018-12-03T05:28:28.123" v="1427" actId="20577"/>
        <pc:sldMkLst>
          <pc:docMk/>
          <pc:sldMk cId="946270218" sldId="274"/>
        </pc:sldMkLst>
        <pc:spChg chg="mod">
          <ac:chgData name="Albert Dabney" userId="242a03e227a8f850" providerId="LiveId" clId="{2394EDA8-9B74-4713-A76B-AEE605CB4B3E}" dt="2018-12-03T05:28:28.123" v="1427" actId="20577"/>
          <ac:spMkLst>
            <pc:docMk/>
            <pc:sldMk cId="946270218" sldId="274"/>
            <ac:spMk id="29" creationId="{39CCE073-BFB8-4517-9DA7-556B2FBA9E46}"/>
          </ac:spMkLst>
        </pc:spChg>
        <pc:spChg chg="mod">
          <ac:chgData name="Albert Dabney" userId="242a03e227a8f850" providerId="LiveId" clId="{2394EDA8-9B74-4713-A76B-AEE605CB4B3E}" dt="2018-12-03T05:21:18.809" v="1364" actId="5793"/>
          <ac:spMkLst>
            <pc:docMk/>
            <pc:sldMk cId="946270218" sldId="274"/>
            <ac:spMk id="30" creationId="{AD614A2E-990A-43D8-8B3E-6868D7BF463F}"/>
          </ac:spMkLst>
        </pc:spChg>
        <pc:picChg chg="add mod">
          <ac:chgData name="Albert Dabney" userId="242a03e227a8f850" providerId="LiveId" clId="{2394EDA8-9B74-4713-A76B-AEE605CB4B3E}" dt="2018-12-03T05:25:02.263" v="1373" actId="1076"/>
          <ac:picMkLst>
            <pc:docMk/>
            <pc:sldMk cId="946270218" sldId="274"/>
            <ac:picMk id="3" creationId="{3D1E5AF7-4120-46ED-BD1D-AD775F222539}"/>
          </ac:picMkLst>
        </pc:picChg>
        <pc:picChg chg="add mod">
          <ac:chgData name="Albert Dabney" userId="242a03e227a8f850" providerId="LiveId" clId="{2394EDA8-9B74-4713-A76B-AEE605CB4B3E}" dt="2018-12-03T05:25:18.575" v="1376" actId="1076"/>
          <ac:picMkLst>
            <pc:docMk/>
            <pc:sldMk cId="946270218" sldId="274"/>
            <ac:picMk id="5" creationId="{66E732BA-E6C0-4196-8370-A9F44408E5CB}"/>
          </ac:picMkLst>
        </pc:picChg>
      </pc:sldChg>
      <pc:sldChg chg="addSp delSp modSp add ord">
        <pc:chgData name="Albert Dabney" userId="242a03e227a8f850" providerId="LiveId" clId="{2394EDA8-9B74-4713-A76B-AEE605CB4B3E}" dt="2018-12-03T05:32:02.039" v="1462" actId="1076"/>
        <pc:sldMkLst>
          <pc:docMk/>
          <pc:sldMk cId="457083453" sldId="275"/>
        </pc:sldMkLst>
        <pc:spChg chg="mod">
          <ac:chgData name="Albert Dabney" userId="242a03e227a8f850" providerId="LiveId" clId="{2394EDA8-9B74-4713-A76B-AEE605CB4B3E}" dt="2018-12-03T05:30:14.959" v="1459" actId="20577"/>
          <ac:spMkLst>
            <pc:docMk/>
            <pc:sldMk cId="457083453" sldId="275"/>
            <ac:spMk id="29" creationId="{39CCE073-BFB8-4517-9DA7-556B2FBA9E46}"/>
          </ac:spMkLst>
        </pc:spChg>
        <pc:picChg chg="del">
          <ac:chgData name="Albert Dabney" userId="242a03e227a8f850" providerId="LiveId" clId="{2394EDA8-9B74-4713-A76B-AEE605CB4B3E}" dt="2018-12-03T05:26:19.586" v="1380" actId="478"/>
          <ac:picMkLst>
            <pc:docMk/>
            <pc:sldMk cId="457083453" sldId="275"/>
            <ac:picMk id="3" creationId="{3D1E5AF7-4120-46ED-BD1D-AD775F222539}"/>
          </ac:picMkLst>
        </pc:picChg>
        <pc:picChg chg="add del mod">
          <ac:chgData name="Albert Dabney" userId="242a03e227a8f850" providerId="LiveId" clId="{2394EDA8-9B74-4713-A76B-AEE605CB4B3E}" dt="2018-12-03T05:27:23.925" v="1391" actId="1076"/>
          <ac:picMkLst>
            <pc:docMk/>
            <pc:sldMk cId="457083453" sldId="275"/>
            <ac:picMk id="4" creationId="{389D5E52-0E1C-40C7-BCB9-F30A23203320}"/>
          </ac:picMkLst>
        </pc:picChg>
        <pc:picChg chg="del mod">
          <ac:chgData name="Albert Dabney" userId="242a03e227a8f850" providerId="LiveId" clId="{2394EDA8-9B74-4713-A76B-AEE605CB4B3E}" dt="2018-12-03T05:26:15.289" v="1379" actId="478"/>
          <ac:picMkLst>
            <pc:docMk/>
            <pc:sldMk cId="457083453" sldId="275"/>
            <ac:picMk id="5" creationId="{66E732BA-E6C0-4196-8370-A9F44408E5CB}"/>
          </ac:picMkLst>
        </pc:picChg>
        <pc:picChg chg="add mod">
          <ac:chgData name="Albert Dabney" userId="242a03e227a8f850" providerId="LiveId" clId="{2394EDA8-9B74-4713-A76B-AEE605CB4B3E}" dt="2018-12-03T05:27:47.157" v="1397" actId="1076"/>
          <ac:picMkLst>
            <pc:docMk/>
            <pc:sldMk cId="457083453" sldId="275"/>
            <ac:picMk id="7" creationId="{409676D7-FEC3-477C-85A0-87C3AE3A0D9E}"/>
          </ac:picMkLst>
        </pc:picChg>
        <pc:picChg chg="mod">
          <ac:chgData name="Albert Dabney" userId="242a03e227a8f850" providerId="LiveId" clId="{2394EDA8-9B74-4713-A76B-AEE605CB4B3E}" dt="2018-12-03T05:28:33.341" v="1428" actId="1076"/>
          <ac:picMkLst>
            <pc:docMk/>
            <pc:sldMk cId="457083453" sldId="275"/>
            <ac:picMk id="28" creationId="{368B4A59-89E4-4075-97F0-C44168D14BE2}"/>
          </ac:picMkLst>
        </pc:picChg>
      </pc:sldChg>
      <pc:sldChg chg="addSp delSp modSp add ord">
        <pc:chgData name="Albert Dabney" userId="242a03e227a8f850" providerId="LiveId" clId="{2394EDA8-9B74-4713-A76B-AEE605CB4B3E}" dt="2018-12-03T05:39:41.160" v="1547" actId="1076"/>
        <pc:sldMkLst>
          <pc:docMk/>
          <pc:sldMk cId="3853828476" sldId="276"/>
        </pc:sldMkLst>
        <pc:spChg chg="add del mod">
          <ac:chgData name="Albert Dabney" userId="242a03e227a8f850" providerId="LiveId" clId="{2394EDA8-9B74-4713-A76B-AEE605CB4B3E}" dt="2018-12-03T05:36:49.633" v="1475" actId="478"/>
          <ac:spMkLst>
            <pc:docMk/>
            <pc:sldMk cId="3853828476" sldId="276"/>
            <ac:spMk id="2" creationId="{DF32C47B-49D8-4589-86A6-993923FBA545}"/>
          </ac:spMkLst>
        </pc:spChg>
        <pc:spChg chg="add del mod">
          <ac:chgData name="Albert Dabney" userId="242a03e227a8f850" providerId="LiveId" clId="{2394EDA8-9B74-4713-A76B-AEE605CB4B3E}" dt="2018-12-03T05:36:40.147" v="1472" actId="478"/>
          <ac:spMkLst>
            <pc:docMk/>
            <pc:sldMk cId="3853828476" sldId="276"/>
            <ac:spMk id="3" creationId="{D6D75D8B-5D8A-4366-A7B8-DE9D99DBABFE}"/>
          </ac:spMkLst>
        </pc:spChg>
        <pc:spChg chg="add del">
          <ac:chgData name="Albert Dabney" userId="242a03e227a8f850" providerId="LiveId" clId="{2394EDA8-9B74-4713-A76B-AEE605CB4B3E}" dt="2018-12-03T05:36:59.976" v="1477" actId="478"/>
          <ac:spMkLst>
            <pc:docMk/>
            <pc:sldMk cId="3853828476" sldId="276"/>
            <ac:spMk id="4" creationId="{3E6A54F2-C491-4641-87C9-0BB4F2B7E9EE}"/>
          </ac:spMkLst>
        </pc:spChg>
        <pc:spChg chg="add del mod">
          <ac:chgData name="Albert Dabney" userId="242a03e227a8f850" providerId="LiveId" clId="{2394EDA8-9B74-4713-A76B-AEE605CB4B3E}" dt="2018-12-03T05:37:04.303" v="1478" actId="1076"/>
          <ac:spMkLst>
            <pc:docMk/>
            <pc:sldMk cId="3853828476" sldId="276"/>
            <ac:spMk id="6" creationId="{F31D3CF9-C4A7-4C46-8772-C2698D9A7EF7}"/>
          </ac:spMkLst>
        </pc:spChg>
        <pc:spChg chg="add mod">
          <ac:chgData name="Albert Dabney" userId="242a03e227a8f850" providerId="LiveId" clId="{2394EDA8-9B74-4713-A76B-AEE605CB4B3E}" dt="2018-12-03T05:39:24.286" v="1546" actId="20577"/>
          <ac:spMkLst>
            <pc:docMk/>
            <pc:sldMk cId="3853828476" sldId="276"/>
            <ac:spMk id="7" creationId="{07502CDA-3A4A-43A7-8F60-83325DA17B64}"/>
          </ac:spMkLst>
        </pc:spChg>
        <pc:spChg chg="del mod">
          <ac:chgData name="Albert Dabney" userId="242a03e227a8f850" providerId="LiveId" clId="{2394EDA8-9B74-4713-A76B-AEE605CB4B3E}" dt="2018-12-03T05:36:59.976" v="1477" actId="478"/>
          <ac:spMkLst>
            <pc:docMk/>
            <pc:sldMk cId="3853828476" sldId="276"/>
            <ac:spMk id="30" creationId="{AD614A2E-990A-43D8-8B3E-6868D7BF463F}"/>
          </ac:spMkLst>
        </pc:spChg>
      </pc:sldChg>
      <pc:sldChg chg="addSp modSp add">
        <pc:chgData name="Albert Dabney" userId="242a03e227a8f850" providerId="LiveId" clId="{2394EDA8-9B74-4713-A76B-AEE605CB4B3E}" dt="2018-12-03T05:52:37.803" v="1885" actId="20577"/>
        <pc:sldMkLst>
          <pc:docMk/>
          <pc:sldMk cId="3097884319" sldId="277"/>
        </pc:sldMkLst>
        <pc:spChg chg="mod">
          <ac:chgData name="Albert Dabney" userId="242a03e227a8f850" providerId="LiveId" clId="{2394EDA8-9B74-4713-A76B-AEE605CB4B3E}" dt="2018-12-03T05:52:37.803" v="1885" actId="20577"/>
          <ac:spMkLst>
            <pc:docMk/>
            <pc:sldMk cId="3097884319" sldId="277"/>
            <ac:spMk id="29" creationId="{39CCE073-BFB8-4517-9DA7-556B2FBA9E46}"/>
          </ac:spMkLst>
        </pc:spChg>
        <pc:picChg chg="add mod">
          <ac:chgData name="Albert Dabney" userId="242a03e227a8f850" providerId="LiveId" clId="{2394EDA8-9B74-4713-A76B-AEE605CB4B3E}" dt="2018-12-03T05:51:33.201" v="1806" actId="14100"/>
          <ac:picMkLst>
            <pc:docMk/>
            <pc:sldMk cId="3097884319" sldId="277"/>
            <ac:picMk id="3" creationId="{D8DA7497-D3D2-41D5-A68D-E3CC9CF0E432}"/>
          </ac:picMkLst>
        </pc:picChg>
      </pc:sldChg>
      <pc:sldChg chg="addSp modSp add ord">
        <pc:chgData name="Albert Dabney" userId="242a03e227a8f850" providerId="LiveId" clId="{2394EDA8-9B74-4713-A76B-AEE605CB4B3E}" dt="2018-12-03T05:50:35.675" v="1789" actId="1076"/>
        <pc:sldMkLst>
          <pc:docMk/>
          <pc:sldMk cId="1444644598" sldId="278"/>
        </pc:sldMkLst>
        <pc:spChg chg="mod">
          <ac:chgData name="Albert Dabney" userId="242a03e227a8f850" providerId="LiveId" clId="{2394EDA8-9B74-4713-A76B-AEE605CB4B3E}" dt="2018-12-03T05:49:40.245" v="1785" actId="20577"/>
          <ac:spMkLst>
            <pc:docMk/>
            <pc:sldMk cId="1444644598" sldId="278"/>
            <ac:spMk id="29" creationId="{39CCE073-BFB8-4517-9DA7-556B2FBA9E46}"/>
          </ac:spMkLst>
        </pc:spChg>
        <pc:picChg chg="add mod">
          <ac:chgData name="Albert Dabney" userId="242a03e227a8f850" providerId="LiveId" clId="{2394EDA8-9B74-4713-A76B-AEE605CB4B3E}" dt="2018-12-03T05:49:30.683" v="1782" actId="14100"/>
          <ac:picMkLst>
            <pc:docMk/>
            <pc:sldMk cId="1444644598" sldId="278"/>
            <ac:picMk id="3" creationId="{F467DE5D-9067-4492-871F-F665DC1F18BE}"/>
          </ac:picMkLst>
        </pc:picChg>
      </pc:sldChg>
      <pc:sldChg chg="addSp modSp add">
        <pc:chgData name="Albert Dabney" userId="242a03e227a8f850" providerId="LiveId" clId="{2394EDA8-9B74-4713-A76B-AEE605CB4B3E}" dt="2018-12-03T06:03:16.948" v="2175" actId="208"/>
        <pc:sldMkLst>
          <pc:docMk/>
          <pc:sldMk cId="1335500496" sldId="279"/>
        </pc:sldMkLst>
        <pc:spChg chg="mod">
          <ac:chgData name="Albert Dabney" userId="242a03e227a8f850" providerId="LiveId" clId="{2394EDA8-9B74-4713-A76B-AEE605CB4B3E}" dt="2018-12-03T05:59:51.086" v="2097" actId="20577"/>
          <ac:spMkLst>
            <pc:docMk/>
            <pc:sldMk cId="1335500496" sldId="279"/>
            <ac:spMk id="29" creationId="{39CCE073-BFB8-4517-9DA7-556B2FBA9E46}"/>
          </ac:spMkLst>
        </pc:spChg>
        <pc:spChg chg="mod">
          <ac:chgData name="Albert Dabney" userId="242a03e227a8f850" providerId="LiveId" clId="{2394EDA8-9B74-4713-A76B-AEE605CB4B3E}" dt="2018-12-03T05:56:33.542" v="2013" actId="5793"/>
          <ac:spMkLst>
            <pc:docMk/>
            <pc:sldMk cId="1335500496" sldId="279"/>
            <ac:spMk id="30" creationId="{AD614A2E-990A-43D8-8B3E-6868D7BF463F}"/>
          </ac:spMkLst>
        </pc:spChg>
        <pc:picChg chg="add mod">
          <ac:chgData name="Albert Dabney" userId="242a03e227a8f850" providerId="LiveId" clId="{2394EDA8-9B74-4713-A76B-AEE605CB4B3E}" dt="2018-12-03T06:03:16.948" v="2175" actId="208"/>
          <ac:picMkLst>
            <pc:docMk/>
            <pc:sldMk cId="1335500496" sldId="279"/>
            <ac:picMk id="3" creationId="{7F0739E0-158A-40FE-906A-588C91163448}"/>
          </ac:picMkLst>
        </pc:picChg>
      </pc:sldChg>
      <pc:sldChg chg="addSp modSp add">
        <pc:chgData name="Albert Dabney" userId="242a03e227a8f850" providerId="LiveId" clId="{2394EDA8-9B74-4713-A76B-AEE605CB4B3E}" dt="2018-12-03T06:03:56.495" v="2177" actId="208"/>
        <pc:sldMkLst>
          <pc:docMk/>
          <pc:sldMk cId="705557081" sldId="280"/>
        </pc:sldMkLst>
        <pc:spChg chg="mod">
          <ac:chgData name="Albert Dabney" userId="242a03e227a8f850" providerId="LiveId" clId="{2394EDA8-9B74-4713-A76B-AEE605CB4B3E}" dt="2018-12-03T05:55:21.140" v="2011" actId="20577"/>
          <ac:spMkLst>
            <pc:docMk/>
            <pc:sldMk cId="705557081" sldId="280"/>
            <ac:spMk id="29" creationId="{39CCE073-BFB8-4517-9DA7-556B2FBA9E46}"/>
          </ac:spMkLst>
        </pc:spChg>
        <pc:spChg chg="mod">
          <ac:chgData name="Albert Dabney" userId="242a03e227a8f850" providerId="LiveId" clId="{2394EDA8-9B74-4713-A76B-AEE605CB4B3E}" dt="2018-12-03T05:52:48.193" v="1886" actId="5793"/>
          <ac:spMkLst>
            <pc:docMk/>
            <pc:sldMk cId="705557081" sldId="280"/>
            <ac:spMk id="30" creationId="{AD614A2E-990A-43D8-8B3E-6868D7BF463F}"/>
          </ac:spMkLst>
        </pc:spChg>
        <pc:picChg chg="add mod">
          <ac:chgData name="Albert Dabney" userId="242a03e227a8f850" providerId="LiveId" clId="{2394EDA8-9B74-4713-A76B-AEE605CB4B3E}" dt="2018-12-03T06:03:56.495" v="2177" actId="208"/>
          <ac:picMkLst>
            <pc:docMk/>
            <pc:sldMk cId="705557081" sldId="280"/>
            <ac:picMk id="3" creationId="{B0D68E23-E301-408C-8AE6-C6D2C028218C}"/>
          </ac:picMkLst>
        </pc:picChg>
      </pc:sldChg>
      <pc:sldChg chg="addSp modSp add">
        <pc:chgData name="Albert Dabney" userId="242a03e227a8f850" providerId="LiveId" clId="{2394EDA8-9B74-4713-A76B-AEE605CB4B3E}" dt="2018-12-03T06:16:31.383" v="2222" actId="208"/>
        <pc:sldMkLst>
          <pc:docMk/>
          <pc:sldMk cId="1014460831" sldId="281"/>
        </pc:sldMkLst>
        <pc:spChg chg="mod">
          <ac:chgData name="Albert Dabney" userId="242a03e227a8f850" providerId="LiveId" clId="{2394EDA8-9B74-4713-A76B-AEE605CB4B3E}" dt="2018-12-03T06:02:14.573" v="2168" actId="20577"/>
          <ac:spMkLst>
            <pc:docMk/>
            <pc:sldMk cId="1014460831" sldId="281"/>
            <ac:spMk id="29" creationId="{39CCE073-BFB8-4517-9DA7-556B2FBA9E46}"/>
          </ac:spMkLst>
        </pc:spChg>
        <pc:spChg chg="mod">
          <ac:chgData name="Albert Dabney" userId="242a03e227a8f850" providerId="LiveId" clId="{2394EDA8-9B74-4713-A76B-AEE605CB4B3E}" dt="2018-12-03T06:00:18.601" v="2099" actId="5793"/>
          <ac:spMkLst>
            <pc:docMk/>
            <pc:sldMk cId="1014460831" sldId="281"/>
            <ac:spMk id="30" creationId="{AD614A2E-990A-43D8-8B3E-6868D7BF463F}"/>
          </ac:spMkLst>
        </pc:spChg>
        <pc:picChg chg="add mod">
          <ac:chgData name="Albert Dabney" userId="242a03e227a8f850" providerId="LiveId" clId="{2394EDA8-9B74-4713-A76B-AEE605CB4B3E}" dt="2018-12-03T06:16:31.383" v="2222" actId="208"/>
          <ac:picMkLst>
            <pc:docMk/>
            <pc:sldMk cId="1014460831" sldId="281"/>
            <ac:picMk id="2" creationId="{866C7364-3529-423C-AEC0-3E32E044395C}"/>
          </ac:picMkLst>
        </pc:picChg>
      </pc:sldChg>
      <pc:sldChg chg="modSp add">
        <pc:chgData name="Albert Dabney" userId="242a03e227a8f850" providerId="LiveId" clId="{2394EDA8-9B74-4713-A76B-AEE605CB4B3E}" dt="2018-12-03T06:17:21.132" v="2230" actId="27636"/>
        <pc:sldMkLst>
          <pc:docMk/>
          <pc:sldMk cId="2863870772" sldId="282"/>
        </pc:sldMkLst>
        <pc:spChg chg="mod">
          <ac:chgData name="Albert Dabney" userId="242a03e227a8f850" providerId="LiveId" clId="{2394EDA8-9B74-4713-A76B-AEE605CB4B3E}" dt="2018-12-03T06:16:45.587" v="2223" actId="27636"/>
          <ac:spMkLst>
            <pc:docMk/>
            <pc:sldMk cId="2863870772" sldId="282"/>
            <ac:spMk id="29" creationId="{39CCE073-BFB8-4517-9DA7-556B2FBA9E46}"/>
          </ac:spMkLst>
        </pc:spChg>
        <pc:spChg chg="mod">
          <ac:chgData name="Albert Dabney" userId="242a03e227a8f850" providerId="LiveId" clId="{2394EDA8-9B74-4713-A76B-AEE605CB4B3E}" dt="2018-12-03T06:17:21.132" v="2230" actId="27636"/>
          <ac:spMkLst>
            <pc:docMk/>
            <pc:sldMk cId="2863870772" sldId="282"/>
            <ac:spMk id="30" creationId="{AD614A2E-990A-43D8-8B3E-6868D7BF463F}"/>
          </ac:spMkLst>
        </pc:spChg>
      </pc:sldChg>
      <pc:sldChg chg="add del">
        <pc:chgData name="Albert Dabney" userId="242a03e227a8f850" providerId="LiveId" clId="{2394EDA8-9B74-4713-A76B-AEE605CB4B3E}" dt="2018-12-03T06:06:21.073" v="2179" actId="1076"/>
        <pc:sldMkLst>
          <pc:docMk/>
          <pc:sldMk cId="545947645" sldId="283"/>
        </pc:sldMkLst>
      </pc:sldChg>
      <pc:sldChg chg="delSp modSp add">
        <pc:chgData name="Albert Dabney" userId="242a03e227a8f850" providerId="LiveId" clId="{2394EDA8-9B74-4713-A76B-AEE605CB4B3E}" dt="2018-12-03T06:07:21.098" v="2183" actId="27636"/>
        <pc:sldMkLst>
          <pc:docMk/>
          <pc:sldMk cId="4120809105" sldId="283"/>
        </pc:sldMkLst>
        <pc:spChg chg="mod">
          <ac:chgData name="Albert Dabney" userId="242a03e227a8f850" providerId="LiveId" clId="{2394EDA8-9B74-4713-A76B-AEE605CB4B3E}" dt="2018-12-03T06:07:21.098" v="2183" actId="27636"/>
          <ac:spMkLst>
            <pc:docMk/>
            <pc:sldMk cId="4120809105" sldId="283"/>
            <ac:spMk id="30" creationId="{AD614A2E-990A-43D8-8B3E-6868D7BF463F}"/>
          </ac:spMkLst>
        </pc:spChg>
        <pc:picChg chg="del">
          <ac:chgData name="Albert Dabney" userId="242a03e227a8f850" providerId="LiveId" clId="{2394EDA8-9B74-4713-A76B-AEE605CB4B3E}" dt="2018-12-03T06:06:30.069" v="2181" actId="27636"/>
          <ac:picMkLst>
            <pc:docMk/>
            <pc:sldMk cId="4120809105" sldId="283"/>
            <ac:picMk id="5" creationId="{5EB45AB8-1B81-4913-82A0-4AD3F5DB616F}"/>
          </ac:picMkLst>
        </pc:picChg>
      </pc:sldChg>
      <pc:sldChg chg="delSp modSp add">
        <pc:chgData name="Albert Dabney" userId="242a03e227a8f850" providerId="LiveId" clId="{2394EDA8-9B74-4713-A76B-AEE605CB4B3E}" dt="2018-12-03T06:09:29.883" v="2190" actId="27636"/>
        <pc:sldMkLst>
          <pc:docMk/>
          <pc:sldMk cId="3179654947" sldId="284"/>
        </pc:sldMkLst>
        <pc:spChg chg="mod">
          <ac:chgData name="Albert Dabney" userId="242a03e227a8f850" providerId="LiveId" clId="{2394EDA8-9B74-4713-A76B-AEE605CB4B3E}" dt="2018-12-03T06:09:29.883" v="2190" actId="27636"/>
          <ac:spMkLst>
            <pc:docMk/>
            <pc:sldMk cId="3179654947" sldId="284"/>
            <ac:spMk id="30" creationId="{AD614A2E-990A-43D8-8B3E-6868D7BF463F}"/>
          </ac:spMkLst>
        </pc:spChg>
        <pc:picChg chg="del">
          <ac:chgData name="Albert Dabney" userId="242a03e227a8f850" providerId="LiveId" clId="{2394EDA8-9B74-4713-A76B-AEE605CB4B3E}" dt="2018-12-03T06:08:11.198" v="2185" actId="27636"/>
          <ac:picMkLst>
            <pc:docMk/>
            <pc:sldMk cId="3179654947" sldId="284"/>
            <ac:picMk id="3" creationId="{F467DE5D-9067-4492-871F-F665DC1F18BE}"/>
          </ac:picMkLst>
        </pc:picChg>
        <pc:picChg chg="mod">
          <ac:chgData name="Albert Dabney" userId="242a03e227a8f850" providerId="LiveId" clId="{2394EDA8-9B74-4713-A76B-AEE605CB4B3E}" dt="2018-12-03T06:09:16.008" v="2186" actId="1076"/>
          <ac:picMkLst>
            <pc:docMk/>
            <pc:sldMk cId="3179654947" sldId="284"/>
            <ac:picMk id="28" creationId="{368B4A59-89E4-4075-97F0-C44168D14BE2}"/>
          </ac:picMkLst>
        </pc:picChg>
      </pc:sldChg>
      <pc:sldChg chg="addSp delSp modSp add">
        <pc:chgData name="Albert Dabney" userId="242a03e227a8f850" providerId="LiveId" clId="{2394EDA8-9B74-4713-A76B-AEE605CB4B3E}" dt="2018-12-03T06:13:43.646" v="2206" actId="14100"/>
        <pc:sldMkLst>
          <pc:docMk/>
          <pc:sldMk cId="3485730048" sldId="285"/>
        </pc:sldMkLst>
        <pc:spChg chg="add mod">
          <ac:chgData name="Albert Dabney" userId="242a03e227a8f850" providerId="LiveId" clId="{2394EDA8-9B74-4713-A76B-AEE605CB4B3E}" dt="2018-12-03T06:13:43.646" v="2206" actId="14100"/>
          <ac:spMkLst>
            <pc:docMk/>
            <pc:sldMk cId="3485730048" sldId="285"/>
            <ac:spMk id="2" creationId="{79E2AF86-89C4-47AB-80B3-734194FBEEEB}"/>
          </ac:spMkLst>
        </pc:spChg>
        <pc:picChg chg="del">
          <ac:chgData name="Albert Dabney" userId="242a03e227a8f850" providerId="LiveId" clId="{2394EDA8-9B74-4713-A76B-AEE605CB4B3E}" dt="2018-12-03T06:10:28.487" v="2192" actId="14100"/>
          <ac:picMkLst>
            <pc:docMk/>
            <pc:sldMk cId="3485730048" sldId="285"/>
            <ac:picMk id="3" creationId="{D8DA7497-D3D2-41D5-A68D-E3CC9CF0E432}"/>
          </ac:picMkLst>
        </pc:picChg>
      </pc:sldChg>
      <pc:sldChg chg="addSp delSp modSp add">
        <pc:chgData name="Albert Dabney" userId="242a03e227a8f850" providerId="LiveId" clId="{2394EDA8-9B74-4713-A76B-AEE605CB4B3E}" dt="2018-12-03T06:14:37.772" v="2214" actId="14100"/>
        <pc:sldMkLst>
          <pc:docMk/>
          <pc:sldMk cId="3876730098" sldId="286"/>
        </pc:sldMkLst>
        <pc:spChg chg="add mod">
          <ac:chgData name="Albert Dabney" userId="242a03e227a8f850" providerId="LiveId" clId="{2394EDA8-9B74-4713-A76B-AEE605CB4B3E}" dt="2018-12-03T06:14:37.772" v="2214" actId="14100"/>
          <ac:spMkLst>
            <pc:docMk/>
            <pc:sldMk cId="3876730098" sldId="286"/>
            <ac:spMk id="2" creationId="{4C9A2D82-4CA2-4934-8E1D-1C194FF9A1D3}"/>
          </ac:spMkLst>
        </pc:spChg>
        <pc:picChg chg="del">
          <ac:chgData name="Albert Dabney" userId="242a03e227a8f850" providerId="LiveId" clId="{2394EDA8-9B74-4713-A76B-AEE605CB4B3E}" dt="2018-12-03T06:14:00.630" v="2208" actId="14100"/>
          <ac:picMkLst>
            <pc:docMk/>
            <pc:sldMk cId="3876730098" sldId="286"/>
            <ac:picMk id="3" creationId="{B0D68E23-E301-408C-8AE6-C6D2C028218C}"/>
          </ac:picMkLst>
        </pc:picChg>
      </pc:sldChg>
      <pc:sldChg chg="addSp delSp modSp add">
        <pc:chgData name="Albert Dabney" userId="242a03e227a8f850" providerId="LiveId" clId="{2394EDA8-9B74-4713-A76B-AEE605CB4B3E}" dt="2018-12-03T06:16:03.179" v="2221" actId="1076"/>
        <pc:sldMkLst>
          <pc:docMk/>
          <pc:sldMk cId="2502637059" sldId="287"/>
        </pc:sldMkLst>
        <pc:spChg chg="add mod">
          <ac:chgData name="Albert Dabney" userId="242a03e227a8f850" providerId="LiveId" clId="{2394EDA8-9B74-4713-A76B-AEE605CB4B3E}" dt="2018-12-03T06:16:03.179" v="2221" actId="1076"/>
          <ac:spMkLst>
            <pc:docMk/>
            <pc:sldMk cId="2502637059" sldId="287"/>
            <ac:spMk id="2" creationId="{1CB8C0F7-6813-4D20-87F3-FAC589CCEE47}"/>
          </ac:spMkLst>
        </pc:spChg>
        <pc:picChg chg="del">
          <ac:chgData name="Albert Dabney" userId="242a03e227a8f850" providerId="LiveId" clId="{2394EDA8-9B74-4713-A76B-AEE605CB4B3E}" dt="2018-12-03T06:15:09.244" v="2216" actId="1076"/>
          <ac:picMkLst>
            <pc:docMk/>
            <pc:sldMk cId="2502637059" sldId="287"/>
            <ac:picMk id="3" creationId="{7F0739E0-158A-40FE-906A-588C91163448}"/>
          </ac:picMkLst>
        </pc:picChg>
      </pc:sldChg>
      <pc:sldChg chg="modSp add">
        <pc:chgData name="Albert Dabney" userId="242a03e227a8f850" providerId="LiveId" clId="{2394EDA8-9B74-4713-A76B-AEE605CB4B3E}" dt="2018-12-03T06:33:58.157" v="2758" actId="1076"/>
        <pc:sldMkLst>
          <pc:docMk/>
          <pc:sldMk cId="4022967112" sldId="288"/>
        </pc:sldMkLst>
        <pc:spChg chg="mod">
          <ac:chgData name="Albert Dabney" userId="242a03e227a8f850" providerId="LiveId" clId="{2394EDA8-9B74-4713-A76B-AEE605CB4B3E}" dt="2018-12-03T06:24:49.042" v="2240" actId="108"/>
          <ac:spMkLst>
            <pc:docMk/>
            <pc:sldMk cId="4022967112" sldId="288"/>
            <ac:spMk id="29" creationId="{39CCE073-BFB8-4517-9DA7-556B2FBA9E46}"/>
          </ac:spMkLst>
        </pc:spChg>
        <pc:spChg chg="mod">
          <ac:chgData name="Albert Dabney" userId="242a03e227a8f850" providerId="LiveId" clId="{2394EDA8-9B74-4713-A76B-AEE605CB4B3E}" dt="2018-12-03T06:33:58.157" v="2758" actId="1076"/>
          <ac:spMkLst>
            <pc:docMk/>
            <pc:sldMk cId="4022967112" sldId="288"/>
            <ac:spMk id="30" creationId="{AD614A2E-990A-43D8-8B3E-6868D7BF463F}"/>
          </ac:spMkLst>
        </pc:spChg>
        <pc:picChg chg="mod">
          <ac:chgData name="Albert Dabney" userId="242a03e227a8f850" providerId="LiveId" clId="{2394EDA8-9B74-4713-A76B-AEE605CB4B3E}" dt="2018-12-03T06:24:28.906" v="2239" actId="1076"/>
          <ac:picMkLst>
            <pc:docMk/>
            <pc:sldMk cId="4022967112" sldId="288"/>
            <ac:picMk id="28" creationId="{368B4A59-89E4-4075-97F0-C44168D14BE2}"/>
          </ac:picMkLst>
        </pc:picChg>
      </pc:sldChg>
      <pc:sldChg chg="modSp add">
        <pc:chgData name="Albert Dabney" userId="242a03e227a8f850" providerId="LiveId" clId="{2394EDA8-9B74-4713-A76B-AEE605CB4B3E}" dt="2018-12-03T06:33:26.655" v="2754" actId="1076"/>
        <pc:sldMkLst>
          <pc:docMk/>
          <pc:sldMk cId="2620729147" sldId="289"/>
        </pc:sldMkLst>
        <pc:spChg chg="mod">
          <ac:chgData name="Albert Dabney" userId="242a03e227a8f850" providerId="LiveId" clId="{2394EDA8-9B74-4713-A76B-AEE605CB4B3E}" dt="2018-12-03T06:33:06.110" v="2752" actId="1076"/>
          <ac:spMkLst>
            <pc:docMk/>
            <pc:sldMk cId="2620729147" sldId="289"/>
            <ac:spMk id="29" creationId="{39CCE073-BFB8-4517-9DA7-556B2FBA9E46}"/>
          </ac:spMkLst>
        </pc:spChg>
        <pc:spChg chg="mod">
          <ac:chgData name="Albert Dabney" userId="242a03e227a8f850" providerId="LiveId" clId="{2394EDA8-9B74-4713-A76B-AEE605CB4B3E}" dt="2018-12-03T06:33:26.655" v="2754" actId="1076"/>
          <ac:spMkLst>
            <pc:docMk/>
            <pc:sldMk cId="2620729147" sldId="289"/>
            <ac:spMk id="30" creationId="{AD614A2E-990A-43D8-8B3E-6868D7BF463F}"/>
          </ac:spMkLst>
        </pc:spChg>
        <pc:picChg chg="mod">
          <ac:chgData name="Albert Dabney" userId="242a03e227a8f850" providerId="LiveId" clId="{2394EDA8-9B74-4713-A76B-AEE605CB4B3E}" dt="2018-12-03T06:33:03.141" v="2751" actId="1076"/>
          <ac:picMkLst>
            <pc:docMk/>
            <pc:sldMk cId="2620729147" sldId="289"/>
            <ac:picMk id="28" creationId="{368B4A59-89E4-4075-97F0-C44168D14B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2A94-E0B6-4443-994C-869301A55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E7E9F-ACA7-4766-B6CE-62A67E66C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F9FBD-48F8-4EE7-91EF-5C77CA6DB378}"/>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8BEF9983-CE9D-4B85-9D99-1EFE0360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B50B-F4A5-4417-B305-66E6B049015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34875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B87-08BC-406B-9DA3-E2DEE20D7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F8E7-750A-4391-BC75-DF142B2BF0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9FB8D-46BF-433F-9521-686E418A928B}"/>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AF2FB782-C322-4743-A0FF-76CA58CB1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A5BC-B71A-4E65-BE02-D298F4F5C82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94051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8ABCD-9EF5-4F00-81F9-24930135F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96BF6-690E-4E71-9E9E-2E46930663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C921F-4584-4F9E-8BAD-28EEC75035B4}"/>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67E5409B-7705-4C24-A2A4-67F07B466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EEFC-B27A-4654-8AA8-400FAA6CA9E2}"/>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0665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E71-1E5E-4C11-9B15-FC83D0849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7CA984-1971-451C-9B0E-E799F5C2AE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A3BCC-2E16-4F7C-9932-07FDFA246F73}"/>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4032EFCD-7AA4-42FD-B9BE-60FFF7472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875BD-67C0-43AD-A940-8EE3A894F39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9785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27EC-6ADA-4101-961E-49A9E2D7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8635D-72BC-4461-94D2-5ECB822ED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31C53F-50B0-415A-AC53-DB8EFDBD467E}"/>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E8F8B484-197C-43D3-8D29-30B896B9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FCD8-F070-4C45-B696-BBE6B92B0F4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6680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A6C-97DC-481B-8859-3280C7AC4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B887-2B6E-4066-B3FC-644544FA9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DFA3A-3BAE-4604-830D-8F6089E8BF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6F72A-03EC-40EE-B6A8-143E5D78EE43}"/>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6" name="Footer Placeholder 5">
            <a:extLst>
              <a:ext uri="{FF2B5EF4-FFF2-40B4-BE49-F238E27FC236}">
                <a16:creationId xmlns:a16="http://schemas.microsoft.com/office/drawing/2014/main" id="{FC337D37-A478-4EDB-8A57-3A7CAD662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9BFE6-4411-4DB1-BF39-4E7D84996E5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4481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1DE-D995-4A7A-AB0C-FA2D003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419C5-F951-4612-A37F-5C839179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2C8CDE-43DB-4804-BA1B-949AF1639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F9535-3FE5-4BB3-82C4-BB429F47A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DE2E46-DBA4-4C5A-BA72-DBDE9BC55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BF521-EB71-43F6-B918-E03D870F637E}"/>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8" name="Footer Placeholder 7">
            <a:extLst>
              <a:ext uri="{FF2B5EF4-FFF2-40B4-BE49-F238E27FC236}">
                <a16:creationId xmlns:a16="http://schemas.microsoft.com/office/drawing/2014/main" id="{F95AF626-7D71-41DB-9329-BBAC77039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724F3-6D2A-4872-9949-52214F7E627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08608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500-1F45-4E1D-AF19-EA74AA426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8898A-ABE5-408F-B09F-1AB706545CDC}"/>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4" name="Footer Placeholder 3">
            <a:extLst>
              <a:ext uri="{FF2B5EF4-FFF2-40B4-BE49-F238E27FC236}">
                <a16:creationId xmlns:a16="http://schemas.microsoft.com/office/drawing/2014/main" id="{D1EC8C66-3BED-40E0-AA1C-D67BC2CAC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F917AE-C309-4775-BCB1-0C8EE4BAF12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20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4EC34-4B1B-40BC-B592-5003DE11388C}"/>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3" name="Footer Placeholder 2">
            <a:extLst>
              <a:ext uri="{FF2B5EF4-FFF2-40B4-BE49-F238E27FC236}">
                <a16:creationId xmlns:a16="http://schemas.microsoft.com/office/drawing/2014/main" id="{B6465B87-CD55-4A59-A0FC-6FFF8D4D4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50FB-8E85-4E8C-8156-92BC4BA8BFC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2786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B9AC-D53E-4A54-844B-B900E6D1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466DA-1945-4B5D-B492-432089983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1F45D-114F-4AA4-90AA-5AE80BA1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339354-0201-41A8-9D2A-25E9B2F27595}"/>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6" name="Footer Placeholder 5">
            <a:extLst>
              <a:ext uri="{FF2B5EF4-FFF2-40B4-BE49-F238E27FC236}">
                <a16:creationId xmlns:a16="http://schemas.microsoft.com/office/drawing/2014/main" id="{3E94FD13-C8C1-45F4-A8E2-30E7F1A45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B77BC-1C2C-4A9A-BE73-68F644385D7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58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09B-45FD-408C-B3C5-5853EF5F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FB876-E24C-470D-A4FD-C78DC623E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7BB2B-7B8E-4EA0-A5A5-51002E30C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53335-6AB8-4281-93C0-6C9110F3BB87}"/>
              </a:ext>
            </a:extLst>
          </p:cNvPr>
          <p:cNvSpPr>
            <a:spLocks noGrp="1"/>
          </p:cNvSpPr>
          <p:nvPr>
            <p:ph type="dt" sz="half" idx="10"/>
          </p:nvPr>
        </p:nvSpPr>
        <p:spPr/>
        <p:txBody>
          <a:bodyPr/>
          <a:lstStyle/>
          <a:p>
            <a:fld id="{9709F6EC-49ED-4891-B9BC-CCC326A57C45}" type="datetimeFigureOut">
              <a:rPr lang="en-US" smtClean="0"/>
              <a:t>12/3/18</a:t>
            </a:fld>
            <a:endParaRPr lang="en-US"/>
          </a:p>
        </p:txBody>
      </p:sp>
      <p:sp>
        <p:nvSpPr>
          <p:cNvPr id="6" name="Footer Placeholder 5">
            <a:extLst>
              <a:ext uri="{FF2B5EF4-FFF2-40B4-BE49-F238E27FC236}">
                <a16:creationId xmlns:a16="http://schemas.microsoft.com/office/drawing/2014/main" id="{DFC4CD9A-6E33-4159-A6D8-7FDCDD7FE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78EEF-6EAD-41DE-B61A-AC859AC4EE3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727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315CF-6108-4AB4-9AB6-F9BA16448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DF46C-2F3F-4528-9678-DF0E12E8D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FF82-56DE-433D-B2AC-7529F4D01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F6EC-49ED-4891-B9BC-CCC326A57C45}" type="datetimeFigureOut">
              <a:rPr lang="en-US" smtClean="0"/>
              <a:t>12/3/18</a:t>
            </a:fld>
            <a:endParaRPr lang="en-US"/>
          </a:p>
        </p:txBody>
      </p:sp>
      <p:sp>
        <p:nvSpPr>
          <p:cNvPr id="5" name="Footer Placeholder 4">
            <a:extLst>
              <a:ext uri="{FF2B5EF4-FFF2-40B4-BE49-F238E27FC236}">
                <a16:creationId xmlns:a16="http://schemas.microsoft.com/office/drawing/2014/main" id="{8643F0E4-951C-4BFB-8D11-0A5AC3368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C29F3-19BF-4F5C-9E26-4E18BAAA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EECED-F4D2-45C7-A822-4531BBD11D22}" type="slidenum">
              <a:rPr lang="en-US" smtClean="0"/>
              <a:t>‹#›</a:t>
            </a:fld>
            <a:endParaRPr lang="en-US"/>
          </a:p>
        </p:txBody>
      </p:sp>
    </p:spTree>
    <p:extLst>
      <p:ext uri="{BB962C8B-B14F-4D97-AF65-F5344CB8AC3E}">
        <p14:creationId xmlns:p14="http://schemas.microsoft.com/office/powerpoint/2010/main" val="244305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descr="A picture containing outdoor, sky, transport&#10;&#10;Description automatically generated">
            <a:extLst>
              <a:ext uri="{FF2B5EF4-FFF2-40B4-BE49-F238E27FC236}">
                <a16:creationId xmlns:a16="http://schemas.microsoft.com/office/drawing/2014/main" id="{BBA29757-A52A-4140-9B93-86AC0CF418F1}"/>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4551" b="23172"/>
          <a:stretch/>
        </p:blipFill>
        <p:spPr>
          <a:xfrm>
            <a:off x="20" y="9738"/>
            <a:ext cx="12191980" cy="6857990"/>
          </a:xfrm>
          <a:prstGeom prst="rect">
            <a:avLst/>
          </a:prstGeom>
        </p:spPr>
      </p:pic>
      <p:sp>
        <p:nvSpPr>
          <p:cNvPr id="20" name="Freeform 49">
            <a:extLst>
              <a:ext uri="{FF2B5EF4-FFF2-40B4-BE49-F238E27FC236}">
                <a16:creationId xmlns:a16="http://schemas.microsoft.com/office/drawing/2014/main" id="{D227D8FB-85E6-4F0E-9F9E-A85A9E7D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335576" y="-399378"/>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bg1">
              <a:alpha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5991BFE-2E28-42F0-ABB2-4AA495629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562" y="0"/>
            <a:ext cx="6097438" cy="5298683"/>
          </a:xfrm>
          <a:custGeom>
            <a:avLst/>
            <a:gdLst>
              <a:gd name="connsiteX0" fmla="*/ 744562 w 6097438"/>
              <a:gd name="connsiteY0" fmla="*/ 0 h 5298683"/>
              <a:gd name="connsiteX1" fmla="*/ 5209260 w 6097438"/>
              <a:gd name="connsiteY1" fmla="*/ 0 h 5298683"/>
              <a:gd name="connsiteX2" fmla="*/ 5384861 w 6097438"/>
              <a:gd name="connsiteY2" fmla="*/ 193210 h 5298683"/>
              <a:gd name="connsiteX3" fmla="*/ 6097438 w 6097438"/>
              <a:gd name="connsiteY3" fmla="*/ 2178155 h 5298683"/>
              <a:gd name="connsiteX4" fmla="*/ 2976911 w 6097438"/>
              <a:gd name="connsiteY4" fmla="*/ 5298683 h 5298683"/>
              <a:gd name="connsiteX5" fmla="*/ 101610 w 6097438"/>
              <a:gd name="connsiteY5" fmla="*/ 3392805 h 5298683"/>
              <a:gd name="connsiteX6" fmla="*/ 0 w 6097438"/>
              <a:gd name="connsiteY6" fmla="*/ 3115184 h 5298683"/>
              <a:gd name="connsiteX7" fmla="*/ 0 w 6097438"/>
              <a:gd name="connsiteY7" fmla="*/ 1241127 h 5298683"/>
              <a:gd name="connsiteX8" fmla="*/ 101610 w 6097438"/>
              <a:gd name="connsiteY8" fmla="*/ 963506 h 5298683"/>
              <a:gd name="connsiteX9" fmla="*/ 568961 w 6097438"/>
              <a:gd name="connsiteY9" fmla="*/ 193210 h 529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7438" h="5298683">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F8D078-610C-4CFA-9746-A21D25F9A7CA}"/>
              </a:ext>
            </a:extLst>
          </p:cNvPr>
          <p:cNvSpPr>
            <a:spLocks noGrp="1"/>
          </p:cNvSpPr>
          <p:nvPr>
            <p:ph type="title"/>
          </p:nvPr>
        </p:nvSpPr>
        <p:spPr>
          <a:xfrm>
            <a:off x="638058" y="689957"/>
            <a:ext cx="10870930" cy="1612374"/>
          </a:xfrm>
        </p:spPr>
        <p:txBody>
          <a:bodyPr vert="horz" lIns="91440" tIns="45720" rIns="91440" bIns="45720" rtlCol="0">
            <a:noAutofit/>
          </a:bodyPr>
          <a:lstStyle/>
          <a:p>
            <a:pPr algn="ctr"/>
            <a:r>
              <a:rPr lang="en-US" b="1" dirty="0">
                <a:solidFill>
                  <a:schemeClr val="accent4">
                    <a:lumMod val="60000"/>
                    <a:lumOff val="40000"/>
                  </a:schemeClr>
                </a:solidFill>
              </a:rPr>
              <a:t>FIRE DEPARTMENT CALL LOG ANALYSIS IN SAN FRANCISCO </a:t>
            </a:r>
            <a:br>
              <a:rPr lang="en-US" b="1" dirty="0">
                <a:solidFill>
                  <a:schemeClr val="accent4">
                    <a:lumMod val="60000"/>
                    <a:lumOff val="40000"/>
                  </a:schemeClr>
                </a:solidFill>
              </a:rPr>
            </a:br>
            <a:endParaRPr lang="en-US" b="1" dirty="0">
              <a:solidFill>
                <a:schemeClr val="accent4">
                  <a:lumMod val="60000"/>
                  <a:lumOff val="40000"/>
                </a:schemeClr>
              </a:solidFill>
            </a:endParaRPr>
          </a:p>
        </p:txBody>
      </p:sp>
      <p:sp>
        <p:nvSpPr>
          <p:cNvPr id="17" name="Content Placeholder 16">
            <a:extLst>
              <a:ext uri="{FF2B5EF4-FFF2-40B4-BE49-F238E27FC236}">
                <a16:creationId xmlns:a16="http://schemas.microsoft.com/office/drawing/2014/main" id="{A28C7868-F6C0-4E55-9754-EFCA7EB8968D}"/>
              </a:ext>
            </a:extLst>
          </p:cNvPr>
          <p:cNvSpPr>
            <a:spLocks noGrp="1"/>
          </p:cNvSpPr>
          <p:nvPr>
            <p:ph idx="1"/>
          </p:nvPr>
        </p:nvSpPr>
        <p:spPr>
          <a:xfrm>
            <a:off x="1367383" y="1824643"/>
            <a:ext cx="10141605" cy="4343400"/>
          </a:xfrm>
        </p:spPr>
        <p:txBody>
          <a:bodyPr anchor="t">
            <a:normAutofit fontScale="625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r">
              <a:buNone/>
            </a:pPr>
            <a:r>
              <a:rPr lang="en-US" sz="4500" dirty="0" err="1">
                <a:solidFill>
                  <a:schemeClr val="accent4">
                    <a:lumMod val="60000"/>
                    <a:lumOff val="40000"/>
                  </a:schemeClr>
                </a:solidFill>
              </a:rPr>
              <a:t>Aaditya</a:t>
            </a:r>
            <a:r>
              <a:rPr lang="en-US" sz="4500" dirty="0">
                <a:solidFill>
                  <a:schemeClr val="accent4">
                    <a:lumMod val="60000"/>
                    <a:lumOff val="40000"/>
                  </a:schemeClr>
                </a:solidFill>
              </a:rPr>
              <a:t> </a:t>
            </a:r>
            <a:r>
              <a:rPr lang="en-US" sz="4500" dirty="0" err="1">
                <a:solidFill>
                  <a:schemeClr val="accent4">
                    <a:lumMod val="60000"/>
                    <a:lumOff val="40000"/>
                  </a:schemeClr>
                </a:solidFill>
              </a:rPr>
              <a:t>Alekar</a:t>
            </a:r>
            <a:r>
              <a:rPr lang="en-US" sz="4500" dirty="0">
                <a:solidFill>
                  <a:schemeClr val="accent4">
                    <a:lumMod val="60000"/>
                    <a:lumOff val="40000"/>
                  </a:schemeClr>
                </a:solidFill>
              </a:rPr>
              <a:t> </a:t>
            </a:r>
          </a:p>
          <a:p>
            <a:pPr marL="0" indent="0" algn="r">
              <a:buNone/>
            </a:pPr>
            <a:r>
              <a:rPr lang="en-US" sz="4500" dirty="0">
                <a:solidFill>
                  <a:schemeClr val="accent4">
                    <a:lumMod val="60000"/>
                    <a:lumOff val="40000"/>
                  </a:schemeClr>
                </a:solidFill>
              </a:rPr>
              <a:t>Albert Dabney </a:t>
            </a:r>
          </a:p>
          <a:p>
            <a:pPr marL="0" indent="0" algn="r">
              <a:buNone/>
            </a:pPr>
            <a:r>
              <a:rPr lang="en-US" sz="4500" dirty="0" err="1">
                <a:solidFill>
                  <a:schemeClr val="accent4">
                    <a:lumMod val="60000"/>
                    <a:lumOff val="40000"/>
                  </a:schemeClr>
                </a:solidFill>
              </a:rPr>
              <a:t>Ilavarasan</a:t>
            </a:r>
            <a:r>
              <a:rPr lang="en-US" sz="4500" dirty="0">
                <a:solidFill>
                  <a:schemeClr val="accent4">
                    <a:lumMod val="60000"/>
                    <a:lumOff val="40000"/>
                  </a:schemeClr>
                </a:solidFill>
              </a:rPr>
              <a:t> </a:t>
            </a:r>
            <a:r>
              <a:rPr lang="en-US" sz="4500" dirty="0" err="1">
                <a:solidFill>
                  <a:schemeClr val="accent4">
                    <a:lumMod val="60000"/>
                    <a:lumOff val="40000"/>
                  </a:schemeClr>
                </a:solidFill>
              </a:rPr>
              <a:t>Anbudurai</a:t>
            </a:r>
            <a:r>
              <a:rPr lang="en-US" sz="4500" dirty="0">
                <a:solidFill>
                  <a:schemeClr val="accent4">
                    <a:lumMod val="60000"/>
                    <a:lumOff val="40000"/>
                  </a:schemeClr>
                </a:solidFill>
              </a:rPr>
              <a:t> </a:t>
            </a:r>
          </a:p>
          <a:p>
            <a:pPr marL="0" indent="0" algn="r">
              <a:buNone/>
            </a:pPr>
            <a:r>
              <a:rPr lang="en-US" sz="4500" dirty="0" err="1">
                <a:solidFill>
                  <a:schemeClr val="accent4">
                    <a:lumMod val="60000"/>
                    <a:lumOff val="40000"/>
                  </a:schemeClr>
                </a:solidFill>
              </a:rPr>
              <a:t>Nirmal</a:t>
            </a:r>
            <a:r>
              <a:rPr lang="en-US" sz="4500" dirty="0">
                <a:solidFill>
                  <a:schemeClr val="accent4">
                    <a:lumMod val="60000"/>
                    <a:lumOff val="40000"/>
                  </a:schemeClr>
                </a:solidFill>
              </a:rPr>
              <a:t> Subramani</a:t>
            </a:r>
          </a:p>
          <a:p>
            <a:pPr marL="0" indent="0" algn="r">
              <a:buNone/>
            </a:pPr>
            <a:r>
              <a:rPr lang="en-US" sz="4500" dirty="0" err="1">
                <a:solidFill>
                  <a:schemeClr val="accent4">
                    <a:lumMod val="60000"/>
                    <a:lumOff val="40000"/>
                  </a:schemeClr>
                </a:solidFill>
              </a:rPr>
              <a:t>Yangyang</a:t>
            </a:r>
            <a:r>
              <a:rPr lang="en-US" sz="4500" dirty="0">
                <a:solidFill>
                  <a:schemeClr val="accent4">
                    <a:lumMod val="60000"/>
                    <a:lumOff val="40000"/>
                  </a:schemeClr>
                </a:solidFill>
              </a:rPr>
              <a:t> Jia</a:t>
            </a:r>
          </a:p>
        </p:txBody>
      </p:sp>
    </p:spTree>
    <p:extLst>
      <p:ext uri="{BB962C8B-B14F-4D97-AF65-F5344CB8AC3E}">
        <p14:creationId xmlns:p14="http://schemas.microsoft.com/office/powerpoint/2010/main" val="10335388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7" name="Rectangle 4">
            <a:extLst>
              <a:ext uri="{FF2B5EF4-FFF2-40B4-BE49-F238E27FC236}">
                <a16:creationId xmlns:a16="http://schemas.microsoft.com/office/drawing/2014/main" id="{07502CDA-3A4A-43A7-8F60-83325DA17B64}"/>
              </a:ext>
            </a:extLst>
          </p:cNvPr>
          <p:cNvSpPr>
            <a:spLocks noGrp="1" noChangeArrowheads="1"/>
          </p:cNvSpPr>
          <p:nvPr>
            <p:ph idx="1"/>
          </p:nvPr>
        </p:nvSpPr>
        <p:spPr bwMode="auto">
          <a:xfrm>
            <a:off x="838199" y="2820154"/>
            <a:ext cx="1109712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t>CREATE TABLE que1</a:t>
            </a:r>
          </a:p>
          <a:p>
            <a:pPr marL="0" lvl="0" indent="0" eaLnBrk="0" fontAlgn="base" hangingPunct="0">
              <a:lnSpc>
                <a:spcPct val="100000"/>
              </a:lnSpc>
              <a:spcBef>
                <a:spcPct val="0"/>
              </a:spcBef>
              <a:spcAft>
                <a:spcPct val="0"/>
              </a:spcAft>
              <a:buNone/>
            </a:pPr>
            <a:r>
              <a:rPr lang="en-US" altLang="en-US" dirty="0"/>
              <a:t>ROW FORMAT DELIMITED FIELDS TERMINATED BY ','</a:t>
            </a:r>
          </a:p>
          <a:p>
            <a:pPr marL="0" lvl="0" indent="0" eaLnBrk="0" fontAlgn="base" hangingPunct="0">
              <a:lnSpc>
                <a:spcPct val="100000"/>
              </a:lnSpc>
              <a:spcBef>
                <a:spcPct val="0"/>
              </a:spcBef>
              <a:spcAft>
                <a:spcPct val="0"/>
              </a:spcAft>
              <a:buNone/>
            </a:pPr>
            <a:r>
              <a:rPr lang="en-US" altLang="en-US" dirty="0"/>
              <a:t>STORED AS TEXTFILE LOCATION '/user/</a:t>
            </a:r>
            <a:r>
              <a:rPr lang="en-US" altLang="en-US" dirty="0" err="1"/>
              <a:t>ianbudu</a:t>
            </a:r>
            <a:r>
              <a:rPr lang="en-US" altLang="en-US" dirty="0"/>
              <a:t>/NIM/que1/'</a:t>
            </a:r>
          </a:p>
          <a:p>
            <a:pPr marL="0" lvl="0" indent="0" eaLnBrk="0" fontAlgn="base" hangingPunct="0">
              <a:lnSpc>
                <a:spcPct val="100000"/>
              </a:lnSpc>
              <a:spcBef>
                <a:spcPct val="0"/>
              </a:spcBef>
              <a:spcAft>
                <a:spcPct val="0"/>
              </a:spcAft>
              <a:buNone/>
            </a:pPr>
            <a:r>
              <a:rPr lang="en-US" altLang="en-US" dirty="0"/>
              <a:t>AS</a:t>
            </a:r>
          </a:p>
          <a:p>
            <a:pPr marL="0" lvl="0" indent="0" eaLnBrk="0" fontAlgn="base" hangingPunct="0">
              <a:lnSpc>
                <a:spcPct val="100000"/>
              </a:lnSpc>
              <a:spcBef>
                <a:spcPct val="0"/>
              </a:spcBef>
              <a:spcAft>
                <a:spcPct val="0"/>
              </a:spcAft>
              <a:buNone/>
            </a:pPr>
            <a:r>
              <a:rPr lang="en-US" altLang="en-US" dirty="0"/>
              <a:t>SELECT count(</a:t>
            </a:r>
            <a:r>
              <a:rPr lang="en-US" altLang="en-US" dirty="0" err="1"/>
              <a:t>Call_Number</a:t>
            </a:r>
            <a:r>
              <a:rPr lang="en-US" altLang="en-US" dirty="0"/>
              <a:t>), </a:t>
            </a:r>
            <a:r>
              <a:rPr lang="en-US" altLang="en-US" dirty="0" err="1"/>
              <a:t>Call_Date</a:t>
            </a:r>
            <a:r>
              <a:rPr lang="en-US" altLang="en-US" dirty="0"/>
              <a:t> from FIRE where </a:t>
            </a:r>
            <a:r>
              <a:rPr lang="en-US" altLang="en-US" dirty="0" err="1"/>
              <a:t>Call_Date</a:t>
            </a:r>
            <a:r>
              <a:rPr lang="en-US" altLang="en-US" dirty="0"/>
              <a:t> IS NOT NULL group by </a:t>
            </a:r>
            <a:r>
              <a:rPr lang="en-US" altLang="en-US" dirty="0" err="1"/>
              <a:t>Call_Date</a:t>
            </a:r>
            <a:r>
              <a:rPr lang="en-US" altLang="en-US" dirty="0"/>
              <a:t>;</a:t>
            </a:r>
          </a:p>
          <a:p>
            <a:pPr marL="0" lvl="0" indent="0" eaLnBrk="0" fontAlgn="base" hangingPunct="0">
              <a:lnSpc>
                <a:spcPct val="100000"/>
              </a:lnSpc>
              <a:spcBef>
                <a:spcPct val="0"/>
              </a:spcBef>
              <a:spcAft>
                <a:spcPct val="0"/>
              </a:spcAft>
              <a:buNone/>
            </a:pPr>
            <a:r>
              <a:rPr lang="en-US" altLang="en-US" dirty="0"/>
              <a:t>select * from que1 limit 10;</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38284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QUERY FOR TABLE CREATION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66E732BA-E6C0-4196-8370-A9F44408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17" y="1504401"/>
            <a:ext cx="10277183" cy="4246694"/>
          </a:xfrm>
          <a:prstGeom prst="rect">
            <a:avLst/>
          </a:prstGeom>
        </p:spPr>
      </p:pic>
    </p:spTree>
    <p:extLst>
      <p:ext uri="{BB962C8B-B14F-4D97-AF65-F5344CB8AC3E}">
        <p14:creationId xmlns:p14="http://schemas.microsoft.com/office/powerpoint/2010/main" val="9462702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CONTENTS OF THE TABLE </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cell phone&#10;&#10;Description automatically generated">
            <a:extLst>
              <a:ext uri="{FF2B5EF4-FFF2-40B4-BE49-F238E27FC236}">
                <a16:creationId xmlns:a16="http://schemas.microsoft.com/office/drawing/2014/main" id="{3D1E5AF7-4120-46ED-BD1D-AD775F222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85" y="1412392"/>
            <a:ext cx="9834252" cy="4498078"/>
          </a:xfrm>
          <a:prstGeom prst="rect">
            <a:avLst/>
          </a:prstGeom>
        </p:spPr>
      </p:pic>
    </p:spTree>
    <p:extLst>
      <p:ext uri="{BB962C8B-B14F-4D97-AF65-F5344CB8AC3E}">
        <p14:creationId xmlns:p14="http://schemas.microsoft.com/office/powerpoint/2010/main" val="9170326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61302" y="94949"/>
            <a:ext cx="10515600" cy="1325563"/>
          </a:xfrm>
        </p:spPr>
        <p:txBody>
          <a:bodyPr>
            <a:normAutofit/>
          </a:bodyPr>
          <a:lstStyle/>
          <a:p>
            <a:pPr algn="ctr"/>
            <a:r>
              <a:rPr lang="en-US" dirty="0">
                <a:solidFill>
                  <a:srgbClr val="FFFFFF"/>
                </a:solidFill>
              </a:rPr>
              <a:t>NUMBER OF CALLS REGISTERED BY FIRE DEPARTMENT OVER THE SPAN OF 4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close up of a map&#10;&#10;Description automatically generated">
            <a:extLst>
              <a:ext uri="{FF2B5EF4-FFF2-40B4-BE49-F238E27FC236}">
                <a16:creationId xmlns:a16="http://schemas.microsoft.com/office/drawing/2014/main" id="{5EB45AB8-1B81-4913-82A0-4AD3F5DB6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134" y="1301243"/>
            <a:ext cx="9597712" cy="5110367"/>
          </a:xfrm>
          <a:prstGeom prst="rect">
            <a:avLst/>
          </a:prstGeom>
          <a:ln>
            <a:solidFill>
              <a:schemeClr val="bg1"/>
            </a:solidFill>
          </a:ln>
        </p:spPr>
      </p:pic>
    </p:spTree>
    <p:extLst>
      <p:ext uri="{BB962C8B-B14F-4D97-AF65-F5344CB8AC3E}">
        <p14:creationId xmlns:p14="http://schemas.microsoft.com/office/powerpoint/2010/main" val="1083426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CALLS REGISTERED BY FIRE DEPARTMENT OVER THE SPAN OF 4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fontScale="85000" lnSpcReduction="20000"/>
          </a:bodyPr>
          <a:lstStyle/>
          <a:p>
            <a:pPr>
              <a:buFont typeface="Wingdings" panose="05000000000000000000" pitchFamily="2" charset="2"/>
              <a:buChar char="q"/>
            </a:pPr>
            <a:r>
              <a:rPr lang="en-US" sz="3300" dirty="0">
                <a:solidFill>
                  <a:srgbClr val="FFFFFF"/>
                </a:solidFill>
              </a:rPr>
              <a:t>Maximum Number of calls:</a:t>
            </a:r>
          </a:p>
          <a:p>
            <a:pPr>
              <a:buFont typeface="Wingdings" panose="05000000000000000000" pitchFamily="2" charset="2"/>
              <a:buChar char="q"/>
            </a:pPr>
            <a:r>
              <a:rPr lang="en-US" sz="3300" dirty="0">
                <a:solidFill>
                  <a:srgbClr val="FFFFFF"/>
                </a:solidFill>
              </a:rPr>
              <a:t>Year 2003</a:t>
            </a:r>
          </a:p>
          <a:p>
            <a:pPr>
              <a:buFont typeface="Wingdings" panose="05000000000000000000" pitchFamily="2" charset="2"/>
              <a:buChar char="q"/>
            </a:pPr>
            <a:r>
              <a:rPr lang="en-US" sz="3300" dirty="0">
                <a:solidFill>
                  <a:srgbClr val="FFFFFF"/>
                </a:solidFill>
              </a:rPr>
              <a:t>Year 2001</a:t>
            </a:r>
          </a:p>
          <a:p>
            <a:pPr>
              <a:buFont typeface="Wingdings" panose="05000000000000000000" pitchFamily="2" charset="2"/>
              <a:buChar char="q"/>
            </a:pPr>
            <a:r>
              <a:rPr lang="en-US" sz="3300" dirty="0">
                <a:solidFill>
                  <a:srgbClr val="FFFFFF"/>
                </a:solidFill>
              </a:rPr>
              <a:t>From the Line Chart, we see that the Fire Department of San Francisco has received about 240,457 calls in the year 2003 and 220,328 calls in the year 2001</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208091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social media post&#10;&#10;Description automatically generated">
            <a:extLst>
              <a:ext uri="{FF2B5EF4-FFF2-40B4-BE49-F238E27FC236}">
                <a16:creationId xmlns:a16="http://schemas.microsoft.com/office/drawing/2014/main" id="{F467DE5D-9067-4492-871F-F665DC1F1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2" y="1891320"/>
            <a:ext cx="11224461" cy="4966680"/>
          </a:xfrm>
          <a:prstGeom prst="rect">
            <a:avLst/>
          </a:prstGeom>
          <a:ln>
            <a:solidFill>
              <a:schemeClr val="bg1"/>
            </a:solidFill>
          </a:ln>
        </p:spPr>
      </p:pic>
    </p:spTree>
    <p:extLst>
      <p:ext uri="{BB962C8B-B14F-4D97-AF65-F5344CB8AC3E}">
        <p14:creationId xmlns:p14="http://schemas.microsoft.com/office/powerpoint/2010/main" val="14446445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8"/>
            <a:ext cx="10254917" cy="3906254"/>
          </a:xfrm>
        </p:spPr>
        <p:txBody>
          <a:bodyPr>
            <a:normAutofit fontScale="550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5100" dirty="0">
                <a:solidFill>
                  <a:prstClr val="white">
                    <a:lumMod val="95000"/>
                  </a:prstClr>
                </a:solidFill>
              </a:rPr>
              <a:t>The analysis is on the Unit Types that are sent by the Fire department for each Incident (filtering the least 5).  It can be inferred that the Administrative call type requires the least dispatch unit compared to others.</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1796549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LABELLED BY ZIP CODES USING GEO SPATIAL</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text, map&#10;&#10;Description automatically generated">
            <a:extLst>
              <a:ext uri="{FF2B5EF4-FFF2-40B4-BE49-F238E27FC236}">
                <a16:creationId xmlns:a16="http://schemas.microsoft.com/office/drawing/2014/main" id="{B0D68E23-E301-408C-8AE6-C6D2C0282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17" y="1754847"/>
            <a:ext cx="9271345" cy="4928973"/>
          </a:xfrm>
          <a:prstGeom prst="rect">
            <a:avLst/>
          </a:prstGeom>
          <a:ln>
            <a:solidFill>
              <a:schemeClr val="bg1"/>
            </a:solidFill>
          </a:ln>
        </p:spPr>
      </p:pic>
    </p:spTree>
    <p:extLst>
      <p:ext uri="{BB962C8B-B14F-4D97-AF65-F5344CB8AC3E}">
        <p14:creationId xmlns:p14="http://schemas.microsoft.com/office/powerpoint/2010/main" val="7055570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THAT HAPPENDED IN A PARTICULAR ZIP CODE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2598821"/>
            <a:ext cx="10623884" cy="3578142"/>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solidFill>
                  <a:srgbClr val="FFFFFF"/>
                </a:solidFill>
              </a:rPr>
              <a:t>Zip codes with majority Incidents:</a:t>
            </a:r>
          </a:p>
          <a:p>
            <a:pPr marL="0" indent="0">
              <a:buNone/>
            </a:pPr>
            <a:r>
              <a:rPr lang="en-US" sz="11200" dirty="0">
                <a:solidFill>
                  <a:srgbClr val="FFFFFF"/>
                </a:solidFill>
              </a:rPr>
              <a:t>94102</a:t>
            </a:r>
          </a:p>
          <a:p>
            <a:pPr marL="0" indent="0">
              <a:buNone/>
            </a:pPr>
            <a:r>
              <a:rPr lang="en-US" sz="11200" dirty="0">
                <a:solidFill>
                  <a:srgbClr val="FFFFFF"/>
                </a:solidFill>
              </a:rPr>
              <a:t>94103</a:t>
            </a:r>
          </a:p>
          <a:p>
            <a:pPr marL="0" indent="0">
              <a:buNone/>
            </a:pPr>
            <a:r>
              <a:rPr lang="en-US" sz="11200" dirty="0">
                <a:solidFill>
                  <a:srgbClr val="FFFFFF"/>
                </a:solidFill>
              </a:rPr>
              <a:t>The analysis shows that the majority of incidents occurred in two neighboring zip codes accounting to 121,625 incidents in 94102 and 113,947 in 94103.</a:t>
            </a:r>
          </a:p>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0902765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FOUR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screenshot&#10;&#10;Description automatically generated">
            <a:extLst>
              <a:ext uri="{FF2B5EF4-FFF2-40B4-BE49-F238E27FC236}">
                <a16:creationId xmlns:a16="http://schemas.microsoft.com/office/drawing/2014/main" id="{D8DA7497-D3D2-41D5-A68D-E3CC9CF0E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08" y="1886748"/>
            <a:ext cx="9528503" cy="4842914"/>
          </a:xfrm>
          <a:prstGeom prst="rect">
            <a:avLst/>
          </a:prstGeom>
          <a:ln>
            <a:solidFill>
              <a:schemeClr val="bg1"/>
            </a:solidFill>
          </a:ln>
        </p:spPr>
      </p:pic>
    </p:spTree>
    <p:extLst>
      <p:ext uri="{BB962C8B-B14F-4D97-AF65-F5344CB8AC3E}">
        <p14:creationId xmlns:p14="http://schemas.microsoft.com/office/powerpoint/2010/main" val="30978843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1" y="1065862"/>
            <a:ext cx="3313164" cy="4726276"/>
          </a:xfrm>
        </p:spPr>
        <p:txBody>
          <a:bodyPr>
            <a:normAutofit/>
          </a:bodyPr>
          <a:lstStyle/>
          <a:p>
            <a:pPr algn="r"/>
            <a:r>
              <a:rPr lang="en-US" dirty="0">
                <a:solidFill>
                  <a:srgbClr val="FFFFFF"/>
                </a:solidFill>
              </a:rPr>
              <a:t>CONTENTS</a:t>
            </a:r>
          </a:p>
        </p:txBody>
      </p:sp>
      <p:cxnSp>
        <p:nvCxnSpPr>
          <p:cNvPr id="37" name="Straight Connector 3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5155379" y="1065862"/>
            <a:ext cx="5744685" cy="4726276"/>
          </a:xfrm>
        </p:spPr>
        <p:txBody>
          <a:bodyPr anchor="ctr">
            <a:normAutofit fontScale="92500" lnSpcReduction="20000"/>
          </a:bodyPr>
          <a:lstStyle/>
          <a:p>
            <a:endParaRPr lang="en-US" sz="2000" dirty="0">
              <a:solidFill>
                <a:srgbClr val="FFFFFF"/>
              </a:solidFill>
            </a:endParaRPr>
          </a:p>
          <a:p>
            <a:endParaRPr lang="en-US" sz="2000" dirty="0">
              <a:solidFill>
                <a:srgbClr val="FFFFFF"/>
              </a:solidFill>
            </a:endParaRPr>
          </a:p>
          <a:p>
            <a:r>
              <a:rPr lang="en-US" sz="3000" dirty="0">
                <a:solidFill>
                  <a:srgbClr val="FFFFFF"/>
                </a:solidFill>
              </a:rPr>
              <a:t>Introduction</a:t>
            </a:r>
          </a:p>
          <a:p>
            <a:r>
              <a:rPr lang="en-US" sz="3000" dirty="0">
                <a:solidFill>
                  <a:srgbClr val="FFFFFF"/>
                </a:solidFill>
              </a:rPr>
              <a:t> Project Scope</a:t>
            </a:r>
          </a:p>
          <a:p>
            <a:r>
              <a:rPr lang="en-US" sz="3000" dirty="0">
                <a:solidFill>
                  <a:srgbClr val="FFFFFF"/>
                </a:solidFill>
              </a:rPr>
              <a:t> Data Set</a:t>
            </a:r>
          </a:p>
          <a:p>
            <a:r>
              <a:rPr lang="en-US" sz="3000" dirty="0">
                <a:solidFill>
                  <a:srgbClr val="FFFFFF"/>
                </a:solidFill>
              </a:rPr>
              <a:t> Hardware Specifications</a:t>
            </a:r>
          </a:p>
          <a:p>
            <a:r>
              <a:rPr lang="en-US" sz="3000" dirty="0">
                <a:solidFill>
                  <a:srgbClr val="FFFFFF"/>
                </a:solidFill>
              </a:rPr>
              <a:t> Workflow</a:t>
            </a:r>
          </a:p>
          <a:p>
            <a:r>
              <a:rPr lang="en-US" sz="3000" dirty="0">
                <a:solidFill>
                  <a:srgbClr val="FFFFFF"/>
                </a:solidFill>
              </a:rPr>
              <a:t>Queries</a:t>
            </a:r>
          </a:p>
          <a:p>
            <a:r>
              <a:rPr lang="en-US" sz="3000" dirty="0">
                <a:solidFill>
                  <a:srgbClr val="FFFFFF"/>
                </a:solidFill>
              </a:rPr>
              <a:t>Data Visualizations</a:t>
            </a:r>
          </a:p>
          <a:p>
            <a:r>
              <a:rPr lang="en-US" sz="3000" dirty="0">
                <a:solidFill>
                  <a:srgbClr val="FFFFFF"/>
                </a:solidFill>
              </a:rPr>
              <a:t>Summary</a:t>
            </a:r>
          </a:p>
          <a:p>
            <a:r>
              <a:rPr lang="en-US" sz="3000" dirty="0">
                <a:solidFill>
                  <a:srgbClr val="FFFFFF"/>
                </a:solidFill>
              </a:rPr>
              <a:t>Limitations</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11433667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FOUR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79E2AF86-89C4-47AB-80B3-734194FBEEEB}"/>
              </a:ext>
            </a:extLst>
          </p:cNvPr>
          <p:cNvSpPr/>
          <p:nvPr/>
        </p:nvSpPr>
        <p:spPr>
          <a:xfrm>
            <a:off x="1183074" y="1628273"/>
            <a:ext cx="9677431" cy="4542462"/>
          </a:xfrm>
          <a:prstGeom prst="rect">
            <a:avLst/>
          </a:prstGeom>
        </p:spPr>
        <p:txBody>
          <a:bodyPr wrap="square">
            <a:spAutoFit/>
          </a:bodyPr>
          <a:lstStyle/>
          <a:p>
            <a:pPr lvl="0" algn="just">
              <a:lnSpc>
                <a:spcPct val="150000"/>
              </a:lnSpc>
              <a:spcBef>
                <a:spcPts val="1000"/>
              </a:spcBef>
            </a:pPr>
            <a:r>
              <a:rPr lang="en-US" sz="2800" dirty="0">
                <a:solidFill>
                  <a:prstClr val="white">
                    <a:lumMod val="95000"/>
                  </a:prstClr>
                </a:solidFill>
              </a:rPr>
              <a:t>Leading reported Incidents:</a:t>
            </a:r>
          </a:p>
          <a:p>
            <a:pPr marL="457200" lvl="0" indent="-457200" algn="just">
              <a:lnSpc>
                <a:spcPct val="150000"/>
              </a:lnSpc>
              <a:spcBef>
                <a:spcPts val="1000"/>
              </a:spcBef>
              <a:buFont typeface="Wingdings" pitchFamily="2" charset="2"/>
              <a:buChar char="q"/>
            </a:pPr>
            <a:r>
              <a:rPr lang="en-US" sz="2800" dirty="0">
                <a:solidFill>
                  <a:prstClr val="white">
                    <a:lumMod val="95000"/>
                  </a:prstClr>
                </a:solidFill>
              </a:rPr>
              <a:t>Medical Incident</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Structure Fire</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Alarms</a:t>
            </a:r>
          </a:p>
          <a:p>
            <a:pPr lvl="0" algn="just">
              <a:lnSpc>
                <a:spcPct val="150000"/>
              </a:lnSpc>
              <a:spcBef>
                <a:spcPts val="1000"/>
              </a:spcBef>
            </a:pPr>
            <a:r>
              <a:rPr lang="en-US" sz="2800" dirty="0">
                <a:solidFill>
                  <a:prstClr val="white">
                    <a:lumMod val="95000"/>
                  </a:prstClr>
                </a:solidFill>
              </a:rPr>
              <a:t>The Packed Bubbles chart clearly states that from the year 2000 to 2004 the fire department received calls majorly for three issues, Medical Incidents leading the list.</a:t>
            </a:r>
          </a:p>
        </p:txBody>
      </p:sp>
    </p:spTree>
    <p:extLst>
      <p:ext uri="{BB962C8B-B14F-4D97-AF65-F5344CB8AC3E}">
        <p14:creationId xmlns:p14="http://schemas.microsoft.com/office/powerpoint/2010/main" val="34857300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LOW AND HIGH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close up of a map&#10;&#10;Description automatically generated">
            <a:extLst>
              <a:ext uri="{FF2B5EF4-FFF2-40B4-BE49-F238E27FC236}">
                <a16:creationId xmlns:a16="http://schemas.microsoft.com/office/drawing/2014/main" id="{7F0739E0-158A-40FE-906A-588C91163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656" y="1754847"/>
            <a:ext cx="9116667" cy="4864713"/>
          </a:xfrm>
          <a:prstGeom prst="rect">
            <a:avLst/>
          </a:prstGeom>
          <a:ln>
            <a:solidFill>
              <a:schemeClr val="bg1"/>
            </a:solidFill>
          </a:ln>
        </p:spPr>
      </p:pic>
    </p:spTree>
    <p:extLst>
      <p:ext uri="{BB962C8B-B14F-4D97-AF65-F5344CB8AC3E}">
        <p14:creationId xmlns:p14="http://schemas.microsoft.com/office/powerpoint/2010/main" val="133550049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1CB8C0F7-6813-4D20-87F3-FAC589CCEE47}"/>
              </a:ext>
            </a:extLst>
          </p:cNvPr>
          <p:cNvSpPr/>
          <p:nvPr/>
        </p:nvSpPr>
        <p:spPr>
          <a:xfrm>
            <a:off x="1665589" y="1517614"/>
            <a:ext cx="8550442" cy="5318059"/>
          </a:xfrm>
          <a:prstGeom prst="rect">
            <a:avLst/>
          </a:prstGeom>
        </p:spPr>
        <p:txBody>
          <a:bodyPr wrap="square">
            <a:spAutoFit/>
          </a:bodyPr>
          <a:lstStyle/>
          <a:p>
            <a:pPr lvl="0">
              <a:lnSpc>
                <a:spcPct val="90000"/>
              </a:lnSpc>
              <a:spcBef>
                <a:spcPts val="1000"/>
              </a:spcBef>
            </a:pPr>
            <a:endParaRPr lang="en-US" sz="2800" dirty="0">
              <a:solidFill>
                <a:prstClr val="white">
                  <a:lumMod val="95000"/>
                </a:prstClr>
              </a:solidFill>
              <a:latin typeface="Eras Medium ITC" panose="020B0602030504020804" pitchFamily="34" charset="0"/>
            </a:endParaRPr>
          </a:p>
          <a:p>
            <a:pPr lvl="0">
              <a:lnSpc>
                <a:spcPct val="90000"/>
              </a:lnSpc>
              <a:spcBef>
                <a:spcPts val="1000"/>
              </a:spcBef>
            </a:pPr>
            <a:r>
              <a:rPr lang="en-US" sz="2800" dirty="0">
                <a:solidFill>
                  <a:prstClr val="white">
                    <a:lumMod val="95000"/>
                  </a:prstClr>
                </a:solidFill>
              </a:rPr>
              <a:t>1- Low priority </a:t>
            </a:r>
          </a:p>
          <a:p>
            <a:pPr lvl="0">
              <a:lnSpc>
                <a:spcPct val="90000"/>
              </a:lnSpc>
              <a:spcBef>
                <a:spcPts val="1000"/>
              </a:spcBef>
            </a:pPr>
            <a:r>
              <a:rPr lang="en-US" sz="2800" dirty="0">
                <a:solidFill>
                  <a:prstClr val="white">
                    <a:lumMod val="95000"/>
                  </a:prstClr>
                </a:solidFill>
              </a:rPr>
              <a:t>2- Medium priority</a:t>
            </a:r>
          </a:p>
          <a:p>
            <a:pPr lvl="0">
              <a:lnSpc>
                <a:spcPct val="90000"/>
              </a:lnSpc>
              <a:spcBef>
                <a:spcPts val="1000"/>
              </a:spcBef>
            </a:pPr>
            <a:r>
              <a:rPr lang="en-US" sz="2800" dirty="0">
                <a:solidFill>
                  <a:prstClr val="white">
                    <a:lumMod val="95000"/>
                  </a:prstClr>
                </a:solidFill>
              </a:rPr>
              <a:t>3- High priority</a:t>
            </a:r>
          </a:p>
          <a:p>
            <a:pPr lvl="0" algn="just">
              <a:lnSpc>
                <a:spcPct val="150000"/>
              </a:lnSpc>
              <a:spcBef>
                <a:spcPts val="1000"/>
              </a:spcBef>
            </a:pPr>
            <a:r>
              <a:rPr lang="en-US" sz="2800" dirty="0">
                <a:solidFill>
                  <a:prstClr val="white">
                    <a:lumMod val="95000"/>
                  </a:prstClr>
                </a:solidFill>
              </a:rPr>
              <a:t>The Fire Department categorized each call into three different priorities – Low, Medium and High. We analyzed that low priority calls have remained constant, Medium priority calls had highs and lows, High priority calls varies over the years.</a:t>
            </a:r>
          </a:p>
        </p:txBody>
      </p:sp>
    </p:spTree>
    <p:extLst>
      <p:ext uri="{BB962C8B-B14F-4D97-AF65-F5344CB8AC3E}">
        <p14:creationId xmlns:p14="http://schemas.microsoft.com/office/powerpoint/2010/main" val="25026370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2" name="Picture 1">
            <a:extLst>
              <a:ext uri="{FF2B5EF4-FFF2-40B4-BE49-F238E27FC236}">
                <a16:creationId xmlns:a16="http://schemas.microsoft.com/office/drawing/2014/main" id="{866C7364-3529-423C-AEC0-3E32E044395C}"/>
              </a:ext>
            </a:extLst>
          </p:cNvPr>
          <p:cNvPicPr>
            <a:picLocks noChangeAspect="1"/>
          </p:cNvPicPr>
          <p:nvPr/>
        </p:nvPicPr>
        <p:blipFill>
          <a:blip r:embed="rId3"/>
          <a:stretch>
            <a:fillRect/>
          </a:stretch>
        </p:blipFill>
        <p:spPr>
          <a:xfrm>
            <a:off x="1170542" y="2484784"/>
            <a:ext cx="10024970" cy="3363750"/>
          </a:xfrm>
          <a:prstGeom prst="rect">
            <a:avLst/>
          </a:prstGeom>
          <a:ln>
            <a:solidFill>
              <a:schemeClr val="bg1"/>
            </a:solidFill>
          </a:ln>
        </p:spPr>
      </p:pic>
    </p:spTree>
    <p:extLst>
      <p:ext uri="{BB962C8B-B14F-4D97-AF65-F5344CB8AC3E}">
        <p14:creationId xmlns:p14="http://schemas.microsoft.com/office/powerpoint/2010/main" val="101446083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601579" y="1973179"/>
            <a:ext cx="10892589" cy="4588043"/>
          </a:xfrm>
        </p:spPr>
        <p:txBody>
          <a:bodyPr>
            <a:normAutofit fontScale="775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3600" dirty="0">
                <a:solidFill>
                  <a:prstClr val="white">
                    <a:lumMod val="95000"/>
                  </a:prstClr>
                </a:solidFill>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8638707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496260" y="-66256"/>
            <a:ext cx="10515600" cy="1030870"/>
          </a:xfrm>
        </p:spPr>
        <p:txBody>
          <a:bodyPr>
            <a:normAutofit/>
          </a:bodyPr>
          <a:lstStyle/>
          <a:p>
            <a:pPr algn="ctr"/>
            <a:r>
              <a:rPr lang="en-US" dirty="0">
                <a:solidFill>
                  <a:srgbClr val="FFFFFF"/>
                </a:solidFill>
              </a:rPr>
              <a:t>Summary</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119271" y="351902"/>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50000"/>
              </a:lnSpc>
              <a:buFont typeface="Wingdings" pitchFamily="2" charset="2"/>
              <a:buChar char="q"/>
            </a:pPr>
            <a:r>
              <a:rPr lang="en-US" sz="11200" dirty="0">
                <a:solidFill>
                  <a:prstClr val="white"/>
                </a:solidFill>
              </a:rPr>
              <a:t>Most calls were received in the YEAR 2003</a:t>
            </a:r>
          </a:p>
          <a:p>
            <a:pPr algn="just">
              <a:lnSpc>
                <a:spcPct val="150000"/>
              </a:lnSpc>
              <a:buFont typeface="Wingdings" pitchFamily="2" charset="2"/>
              <a:buChar char="q"/>
            </a:pPr>
            <a:r>
              <a:rPr lang="en-US" sz="11200" dirty="0">
                <a:solidFill>
                  <a:prstClr val="white"/>
                </a:solidFill>
              </a:rPr>
              <a:t>Administrative incident had the least requirement for dispatch units from San Francisco Fire Department</a:t>
            </a:r>
          </a:p>
          <a:p>
            <a:pPr algn="just">
              <a:lnSpc>
                <a:spcPct val="150000"/>
              </a:lnSpc>
              <a:buFont typeface="Wingdings" pitchFamily="2" charset="2"/>
              <a:buChar char="q"/>
            </a:pPr>
            <a:r>
              <a:rPr lang="en-US" sz="11200" dirty="0">
                <a:solidFill>
                  <a:prstClr val="white"/>
                </a:solidFill>
              </a:rPr>
              <a:t>Most incident prone areas are of </a:t>
            </a:r>
            <a:r>
              <a:rPr lang="en-US" sz="11200" dirty="0" err="1">
                <a:solidFill>
                  <a:prstClr val="white"/>
                </a:solidFill>
              </a:rPr>
              <a:t>zipcodes</a:t>
            </a:r>
            <a:r>
              <a:rPr lang="en-US" sz="11200" dirty="0">
                <a:solidFill>
                  <a:prstClr val="white"/>
                </a:solidFill>
              </a:rPr>
              <a:t> 94102, 94103 and 94109</a:t>
            </a:r>
          </a:p>
          <a:p>
            <a:pPr algn="just">
              <a:lnSpc>
                <a:spcPct val="150000"/>
              </a:lnSpc>
              <a:buFont typeface="Wingdings" pitchFamily="2" charset="2"/>
              <a:buChar char="q"/>
            </a:pPr>
            <a:r>
              <a:rPr lang="en-US" sz="11200" dirty="0">
                <a:solidFill>
                  <a:prstClr val="white"/>
                </a:solidFill>
              </a:rPr>
              <a:t>Medical Incident was observed to see highest no of count</a:t>
            </a:r>
          </a:p>
          <a:p>
            <a:pPr algn="just">
              <a:lnSpc>
                <a:spcPct val="150000"/>
              </a:lnSpc>
              <a:buFont typeface="Wingdings" pitchFamily="2" charset="2"/>
              <a:buChar char="q"/>
            </a:pPr>
            <a:r>
              <a:rPr lang="en-US" sz="11200" dirty="0">
                <a:solidFill>
                  <a:prstClr val="white"/>
                </a:solidFill>
              </a:rPr>
              <a:t>Low priority calls have remained constant, Medium priority calls had highs and lows, High priority calls varies over the years.</a:t>
            </a:r>
          </a:p>
          <a:p>
            <a:pPr algn="just">
              <a:lnSpc>
                <a:spcPct val="150000"/>
              </a:lnSpc>
              <a:buFont typeface="Wingdings" pitchFamily="2" charset="2"/>
              <a:buChar char="q"/>
            </a:pPr>
            <a:r>
              <a:rPr lang="en-US" sz="11200" dirty="0">
                <a:solidFill>
                  <a:prstClr val="white"/>
                </a:solidFill>
              </a:rPr>
              <a:t>Five major areas to have reported most incidents are Financial District/South Beach, Bayview Hunters Point, Neighborhood Hayes Valley, Castro/Upper Market and Inner Sunset.</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02296711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dirty="0">
                <a:solidFill>
                  <a:srgbClr val="FFFFFF"/>
                </a:solidFill>
              </a:rPr>
              <a:t>LIMITATIONS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389022" y="752578"/>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10000"/>
              </a:lnSpc>
              <a:buFont typeface="Wingdings" pitchFamily="2" charset="2"/>
              <a:buChar char="q"/>
            </a:pPr>
            <a:r>
              <a:rPr lang="en-US" altLang="en-US" sz="11200" dirty="0">
                <a:solidFill>
                  <a:prstClr val="white"/>
                </a:solidFill>
              </a:rPr>
              <a:t>The Analysis of the Dataset revolved around different Incident types due to Limited parameters. </a:t>
            </a:r>
          </a:p>
          <a:p>
            <a:pPr algn="just">
              <a:lnSpc>
                <a:spcPct val="110000"/>
              </a:lnSpc>
              <a:buFont typeface="Wingdings" pitchFamily="2" charset="2"/>
              <a:buChar char="q"/>
            </a:pPr>
            <a:r>
              <a:rPr lang="en-US" altLang="en-US" sz="11200" dirty="0">
                <a:solidFill>
                  <a:prstClr val="white"/>
                </a:solidFill>
              </a:rPr>
              <a:t>The dataset should  have been more specific i.e. it should have more information pertaining to the actual cause of the incident, it would have been possible to analyze and infer the major reasons for the incident and provided a solution </a:t>
            </a:r>
          </a:p>
          <a:p>
            <a:pPr algn="just">
              <a:lnSpc>
                <a:spcPct val="110000"/>
              </a:lnSpc>
              <a:buFont typeface="Wingdings" pitchFamily="2" charset="2"/>
              <a:buChar char="q"/>
            </a:pPr>
            <a:r>
              <a:rPr lang="en-US" altLang="en-US" sz="11200" dirty="0">
                <a:solidFill>
                  <a:prstClr val="white"/>
                </a:solidFill>
              </a:rPr>
              <a:t>Certain incidents could be done as crimes too, had the data about incident caused by crimes be given, we could have analyzed the crimes that cause the incidents</a:t>
            </a:r>
          </a:p>
          <a:p>
            <a:pPr algn="just">
              <a:lnSpc>
                <a:spcPct val="110000"/>
              </a:lnSpc>
              <a:buFont typeface="Wingdings" pitchFamily="2" charset="2"/>
              <a:buChar char="q"/>
            </a:pPr>
            <a:r>
              <a:rPr lang="en-US" altLang="en-US" sz="11200" dirty="0">
                <a:solidFill>
                  <a:prstClr val="white"/>
                </a:solidFill>
              </a:rPr>
              <a:t>Had the data about damage been specified , we would have been able to analyze  each incident in depth</a:t>
            </a:r>
          </a:p>
          <a:p>
            <a:pPr algn="just">
              <a:lnSpc>
                <a:spcPct val="110000"/>
              </a:lnSpc>
              <a:buFont typeface="Wingdings" pitchFamily="2" charset="2"/>
              <a:buChar char="q"/>
            </a:pPr>
            <a:r>
              <a:rPr lang="en-US" altLang="en-US" sz="11200" dirty="0">
                <a:solidFill>
                  <a:prstClr val="white"/>
                </a:solidFill>
              </a:rPr>
              <a:t>The data set should have included the correct count of People injured in each incident in the particular are or </a:t>
            </a:r>
            <a:r>
              <a:rPr lang="en-US" altLang="en-US" sz="11200" dirty="0" err="1">
                <a:solidFill>
                  <a:prstClr val="white"/>
                </a:solidFill>
              </a:rPr>
              <a:t>zipcode</a:t>
            </a:r>
            <a:endParaRPr lang="en-US" altLang="en-US" sz="11200" dirty="0">
              <a:solidFill>
                <a:prstClr val="white"/>
              </a:solidFill>
            </a:endParaRPr>
          </a:p>
          <a:p>
            <a:pPr marL="0" indent="0">
              <a:buNone/>
            </a:pPr>
            <a:endParaRPr lang="en-US" sz="4300" dirty="0">
              <a:solidFill>
                <a:prstClr val="white">
                  <a:lumMod val="95000"/>
                </a:prstClr>
              </a:solidFill>
            </a:endParaRPr>
          </a:p>
          <a:p>
            <a:endParaRPr lang="en-US" sz="4300" dirty="0">
              <a:solidFill>
                <a:prstClr val="white">
                  <a:lumMod val="95000"/>
                </a:prstClr>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6207291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189" y="-64159"/>
            <a:ext cx="10515600" cy="1325563"/>
          </a:xfrm>
        </p:spPr>
        <p:txBody>
          <a:bodyPr>
            <a:normAutofit/>
          </a:bodyPr>
          <a:lstStyle/>
          <a:p>
            <a:pPr algn="ctr"/>
            <a:r>
              <a:rPr lang="en-US" dirty="0">
                <a:solidFill>
                  <a:srgbClr val="FFFFFF"/>
                </a:solidFill>
              </a:rPr>
              <a:t>INTRODUCTION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2" name="Rectangle 1">
            <a:extLst>
              <a:ext uri="{FF2B5EF4-FFF2-40B4-BE49-F238E27FC236}">
                <a16:creationId xmlns:a16="http://schemas.microsoft.com/office/drawing/2014/main" id="{8FC75DF0-C89D-4E69-9C55-E8B585730EAB}"/>
              </a:ext>
            </a:extLst>
          </p:cNvPr>
          <p:cNvSpPr/>
          <p:nvPr/>
        </p:nvSpPr>
        <p:spPr>
          <a:xfrm>
            <a:off x="247634" y="1154361"/>
            <a:ext cx="11696711" cy="5693866"/>
          </a:xfrm>
          <a:prstGeom prst="rect">
            <a:avLst/>
          </a:prstGeom>
        </p:spPr>
        <p:txBody>
          <a:bodyPr wrap="square">
            <a:spAutoFit/>
          </a:bodyPr>
          <a:lstStyle/>
          <a:p>
            <a:r>
              <a:rPr lang="en-US" sz="2800" dirty="0"/>
              <a:t>San Francisco Fire Department (SFFD)</a:t>
            </a:r>
          </a:p>
          <a:p>
            <a:r>
              <a:rPr lang="en-US" sz="2800" dirty="0"/>
              <a:t>The mission of the Fire Department is to protect the lives and property of the people of San Francisco from fires, natural disasters, and hazardous materials incidents; to save lives by providing emergency medical services; to prevent fires through prevention and education programs; and to provide a work environment that values health, wellness and cultural diversity and is free of harassment and discrimination</a:t>
            </a:r>
            <a:br>
              <a:rPr lang="en-US" sz="2800" dirty="0"/>
            </a:br>
            <a:r>
              <a:rPr lang="en-US" sz="2800" dirty="0"/>
              <a:t>The San Francisco Fire Department was established in 1866 and serves an estimated population of 1.4 Billion people residing in San Francisco</a:t>
            </a:r>
          </a:p>
          <a:p>
            <a:r>
              <a:rPr lang="en-US" sz="2800" dirty="0"/>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p:txBody>
      </p:sp>
    </p:spTree>
    <p:extLst>
      <p:ext uri="{BB962C8B-B14F-4D97-AF65-F5344CB8AC3E}">
        <p14:creationId xmlns:p14="http://schemas.microsoft.com/office/powerpoint/2010/main" val="8221950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PROJECT SCOPE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pPr>
              <a:buFont typeface="Wingdings" panose="05000000000000000000" pitchFamily="2" charset="2"/>
              <a:buChar char="q"/>
            </a:pPr>
            <a:r>
              <a:rPr lang="en-US" dirty="0">
                <a:solidFill>
                  <a:srgbClr val="FFFFFF"/>
                </a:solidFill>
              </a:rPr>
              <a:t>Analysis on 4 years San Francisco’s Fire Department dataset </a:t>
            </a:r>
          </a:p>
          <a:p>
            <a:pPr>
              <a:buFont typeface="Wingdings" panose="05000000000000000000" pitchFamily="2" charset="2"/>
              <a:buChar char="q"/>
            </a:pPr>
            <a:r>
              <a:rPr lang="en-US" dirty="0">
                <a:solidFill>
                  <a:srgbClr val="FFFFFF"/>
                </a:solidFill>
              </a:rPr>
              <a:t>The dataset obtained was analyzed using Oracle Cloud and HIVEQL</a:t>
            </a:r>
          </a:p>
          <a:p>
            <a:pPr>
              <a:buFont typeface="Wingdings" panose="05000000000000000000" pitchFamily="2" charset="2"/>
              <a:buChar char="q"/>
            </a:pPr>
            <a:r>
              <a:rPr lang="en-US" dirty="0">
                <a:solidFill>
                  <a:srgbClr val="FFFFFF"/>
                </a:solidFill>
              </a:rPr>
              <a:t>Data in HDFS was accessed using WINSCP</a:t>
            </a:r>
          </a:p>
          <a:p>
            <a:pPr>
              <a:buFont typeface="Wingdings" panose="05000000000000000000" pitchFamily="2" charset="2"/>
              <a:buChar char="q"/>
            </a:pPr>
            <a:r>
              <a:rPr lang="en-US" dirty="0">
                <a:solidFill>
                  <a:srgbClr val="FFFFFF"/>
                </a:solidFill>
              </a:rPr>
              <a:t>Visualization of the data analysis is done using Tableau </a:t>
            </a:r>
          </a:p>
          <a:p>
            <a:endParaRPr lang="en-US" dirty="0">
              <a:solidFill>
                <a:srgbClr val="FFFFFF"/>
              </a:solidFill>
            </a:endParaRPr>
          </a:p>
        </p:txBody>
      </p:sp>
    </p:spTree>
    <p:extLst>
      <p:ext uri="{BB962C8B-B14F-4D97-AF65-F5344CB8AC3E}">
        <p14:creationId xmlns:p14="http://schemas.microsoft.com/office/powerpoint/2010/main" val="2942729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37330" y="-30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WORK FLOW</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7" name="Flowchart: Preparation 6">
            <a:extLst>
              <a:ext uri="{FF2B5EF4-FFF2-40B4-BE49-F238E27FC236}">
                <a16:creationId xmlns:a16="http://schemas.microsoft.com/office/drawing/2014/main" id="{8A8FDE64-3E11-49FF-962A-23637034C63C}"/>
              </a:ext>
            </a:extLst>
          </p:cNvPr>
          <p:cNvSpPr/>
          <p:nvPr/>
        </p:nvSpPr>
        <p:spPr>
          <a:xfrm>
            <a:off x="3399096" y="2588003"/>
            <a:ext cx="2161848" cy="1295272"/>
          </a:xfrm>
          <a:prstGeom prst="flowChartPreparation">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WinSCP</a:t>
            </a:r>
          </a:p>
        </p:txBody>
      </p:sp>
      <p:sp>
        <p:nvSpPr>
          <p:cNvPr id="11" name="Arrow: Right 10">
            <a:extLst>
              <a:ext uri="{FF2B5EF4-FFF2-40B4-BE49-F238E27FC236}">
                <a16:creationId xmlns:a16="http://schemas.microsoft.com/office/drawing/2014/main" id="{4A9AC195-DBC8-4427-937A-9EB4ACD7CC91}"/>
              </a:ext>
            </a:extLst>
          </p:cNvPr>
          <p:cNvSpPr/>
          <p:nvPr/>
        </p:nvSpPr>
        <p:spPr>
          <a:xfrm>
            <a:off x="2487423" y="2993323"/>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B6AB31E-B2D5-4618-9F66-62B1BB007D1F}"/>
              </a:ext>
            </a:extLst>
          </p:cNvPr>
          <p:cNvPicPr>
            <a:picLocks noChangeAspect="1"/>
          </p:cNvPicPr>
          <p:nvPr/>
        </p:nvPicPr>
        <p:blipFill>
          <a:blip r:embed="rId3"/>
          <a:stretch>
            <a:fillRect/>
          </a:stretch>
        </p:blipFill>
        <p:spPr>
          <a:xfrm>
            <a:off x="6592205" y="2588003"/>
            <a:ext cx="2188654" cy="1304657"/>
          </a:xfrm>
          <a:prstGeom prst="rect">
            <a:avLst/>
          </a:prstGeom>
        </p:spPr>
      </p:pic>
      <p:pic>
        <p:nvPicPr>
          <p:cNvPr id="18" name="Picture 17">
            <a:extLst>
              <a:ext uri="{FF2B5EF4-FFF2-40B4-BE49-F238E27FC236}">
                <a16:creationId xmlns:a16="http://schemas.microsoft.com/office/drawing/2014/main" id="{6D75D7C0-E7B0-460D-9A79-4967F23A4CC6}"/>
              </a:ext>
            </a:extLst>
          </p:cNvPr>
          <p:cNvPicPr>
            <a:picLocks noChangeAspect="1"/>
          </p:cNvPicPr>
          <p:nvPr/>
        </p:nvPicPr>
        <p:blipFill>
          <a:blip r:embed="rId3"/>
          <a:stretch>
            <a:fillRect/>
          </a:stretch>
        </p:blipFill>
        <p:spPr>
          <a:xfrm>
            <a:off x="9777166" y="2588003"/>
            <a:ext cx="2188654" cy="1304657"/>
          </a:xfrm>
          <a:prstGeom prst="rect">
            <a:avLst/>
          </a:prstGeom>
        </p:spPr>
      </p:pic>
      <p:pic>
        <p:nvPicPr>
          <p:cNvPr id="19" name="Picture 18">
            <a:extLst>
              <a:ext uri="{FF2B5EF4-FFF2-40B4-BE49-F238E27FC236}">
                <a16:creationId xmlns:a16="http://schemas.microsoft.com/office/drawing/2014/main" id="{8ECC3B6B-9177-4AEE-AA69-BE69BD8B4B38}"/>
              </a:ext>
            </a:extLst>
          </p:cNvPr>
          <p:cNvPicPr>
            <a:picLocks noChangeAspect="1"/>
          </p:cNvPicPr>
          <p:nvPr/>
        </p:nvPicPr>
        <p:blipFill>
          <a:blip r:embed="rId4"/>
          <a:stretch>
            <a:fillRect/>
          </a:stretch>
        </p:blipFill>
        <p:spPr>
          <a:xfrm>
            <a:off x="5713454" y="2916946"/>
            <a:ext cx="695004" cy="518205"/>
          </a:xfrm>
          <a:prstGeom prst="rect">
            <a:avLst/>
          </a:prstGeom>
        </p:spPr>
      </p:pic>
      <p:pic>
        <p:nvPicPr>
          <p:cNvPr id="21" name="Picture 20">
            <a:extLst>
              <a:ext uri="{FF2B5EF4-FFF2-40B4-BE49-F238E27FC236}">
                <a16:creationId xmlns:a16="http://schemas.microsoft.com/office/drawing/2014/main" id="{0E79EB1C-04C3-4064-BDE1-DFE21FAE3F9D}"/>
              </a:ext>
            </a:extLst>
          </p:cNvPr>
          <p:cNvPicPr>
            <a:picLocks noChangeAspect="1"/>
          </p:cNvPicPr>
          <p:nvPr/>
        </p:nvPicPr>
        <p:blipFill>
          <a:blip r:embed="rId4"/>
          <a:stretch>
            <a:fillRect/>
          </a:stretch>
        </p:blipFill>
        <p:spPr>
          <a:xfrm>
            <a:off x="8976316" y="2922220"/>
            <a:ext cx="695004" cy="518205"/>
          </a:xfrm>
          <a:prstGeom prst="rect">
            <a:avLst/>
          </a:prstGeom>
        </p:spPr>
      </p:pic>
      <p:pic>
        <p:nvPicPr>
          <p:cNvPr id="25" name="Picture 24">
            <a:extLst>
              <a:ext uri="{FF2B5EF4-FFF2-40B4-BE49-F238E27FC236}">
                <a16:creationId xmlns:a16="http://schemas.microsoft.com/office/drawing/2014/main" id="{B28D71C4-0E70-4509-9ECC-6132CEED54F7}"/>
              </a:ext>
            </a:extLst>
          </p:cNvPr>
          <p:cNvPicPr>
            <a:picLocks noChangeAspect="1"/>
          </p:cNvPicPr>
          <p:nvPr/>
        </p:nvPicPr>
        <p:blipFill>
          <a:blip r:embed="rId5"/>
          <a:stretch>
            <a:fillRect/>
          </a:stretch>
        </p:blipFill>
        <p:spPr>
          <a:xfrm>
            <a:off x="201025" y="2588003"/>
            <a:ext cx="2188654" cy="1304657"/>
          </a:xfrm>
          <a:prstGeom prst="rect">
            <a:avLst/>
          </a:prstGeom>
        </p:spPr>
      </p:pic>
      <p:sp>
        <p:nvSpPr>
          <p:cNvPr id="26" name="TextBox 25">
            <a:extLst>
              <a:ext uri="{FF2B5EF4-FFF2-40B4-BE49-F238E27FC236}">
                <a16:creationId xmlns:a16="http://schemas.microsoft.com/office/drawing/2014/main" id="{34357741-C3FC-42AF-B803-9440CD0BFCB6}"/>
              </a:ext>
            </a:extLst>
          </p:cNvPr>
          <p:cNvSpPr txBox="1"/>
          <p:nvPr/>
        </p:nvSpPr>
        <p:spPr>
          <a:xfrm>
            <a:off x="685752" y="3013513"/>
            <a:ext cx="1219200" cy="400110"/>
          </a:xfrm>
          <a:prstGeom prst="rect">
            <a:avLst/>
          </a:prstGeom>
          <a:noFill/>
        </p:spPr>
        <p:txBody>
          <a:bodyPr wrap="square" rtlCol="0">
            <a:spAutoFit/>
          </a:bodyPr>
          <a:lstStyle/>
          <a:p>
            <a:r>
              <a:rPr lang="en-US" sz="2000" dirty="0"/>
              <a:t>Data Logs</a:t>
            </a:r>
          </a:p>
        </p:txBody>
      </p:sp>
      <p:sp>
        <p:nvSpPr>
          <p:cNvPr id="27" name="TextBox 26">
            <a:extLst>
              <a:ext uri="{FF2B5EF4-FFF2-40B4-BE49-F238E27FC236}">
                <a16:creationId xmlns:a16="http://schemas.microsoft.com/office/drawing/2014/main" id="{2EFF4F24-FFA3-4697-83D5-74C530756078}"/>
              </a:ext>
            </a:extLst>
          </p:cNvPr>
          <p:cNvSpPr txBox="1"/>
          <p:nvPr/>
        </p:nvSpPr>
        <p:spPr>
          <a:xfrm>
            <a:off x="7111140" y="2998124"/>
            <a:ext cx="1107097" cy="400110"/>
          </a:xfrm>
          <a:prstGeom prst="rect">
            <a:avLst/>
          </a:prstGeom>
          <a:noFill/>
        </p:spPr>
        <p:txBody>
          <a:bodyPr wrap="square" rtlCol="0">
            <a:spAutoFit/>
          </a:bodyPr>
          <a:lstStyle/>
          <a:p>
            <a:r>
              <a:rPr lang="en-US" sz="2000" dirty="0"/>
              <a:t>Analysis</a:t>
            </a:r>
          </a:p>
        </p:txBody>
      </p:sp>
      <p:sp>
        <p:nvSpPr>
          <p:cNvPr id="31" name="TextBox 30">
            <a:extLst>
              <a:ext uri="{FF2B5EF4-FFF2-40B4-BE49-F238E27FC236}">
                <a16:creationId xmlns:a16="http://schemas.microsoft.com/office/drawing/2014/main" id="{D8F57A75-ADA3-4BB3-8456-7F4EE5F95933}"/>
              </a:ext>
            </a:extLst>
          </p:cNvPr>
          <p:cNvSpPr txBox="1"/>
          <p:nvPr/>
        </p:nvSpPr>
        <p:spPr>
          <a:xfrm>
            <a:off x="10250905" y="2916946"/>
            <a:ext cx="1225172" cy="707886"/>
          </a:xfrm>
          <a:prstGeom prst="rect">
            <a:avLst/>
          </a:prstGeom>
          <a:noFill/>
        </p:spPr>
        <p:txBody>
          <a:bodyPr wrap="square" rtlCol="0">
            <a:spAutoFit/>
          </a:bodyPr>
          <a:lstStyle/>
          <a:p>
            <a:pPr algn="ctr"/>
            <a:r>
              <a:rPr lang="en-US" sz="2000" dirty="0"/>
              <a:t>Visualized Report</a:t>
            </a:r>
          </a:p>
        </p:txBody>
      </p:sp>
      <p:pic>
        <p:nvPicPr>
          <p:cNvPr id="33" name="Picture 4" descr="CSV-file-image.png">
            <a:extLst>
              <a:ext uri="{FF2B5EF4-FFF2-40B4-BE49-F238E27FC236}">
                <a16:creationId xmlns:a16="http://schemas.microsoft.com/office/drawing/2014/main" id="{4B171984-3C10-4C4E-AFE1-D271F6B033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4572" y="4461932"/>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2A4DB2F2-3CDB-43A5-BAAB-9BD276FEC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676" y="4406955"/>
            <a:ext cx="1255712" cy="1255712"/>
          </a:xfrm>
          <a:prstGeom prst="rect">
            <a:avLst/>
          </a:prstGeom>
        </p:spPr>
      </p:pic>
      <p:pic>
        <p:nvPicPr>
          <p:cNvPr id="36" name="Picture 35">
            <a:extLst>
              <a:ext uri="{FF2B5EF4-FFF2-40B4-BE49-F238E27FC236}">
                <a16:creationId xmlns:a16="http://schemas.microsoft.com/office/drawing/2014/main" id="{85F61128-390C-481C-8900-9A3AC3D79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5097" y="4516909"/>
            <a:ext cx="1622758" cy="1145758"/>
          </a:xfrm>
          <a:prstGeom prst="rect">
            <a:avLst/>
          </a:prstGeom>
        </p:spPr>
      </p:pic>
      <p:pic>
        <p:nvPicPr>
          <p:cNvPr id="38" name="Picture 4">
            <a:extLst>
              <a:ext uri="{FF2B5EF4-FFF2-40B4-BE49-F238E27FC236}">
                <a16:creationId xmlns:a16="http://schemas.microsoft.com/office/drawing/2014/main" id="{52631C85-D772-492D-B88C-879430CEA5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53272" y="46550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rrow: Right 38">
            <a:extLst>
              <a:ext uri="{FF2B5EF4-FFF2-40B4-BE49-F238E27FC236}">
                <a16:creationId xmlns:a16="http://schemas.microsoft.com/office/drawing/2014/main" id="{69EC094E-73CE-4A88-9767-44EDC40DAD87}"/>
              </a:ext>
            </a:extLst>
          </p:cNvPr>
          <p:cNvSpPr/>
          <p:nvPr/>
        </p:nvSpPr>
        <p:spPr>
          <a:xfrm>
            <a:off x="2523456"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Right 39">
            <a:extLst>
              <a:ext uri="{FF2B5EF4-FFF2-40B4-BE49-F238E27FC236}">
                <a16:creationId xmlns:a16="http://schemas.microsoft.com/office/drawing/2014/main" id="{47FCB09E-D7EB-4E09-810F-AA583F213047}"/>
              </a:ext>
            </a:extLst>
          </p:cNvPr>
          <p:cNvSpPr/>
          <p:nvPr/>
        </p:nvSpPr>
        <p:spPr>
          <a:xfrm>
            <a:off x="5771853"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6A96694-24CC-4A3F-8BA2-172990084117}"/>
              </a:ext>
            </a:extLst>
          </p:cNvPr>
          <p:cNvSpPr/>
          <p:nvPr/>
        </p:nvSpPr>
        <p:spPr>
          <a:xfrm>
            <a:off x="8900780"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3256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DATA SET</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r>
              <a:rPr lang="en-US" sz="11200" dirty="0">
                <a:solidFill>
                  <a:srgbClr val="FFFFFF"/>
                </a:solidFill>
              </a:rPr>
              <a:t>Dataset link : https://data.sfgov.org/Public-Safety/Fire-Department-Calls-for-Service/nuek-vuh3</a:t>
            </a:r>
          </a:p>
          <a:p>
            <a:pPr>
              <a:buFont typeface="Wingdings" panose="05000000000000000000" pitchFamily="2" charset="2"/>
              <a:buChar char="q"/>
            </a:pPr>
            <a:r>
              <a:rPr lang="en-US" sz="11200" dirty="0">
                <a:solidFill>
                  <a:srgbClr val="FFFFFF"/>
                </a:solidFill>
              </a:rPr>
              <a:t>Dataset contains about 4.51Million rows and 34 columns </a:t>
            </a:r>
          </a:p>
          <a:p>
            <a:pPr>
              <a:buFont typeface="Wingdings" panose="05000000000000000000" pitchFamily="2" charset="2"/>
              <a:buChar char="q"/>
            </a:pPr>
            <a:r>
              <a:rPr lang="en-US" sz="11200" dirty="0">
                <a:solidFill>
                  <a:srgbClr val="FFFFFF"/>
                </a:solidFill>
              </a:rPr>
              <a:t>Dataset mainly comprises of: </a:t>
            </a:r>
          </a:p>
          <a:p>
            <a:pPr>
              <a:buFont typeface="Wingdings" panose="05000000000000000000" pitchFamily="2" charset="2"/>
              <a:buChar char="q"/>
            </a:pPr>
            <a:r>
              <a:rPr lang="en-US" sz="11200" dirty="0">
                <a:solidFill>
                  <a:srgbClr val="FFFFFF"/>
                </a:solidFill>
              </a:rPr>
              <a:t>Call Id	</a:t>
            </a:r>
          </a:p>
          <a:p>
            <a:pPr>
              <a:buFont typeface="Wingdings" panose="05000000000000000000" pitchFamily="2" charset="2"/>
              <a:buChar char="q"/>
            </a:pPr>
            <a:r>
              <a:rPr lang="en-US" sz="11200" dirty="0">
                <a:solidFill>
                  <a:srgbClr val="FFFFFF"/>
                </a:solidFill>
              </a:rPr>
              <a:t>Incident types	</a:t>
            </a:r>
          </a:p>
          <a:p>
            <a:pPr>
              <a:buFont typeface="Wingdings" panose="05000000000000000000" pitchFamily="2" charset="2"/>
              <a:buChar char="q"/>
            </a:pPr>
            <a:r>
              <a:rPr lang="en-US" sz="11200" dirty="0">
                <a:solidFill>
                  <a:srgbClr val="FFFFFF"/>
                </a:solidFill>
              </a:rPr>
              <a:t>Location details</a:t>
            </a:r>
          </a:p>
          <a:p>
            <a:pPr>
              <a:buFont typeface="Wingdings" panose="05000000000000000000" pitchFamily="2" charset="2"/>
              <a:buChar char="q"/>
            </a:pPr>
            <a:r>
              <a:rPr lang="en-US" sz="11200" dirty="0">
                <a:solidFill>
                  <a:srgbClr val="FFFFFF"/>
                </a:solidFill>
              </a:rPr>
              <a:t>Format: CSV </a:t>
            </a:r>
          </a:p>
          <a:p>
            <a:pPr>
              <a:buFont typeface="Wingdings" panose="05000000000000000000" pitchFamily="2" charset="2"/>
              <a:buChar char="q"/>
            </a:pPr>
            <a:r>
              <a:rPr lang="en-US" sz="11200" dirty="0">
                <a:solidFill>
                  <a:srgbClr val="FFFFFF"/>
                </a:solidFill>
              </a:rPr>
              <a:t>Size: 1.7 GB</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579035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HARDWARE SPECIFICATION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1" y="1852863"/>
            <a:ext cx="6781800" cy="3200400"/>
          </a:xfrm>
        </p:spPr>
        <p:txBody>
          <a:bodyPr>
            <a:normAutofit fontScale="25000" lnSpcReduction="20000"/>
          </a:bodyPr>
          <a:lstStyle/>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r>
              <a:rPr lang="en-US" sz="11200" dirty="0">
                <a:solidFill>
                  <a:srgbClr val="FFFFFF"/>
                </a:solidFill>
              </a:rPr>
              <a:t>Oracle Big Data Compute Edition: 5 nodes </a:t>
            </a:r>
          </a:p>
          <a:p>
            <a:pPr>
              <a:buFont typeface="Wingdings" panose="05000000000000000000" pitchFamily="2" charset="2"/>
              <a:buChar char="q"/>
            </a:pPr>
            <a:r>
              <a:rPr lang="en-US" sz="11200" dirty="0">
                <a:solidFill>
                  <a:srgbClr val="FFFFFF"/>
                </a:solidFill>
              </a:rPr>
              <a:t>OCPUs:                   10      </a:t>
            </a:r>
          </a:p>
          <a:p>
            <a:pPr>
              <a:buFont typeface="Wingdings" panose="05000000000000000000" pitchFamily="2" charset="2"/>
              <a:buChar char="q"/>
            </a:pPr>
            <a:r>
              <a:rPr lang="en-US" sz="11200" dirty="0">
                <a:solidFill>
                  <a:srgbClr val="FFFFFF"/>
                </a:solidFill>
              </a:rPr>
              <a:t>Memory:                150 GB                                             </a:t>
            </a:r>
          </a:p>
          <a:p>
            <a:pPr>
              <a:buFont typeface="Wingdings" panose="05000000000000000000" pitchFamily="2" charset="2"/>
              <a:buChar char="q"/>
            </a:pPr>
            <a:r>
              <a:rPr lang="en-US" sz="11200" dirty="0">
                <a:solidFill>
                  <a:srgbClr val="FFFFFF"/>
                </a:solidFill>
              </a:rPr>
              <a:t>Storage:                  678 GB</a:t>
            </a:r>
          </a:p>
          <a:p>
            <a:pPr>
              <a:buFont typeface="Wingdings" panose="05000000000000000000" pitchFamily="2" charset="2"/>
              <a:buChar char="q"/>
            </a:pPr>
            <a:r>
              <a:rPr lang="en-US" sz="11200" dirty="0">
                <a:solidFill>
                  <a:srgbClr val="FFFFFF"/>
                </a:solidFill>
              </a:rPr>
              <a:t>HDFS Capacity:      147 GB</a:t>
            </a:r>
          </a:p>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524477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WinSCP</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7" name="Picture 6" descr="A screenshot of a social media post&#10;&#10;Description automatically generated">
            <a:extLst>
              <a:ext uri="{FF2B5EF4-FFF2-40B4-BE49-F238E27FC236}">
                <a16:creationId xmlns:a16="http://schemas.microsoft.com/office/drawing/2014/main" id="{409676D7-FEC3-477C-85A0-87C3AE3A0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396" y="1487935"/>
            <a:ext cx="7839283" cy="4876806"/>
          </a:xfrm>
          <a:prstGeom prst="rect">
            <a:avLst/>
          </a:prstGeom>
        </p:spPr>
      </p:pic>
    </p:spTree>
    <p:extLst>
      <p:ext uri="{BB962C8B-B14F-4D97-AF65-F5344CB8AC3E}">
        <p14:creationId xmlns:p14="http://schemas.microsoft.com/office/powerpoint/2010/main" val="4570834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t>DROP TABLE IF EXISTS FIRE; </a:t>
            </a:r>
          </a:p>
          <a:p>
            <a:pPr marL="0" indent="0">
              <a:buNone/>
            </a:pPr>
            <a:r>
              <a:rPr lang="en-US" sz="11200" dirty="0"/>
              <a:t>CREATE EXTERNAL TABLE IF NOT EXISTS</a:t>
            </a:r>
          </a:p>
          <a:p>
            <a:pPr marL="0" indent="0">
              <a:buNone/>
            </a:pPr>
            <a:r>
              <a:rPr lang="en-US" sz="11200" dirty="0"/>
              <a:t>FIRE(</a:t>
            </a:r>
            <a:r>
              <a:rPr lang="en-US" sz="11200" dirty="0" err="1"/>
              <a:t>Call_Number</a:t>
            </a:r>
            <a:r>
              <a:rPr lang="en-US" sz="11200" dirty="0"/>
              <a:t> </a:t>
            </a:r>
            <a:r>
              <a:rPr lang="en-US" sz="11200" dirty="0" err="1"/>
              <a:t>BIGINT,Incident_Number</a:t>
            </a:r>
            <a:r>
              <a:rPr lang="en-US" sz="11200" dirty="0"/>
              <a:t> </a:t>
            </a:r>
            <a:r>
              <a:rPr lang="en-US" sz="11200" dirty="0" err="1"/>
              <a:t>INT,Call_Type</a:t>
            </a:r>
            <a:r>
              <a:rPr lang="en-US" sz="11200" dirty="0"/>
              <a:t> </a:t>
            </a:r>
            <a:r>
              <a:rPr lang="en-US" sz="11200" dirty="0" err="1"/>
              <a:t>STRING,Call_Date</a:t>
            </a:r>
            <a:r>
              <a:rPr lang="en-US" sz="11200" dirty="0"/>
              <a:t> </a:t>
            </a:r>
            <a:r>
              <a:rPr lang="en-US" sz="11200" dirty="0" err="1"/>
              <a:t>STRING,Call_Final_Disposition</a:t>
            </a:r>
            <a:r>
              <a:rPr lang="en-US" sz="11200" dirty="0"/>
              <a:t> </a:t>
            </a:r>
            <a:r>
              <a:rPr lang="en-US" sz="11200" dirty="0" err="1"/>
              <a:t>STRING,Address</a:t>
            </a:r>
            <a:r>
              <a:rPr lang="en-US" sz="11200" dirty="0"/>
              <a:t> </a:t>
            </a:r>
            <a:r>
              <a:rPr lang="en-US" sz="11200" dirty="0" err="1"/>
              <a:t>STRING,Zipcode</a:t>
            </a:r>
            <a:r>
              <a:rPr lang="en-US" sz="11200" dirty="0"/>
              <a:t> </a:t>
            </a:r>
            <a:r>
              <a:rPr lang="en-US" sz="11200" dirty="0" err="1"/>
              <a:t>BIGINT,Box</a:t>
            </a:r>
            <a:r>
              <a:rPr lang="en-US" sz="11200" dirty="0"/>
              <a:t> </a:t>
            </a:r>
            <a:r>
              <a:rPr lang="en-US" sz="11200" dirty="0" err="1"/>
              <a:t>INT,Priority</a:t>
            </a:r>
            <a:r>
              <a:rPr lang="en-US" sz="11200" dirty="0"/>
              <a:t> </a:t>
            </a:r>
            <a:r>
              <a:rPr lang="en-US" sz="11200" dirty="0" err="1"/>
              <a:t>INT,ALS_Unit</a:t>
            </a:r>
            <a:r>
              <a:rPr lang="en-US" sz="11200" dirty="0"/>
              <a:t> </a:t>
            </a:r>
            <a:r>
              <a:rPr lang="en-US" sz="11200" dirty="0" err="1"/>
              <a:t>STRING,Number_of_Alarms</a:t>
            </a:r>
            <a:r>
              <a:rPr lang="en-US" sz="11200" dirty="0"/>
              <a:t> </a:t>
            </a:r>
            <a:r>
              <a:rPr lang="en-US" sz="11200" dirty="0" err="1"/>
              <a:t>INT,Unit_Type</a:t>
            </a:r>
            <a:r>
              <a:rPr lang="en-US" sz="11200" dirty="0"/>
              <a:t> </a:t>
            </a:r>
            <a:r>
              <a:rPr lang="en-US" sz="11200" dirty="0" err="1"/>
              <a:t>STRING,Neighborhood</a:t>
            </a:r>
            <a:r>
              <a:rPr lang="en-US" sz="11200" dirty="0"/>
              <a:t> </a:t>
            </a:r>
            <a:r>
              <a:rPr lang="en-US" sz="11200" dirty="0" err="1"/>
              <a:t>STRING,Latitude</a:t>
            </a:r>
            <a:r>
              <a:rPr lang="en-US" sz="11200" dirty="0"/>
              <a:t> </a:t>
            </a:r>
            <a:r>
              <a:rPr lang="en-US" sz="11200" dirty="0" err="1"/>
              <a:t>DOUBLE,Longitude</a:t>
            </a:r>
            <a:r>
              <a:rPr lang="en-US" sz="11200" dirty="0"/>
              <a:t> DOUBLE)</a:t>
            </a:r>
          </a:p>
          <a:p>
            <a:pPr marL="0" indent="0">
              <a:buNone/>
            </a:pPr>
            <a:r>
              <a:rPr lang="en-US" sz="11200" dirty="0"/>
              <a:t>ROW FORMAT DELIMITED FIELDS TERMINATED BY ','</a:t>
            </a:r>
          </a:p>
          <a:p>
            <a:pPr marL="0" indent="0">
              <a:buNone/>
            </a:pPr>
            <a:r>
              <a:rPr lang="en-US" sz="11200" dirty="0"/>
              <a:t>STORED AS TEXTFILE LOCATION '/user/</a:t>
            </a:r>
            <a:r>
              <a:rPr lang="en-US" sz="11200" dirty="0" err="1"/>
              <a:t>ianbudu</a:t>
            </a:r>
            <a:r>
              <a:rPr lang="en-US" sz="11200" dirty="0"/>
              <a:t>/NIM/FIRE'</a:t>
            </a:r>
          </a:p>
          <a:p>
            <a:pPr marL="0" indent="0">
              <a:buNone/>
            </a:pPr>
            <a:r>
              <a:rPr lang="en-US" sz="11200" dirty="0"/>
              <a:t>TBLPROPERTIES ("</a:t>
            </a:r>
            <a:r>
              <a:rPr lang="en-US" sz="11200" dirty="0" err="1"/>
              <a:t>skip.header.line.count</a:t>
            </a:r>
            <a:r>
              <a:rPr lang="en-US" sz="11200" dirty="0"/>
              <a:t>"="1");</a:t>
            </a: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882151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909</Words>
  <Application>Microsoft Macintosh PowerPoint</Application>
  <PresentationFormat>Widescreen</PresentationFormat>
  <Paragraphs>252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Eras Medium ITC</vt:lpstr>
      <vt:lpstr>Wingdings</vt:lpstr>
      <vt:lpstr>Office Theme</vt:lpstr>
      <vt:lpstr>FIRE DEPARTMENT CALL LOG ANALYSIS IN SAN FRANCISCO  </vt:lpstr>
      <vt:lpstr>CONTENTS</vt:lpstr>
      <vt:lpstr>INTRODUCTION</vt:lpstr>
      <vt:lpstr>PROJECT SCOPE</vt:lpstr>
      <vt:lpstr>WORK FLOW</vt:lpstr>
      <vt:lpstr>DATA SET</vt:lpstr>
      <vt:lpstr>HARDWARE SPECIFICATION</vt:lpstr>
      <vt:lpstr>WinSCP</vt:lpstr>
      <vt:lpstr>QUERIES USED</vt:lpstr>
      <vt:lpstr>QUERIES USED</vt:lpstr>
      <vt:lpstr>QUERY FOR TABLE CREATION</vt:lpstr>
      <vt:lpstr>CONTENTS OF THE TABLE </vt:lpstr>
      <vt:lpstr>NUMBER OF CALLS REGISTERED BY FIRE DEPARTMENT OVER THE SPAN OF 4 YEARS</vt:lpstr>
      <vt:lpstr>NUMBER OF CALLS REGISTERED BY FIRE DEPARTMENT OVER THE SPAN OF 4 YEARS</vt:lpstr>
      <vt:lpstr>THE NUMBER OF UNITS DISPATCHED ACCORDING TO THE DIFFERENT TYPES OF CALLS REGISTERED</vt:lpstr>
      <vt:lpstr>THE NUMBER OF UNITS DISPATCHED ACCORDING TO THE DIFFERENT TYPES OF CALLS REGISTERED</vt:lpstr>
      <vt:lpstr>NUMBER OF INCIDENTS LABELLED BY ZIP CODES USING GEO SPATIAL</vt:lpstr>
      <vt:lpstr>NUMBER OF INCIDENTS THAT HAPPENDED IN A PARTICULAR ZIP CODE</vt:lpstr>
      <vt:lpstr>ANALYSIS OF INCIDENTS OVER THE PERIOD OF FOUR YEARS</vt:lpstr>
      <vt:lpstr>ANALYSIS OF INCIDENTS OVER THE PERIOD OF FOUR YEARS</vt:lpstr>
      <vt:lpstr>CALL TYPES CATEGORIZED ACCORDING TO LOW AND HIGH PRIORITIES</vt:lpstr>
      <vt:lpstr>CALL TYPES CATEGORIZED ACCORDING TO PRIORITIES</vt:lpstr>
      <vt:lpstr>COUNT OF CALL TYPES ACCORDING TO NEIGHBOURHOOD</vt:lpstr>
      <vt:lpstr>COUNT OF CALL TYPES ACCORDING TO NEIGHBOURHOOD</vt:lpstr>
      <vt:lpstr>Summary</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Systems, California State University Los Angeles </dc:title>
  <dc:creator>Albert Dabney</dc:creator>
  <cp:lastModifiedBy>Anbudurai, Ilavarasan</cp:lastModifiedBy>
  <cp:revision>12</cp:revision>
  <dcterms:created xsi:type="dcterms:W3CDTF">2018-12-03T03:47:26Z</dcterms:created>
  <dcterms:modified xsi:type="dcterms:W3CDTF">2018-12-03T10:40:05Z</dcterms:modified>
</cp:coreProperties>
</file>