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s/slide37.xml" ContentType="application/vnd.openxmlformats-officedocument.presentationml.slide+xml"/>
  <Override PartName="/ppt/slides/slide47.xml" ContentType="application/vnd.openxmlformats-officedocument.presentationml.slide+xml"/>
  <Override PartName="/ppt/slides/slide45.xml" ContentType="application/vnd.openxmlformats-officedocument.presentationml.slide+xml"/>
  <Override PartName="/ppt/slides/slide6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56.xml" ContentType="application/vnd.openxmlformats-officedocument.presentationml.slide+xml"/>
  <Override PartName="/ppt/slides/slide24.xml" ContentType="application/vnd.openxmlformats-officedocument.presentationml.slide+xml"/>
  <Override PartName="/ppt/slides/slide50.xml" ContentType="application/vnd.openxmlformats-officedocument.presentationml.slide+xml"/>
  <Override PartName="/ppt/slides/slide11.xml" ContentType="application/vnd.openxmlformats-officedocument.presentationml.slide+xml"/>
  <Override PartName="/ppt/slides/slide42.xml" ContentType="application/vnd.openxmlformats-officedocument.presentationml.slide+xml"/>
  <Override PartName="/ppt/slides/slide53.xml" ContentType="application/vnd.openxmlformats-officedocument.presentationml.slide+xml"/>
  <Override PartName="/ppt/slides/slide40.xml" ContentType="application/vnd.openxmlformats-officedocument.presentationml.slide+xml"/>
  <Override PartName="/ppt/slides/slide1.xml" ContentType="application/vnd.openxmlformats-officedocument.presentationml.slide+xml"/>
  <Override PartName="/ppt/slides/slide44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58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4.xml" ContentType="application/vnd.openxmlformats-officedocument.presentationml.slide+xml"/>
  <Override PartName="/ppt/slides/slide28.xml" ContentType="application/vnd.openxmlformats-officedocument.presentationml.slide+xml"/>
  <Override PartName="/ppt/slides/slide14.xml" ContentType="application/vnd.openxmlformats-officedocument.presentationml.slide+xml"/>
  <Override PartName="/ppt/slides/slide52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48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54.xml" ContentType="application/vnd.openxmlformats-officedocument.presentationml.slide+xml"/>
  <Override PartName="/ppt/slides/slide17.xml" ContentType="application/vnd.openxmlformats-officedocument.presentationml.slide+xml"/>
  <Override PartName="/ppt/slides/slide23.xml" ContentType="application/vnd.openxmlformats-officedocument.presentationml.slide+xml"/>
  <Override PartName="/ppt/slides/slide34.xml" ContentType="application/vnd.openxmlformats-officedocument.presentationml.slide+xml"/>
  <Override PartName="/ppt/slides/slide60.xml" ContentType="application/vnd.openxmlformats-officedocument.presentationml.slide+xml"/>
  <Override PartName="/ppt/slides/slide10.xml" ContentType="application/vnd.openxmlformats-officedocument.presentationml.slide+xml"/>
  <Override PartName="/ppt/slides/slide51.xml" ContentType="application/vnd.openxmlformats-officedocument.presentationml.slide+xml"/>
  <Override PartName="/ppt/slides/slide57.xml" ContentType="application/vnd.openxmlformats-officedocument.presentationml.slide+xml"/>
  <Override PartName="/ppt/slides/slide31.xml" ContentType="application/vnd.openxmlformats-officedocument.presentationml.slide+xml"/>
  <Override PartName="/ppt/slides/slide43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38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59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55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9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</p:sldIdLst>
  <p:sldSz cy="6858000" cx="9144000"/>
  <p:notesSz cy="9296400" cx="70104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33.xml" Type="http://schemas.openxmlformats.org/officeDocument/2006/relationships/slide" Id="rId39"/><Relationship Target="slides/slide32.xml" Type="http://schemas.openxmlformats.org/officeDocument/2006/relationships/slide" Id="rId38"/><Relationship Target="slides/slide31.xml" Type="http://schemas.openxmlformats.org/officeDocument/2006/relationships/slide" Id="rId37"/><Relationship Target="slides/slide30.xml" Type="http://schemas.openxmlformats.org/officeDocument/2006/relationships/slide" Id="rId36"/><Relationship Target="slides/slide24.xml" Type="http://schemas.openxmlformats.org/officeDocument/2006/relationships/slide" Id="rId30"/><Relationship Target="slides/slide25.xml" Type="http://schemas.openxmlformats.org/officeDocument/2006/relationships/slide" Id="rId31"/><Relationship Target="slides/slide28.xml" Type="http://schemas.openxmlformats.org/officeDocument/2006/relationships/slide" Id="rId34"/><Relationship Target="slides/slide29.xml" Type="http://schemas.openxmlformats.org/officeDocument/2006/relationships/slide" Id="rId35"/><Relationship Target="slides/slide26.xml" Type="http://schemas.openxmlformats.org/officeDocument/2006/relationships/slide" Id="rId32"/><Relationship Target="slides/slide27.xml" Type="http://schemas.openxmlformats.org/officeDocument/2006/relationships/slide" Id="rId33"/><Relationship Target="slides/slide42.xml" Type="http://schemas.openxmlformats.org/officeDocument/2006/relationships/slide" Id="rId48"/><Relationship Target="slides/slide41.xml" Type="http://schemas.openxmlformats.org/officeDocument/2006/relationships/slide" Id="rId47"/><Relationship Target="slides/slide43.xml" Type="http://schemas.openxmlformats.org/officeDocument/2006/relationships/slide" Id="rId49"/><Relationship Target="presProps.xml" Type="http://schemas.openxmlformats.org/officeDocument/2006/relationships/presProps" Id="rId2"/><Relationship Target="theme/theme2.xml" Type="http://schemas.openxmlformats.org/officeDocument/2006/relationships/theme" Id="rId1"/><Relationship Target="slides/slide34.xml" Type="http://schemas.openxmlformats.org/officeDocument/2006/relationships/slide" Id="rId40"/><Relationship Target="slideMasters/slideMaster1.xml" Type="http://schemas.openxmlformats.org/officeDocument/2006/relationships/slideMaster" Id="rId4"/><Relationship Target="slides/slide35.xml" Type="http://schemas.openxmlformats.org/officeDocument/2006/relationships/slide" Id="rId41"/><Relationship Target="tableStyles.xml" Type="http://schemas.openxmlformats.org/officeDocument/2006/relationships/tableStyles" Id="rId3"/><Relationship Target="slides/slide36.xml" Type="http://schemas.openxmlformats.org/officeDocument/2006/relationships/slide" Id="rId42"/><Relationship Target="slides/slide37.xml" Type="http://schemas.openxmlformats.org/officeDocument/2006/relationships/slide" Id="rId43"/><Relationship Target="slides/slide38.xml" Type="http://schemas.openxmlformats.org/officeDocument/2006/relationships/slide" Id="rId44"/><Relationship Target="slides/slide39.xml" Type="http://schemas.openxmlformats.org/officeDocument/2006/relationships/slide" Id="rId45"/><Relationship Target="slides/slide40.xml" Type="http://schemas.openxmlformats.org/officeDocument/2006/relationships/slide" Id="rId46"/><Relationship Target="slides/slide3.xml" Type="http://schemas.openxmlformats.org/officeDocument/2006/relationships/slide" Id="rId9"/><Relationship Target="notesMasters/notesMaster1.xml" Type="http://schemas.openxmlformats.org/officeDocument/2006/relationships/notesMaster" Id="rId6"/><Relationship Target="slideMasters/slideMaster2.xml" Type="http://schemas.openxmlformats.org/officeDocument/2006/relationships/slideMaster" Id="rId5"/><Relationship Target="slides/slide2.xml" Type="http://schemas.openxmlformats.org/officeDocument/2006/relationships/slide" Id="rId8"/><Relationship Target="slides/slide1.xml" Type="http://schemas.openxmlformats.org/officeDocument/2006/relationships/slide" Id="rId7"/><Relationship Target="slides/slide52.xml" Type="http://schemas.openxmlformats.org/officeDocument/2006/relationships/slide" Id="rId58"/><Relationship Target="slides/slide53.xml" Type="http://schemas.openxmlformats.org/officeDocument/2006/relationships/slide" Id="rId59"/><Relationship Target="slides/slide13.xml" Type="http://schemas.openxmlformats.org/officeDocument/2006/relationships/slide" Id="rId19"/><Relationship Target="slides/slide12.xml" Type="http://schemas.openxmlformats.org/officeDocument/2006/relationships/slide" Id="rId18"/><Relationship Target="slides/slide11.xml" Type="http://schemas.openxmlformats.org/officeDocument/2006/relationships/slide" Id="rId17"/><Relationship Target="slides/slide10.xml" Type="http://schemas.openxmlformats.org/officeDocument/2006/relationships/slide" Id="rId16"/><Relationship Target="slides/slide9.xml" Type="http://schemas.openxmlformats.org/officeDocument/2006/relationships/slide" Id="rId15"/><Relationship Target="slides/slide8.xml" Type="http://schemas.openxmlformats.org/officeDocument/2006/relationships/slide" Id="rId14"/><Relationship Target="slides/slide6.xml" Type="http://schemas.openxmlformats.org/officeDocument/2006/relationships/slide" Id="rId12"/><Relationship Target="slides/slide7.xml" Type="http://schemas.openxmlformats.org/officeDocument/2006/relationships/slide" Id="rId13"/><Relationship Target="slides/slide4.xml" Type="http://schemas.openxmlformats.org/officeDocument/2006/relationships/slide" Id="rId10"/><Relationship Target="slides/slide5.xml" Type="http://schemas.openxmlformats.org/officeDocument/2006/relationships/slide" Id="rId11"/><Relationship Target="slides/slide51.xml" Type="http://schemas.openxmlformats.org/officeDocument/2006/relationships/slide" Id="rId57"/><Relationship Target="slides/slide50.xml" Type="http://schemas.openxmlformats.org/officeDocument/2006/relationships/slide" Id="rId56"/><Relationship Target="slides/slide49.xml" Type="http://schemas.openxmlformats.org/officeDocument/2006/relationships/slide" Id="rId55"/><Relationship Target="slides/slide48.xml" Type="http://schemas.openxmlformats.org/officeDocument/2006/relationships/slide" Id="rId54"/><Relationship Target="slides/slide47.xml" Type="http://schemas.openxmlformats.org/officeDocument/2006/relationships/slide" Id="rId53"/><Relationship Target="slides/slide46.xml" Type="http://schemas.openxmlformats.org/officeDocument/2006/relationships/slide" Id="rId52"/><Relationship Target="slides/slide45.xml" Type="http://schemas.openxmlformats.org/officeDocument/2006/relationships/slide" Id="rId51"/><Relationship Target="slides/slide44.xml" Type="http://schemas.openxmlformats.org/officeDocument/2006/relationships/slide" Id="rId50"/><Relationship Target="slides/slide23.xml" Type="http://schemas.openxmlformats.org/officeDocument/2006/relationships/slide" Id="rId29"/><Relationship Target="slides/slide20.xml" Type="http://schemas.openxmlformats.org/officeDocument/2006/relationships/slide" Id="rId26"/><Relationship Target="slides/slide19.xml" Type="http://schemas.openxmlformats.org/officeDocument/2006/relationships/slide" Id="rId25"/><Relationship Target="slides/slide22.xml" Type="http://schemas.openxmlformats.org/officeDocument/2006/relationships/slide" Id="rId28"/><Relationship Target="slides/slide21.xml" Type="http://schemas.openxmlformats.org/officeDocument/2006/relationships/slide" Id="rId27"/><Relationship Target="slides/slide15.xml" Type="http://schemas.openxmlformats.org/officeDocument/2006/relationships/slide" Id="rId21"/><Relationship Target="slides/slide16.xml" Type="http://schemas.openxmlformats.org/officeDocument/2006/relationships/slide" Id="rId22"/><Relationship Target="slides/slide54.xml" Type="http://schemas.openxmlformats.org/officeDocument/2006/relationships/slide" Id="rId60"/><Relationship Target="slides/slide17.xml" Type="http://schemas.openxmlformats.org/officeDocument/2006/relationships/slide" Id="rId23"/><Relationship Target="slides/slide18.xml" Type="http://schemas.openxmlformats.org/officeDocument/2006/relationships/slide" Id="rId24"/><Relationship Target="slides/slide14.xml" Type="http://schemas.openxmlformats.org/officeDocument/2006/relationships/slide" Id="rId20"/><Relationship Target="slides/slide60.xml" Type="http://schemas.openxmlformats.org/officeDocument/2006/relationships/slide" Id="rId66"/><Relationship Target="slides/slide59.xml" Type="http://schemas.openxmlformats.org/officeDocument/2006/relationships/slide" Id="rId65"/><Relationship Target="slides/slide56.xml" Type="http://schemas.openxmlformats.org/officeDocument/2006/relationships/slide" Id="rId62"/><Relationship Target="slides/slide55.xml" Type="http://schemas.openxmlformats.org/officeDocument/2006/relationships/slide" Id="rId61"/><Relationship Target="slides/slide58.xml" Type="http://schemas.openxmlformats.org/officeDocument/2006/relationships/slide" Id="rId64"/><Relationship Target="slides/slide57.xml" Type="http://schemas.openxmlformats.org/officeDocument/2006/relationships/slide" Id="rId63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y="0" x="0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l" rtl="0" marR="0" indent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l" rtl="0" marR="0" indent="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l" rtl="0" marR="0" indent="0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algn="l" rtl="0" marR="0" indent="0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algn="l" rtl="0" marR="0" indent="0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algn="l" rtl="0" marR="0" indent="0" marL="457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algn="l" rtl="0" marR="0" indent="0" marL="6400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y="0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l" rtl="0" marR="0" indent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l" rtl="0" marR="0" indent="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l" rtl="0" marR="0" indent="0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algn="l" rtl="0" marR="0" indent="0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algn="l" rtl="0" marR="0" indent="0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algn="l" rtl="0" marR="0" indent="0" marL="457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algn="l" rtl="0" marR="0" indent="0" marL="6400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y="8831261" x="0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l" rtl="0" marR="0" indent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l" rtl="0" marR="0" indent="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l" rtl="0" marR="0" indent="0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algn="l" rtl="0" marR="0" indent="0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algn="l" rtl="0" marR="0" indent="0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algn="l" rtl="0" marR="0" indent="0" marL="457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algn="l" rtl="0" marR="0" indent="0" marL="6400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>
            <a:lvl1pPr algn="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trike="noStrike" u="none" b="0" cap="none" baseline="0" sz="130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 indent="0" mar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y="695325" x="1179512"/>
            <a:ext cy="3489325" cx="4652962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y="4416425" x="931862"/>
            <a:ext cy="4184649" cx="5146674"/>
          </a:xfrm>
          <a:prstGeom prst="rect">
            <a:avLst/>
          </a:prstGeom>
          <a:noFill/>
          <a:ln>
            <a:noFill/>
          </a:ln>
        </p:spPr>
        <p:txBody>
          <a:bodyPr bIns="44725" rIns="89475" lIns="89475" tIns="447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1" name="Shape 1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1" name="Shape 2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1" name="Shape 2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1" name="Shape 2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1" name="Shape 2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1" name="Shape 2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1" name="Shape 2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1" name="Shape 2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1" name="Shape 2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1" name="Shape 2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1" name="Shape 2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1" name="Shape 3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1" name="Shape 3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1" name="Shape 3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1" name="Shape 3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1" name="Shape 3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4" name="Shape 344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1" name="Shape 3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2" name="Shape 352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4" name="Shape 354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1" name="Shape 3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4" name="Shape 364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1" name="Shape 3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2" name="Shape 372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4" name="Shape 374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1" name="Shape 3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2" name="Shape 382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4" name="Shape 384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1" name="Shape 3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2" name="Shape 392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4" name="Shape 394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1" name="Shape 4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2" name="Shape 402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4" name="Shape 404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1" name="Shape 4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2" name="Shape 412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4" name="Shape 414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1" name="Shape 4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2" name="Shape 422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4" name="Shape 424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1" name="Shape 4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2" name="Shape 432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4" name="Shape 434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1" name="Shape 4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2" name="Shape 442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3" name="Shape 443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4" name="Shape 444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1" name="Shape 4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2" name="Shape 452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3" name="Shape 453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4" name="Shape 454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1" name="Shape 4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2" name="Shape 462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3" name="Shape 463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4" name="Shape 464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2" name="Shape 4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3" name="Shape 473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4" name="Shape 474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5" name="Shape 475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2" name="Shape 4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3" name="Shape 483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4" name="Shape 484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5" name="Shape 485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4" name="Shape 4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5" name="Shape 495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6" name="Shape 496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7" name="Shape 497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5" name="Shape 5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6" name="Shape 506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7" name="Shape 507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8" name="Shape 508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5" name="Shape 5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6" name="Shape 516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7" name="Shape 517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8" name="Shape 518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25" name="Shape 5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6" name="Shape 526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7" name="Shape 527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8" name="Shape 528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5" name="Shape 5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6" name="Shape 536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7" name="Shape 537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8" name="Shape 538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5" name="Shape 5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6" name="Shape 546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7" name="Shape 547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8" name="Shape 548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5" name="Shape 5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6" name="Shape 556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7" name="Shape 557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8" name="Shape 558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5" name="Shape 5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6" name="Shape 566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7" name="Shape 567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8" name="Shape 568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5" name="Shape 5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6" name="Shape 576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7" name="Shape 577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8" name="Shape 578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5" name="Shape 5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6" name="Shape 586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7" name="Shape 587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8" name="Shape 588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5" name="Shape 5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6" name="Shape 596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7" name="Shape 597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8" name="Shape 598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5" name="Shape 6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6" name="Shape 606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7" name="Shape 607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8" name="Shape 608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5" name="Shape 6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6" name="Shape 616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7" name="Shape 617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8" name="Shape 618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5" name="Shape 6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6" name="Shape 626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7" name="Shape 627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8" name="Shape 628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5" name="Shape 6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6" name="Shape 636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7" name="Shape 637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8" name="Shape 638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5" name="Shape 6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6" name="Shape 646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7" name="Shape 647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8" name="Shape 648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55" name="Shape 6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6" name="Shape 656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7" name="Shape 657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8" name="Shape 658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5" name="Shape 6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6" name="Shape 666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7" name="Shape 667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8" name="Shape 668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5" name="Shape 6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6" name="Shape 676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7" name="Shape 677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8" name="Shape 678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5" name="Shape 6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6" name="Shape 686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7" name="Shape 687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8" name="Shape 688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5" name="Shape 6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6" name="Shape 696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7" name="Shape 697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8" name="Shape 698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1" name="Shape 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1" name="Shape 1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1" name="Shape 1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y="696912" x="1181100"/>
            <a:ext cy="3486150" cx="4648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y="4416425" x="933450"/>
            <a:ext cy="4183061" cx="5143499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 txBox="1"/>
          <p:nvPr/>
        </p:nvSpPr>
        <p:spPr>
          <a:xfrm>
            <a:off y="8831261" x="3973512"/>
            <a:ext cy="465137" cx="3036887"/>
          </a:xfrm>
          <a:prstGeom prst="rect">
            <a:avLst/>
          </a:prstGeom>
          <a:noFill/>
          <a:ln>
            <a:noFill/>
          </a:ln>
        </p:spPr>
        <p:txBody>
          <a:bodyPr bIns="46575" rIns="93150" lIns="93150" tIns="4657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strike="noStrike" u="none" b="0" cap="none" baseline="0" sz="1300" lang="en-US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y="990600" x="685800"/>
            <a:ext cy="13715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l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l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l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l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l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l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l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y="3429000" x="1447800"/>
            <a:ext cy="1600199" cx="701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  <a:defRPr/>
            </a:lvl1pPr>
            <a:lvl2pPr algn="l" rtl="0" marR="0" indent="-273050" marL="90805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2pPr>
            <a:lvl3pPr algn="l" rtl="0" marR="0" indent="-257175" marL="1304925"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□"/>
              <a:defRPr/>
            </a:lvl3pPr>
            <a:lvl4pPr algn="l" rtl="0" marR="0" indent="-271463" marL="1693863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4pPr>
            <a:lvl5pPr algn="l" rtl="0" marR="0" indent="-277813" marL="2093913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▪"/>
              <a:defRPr/>
            </a:lvl5pPr>
            <a:lvl6pPr algn="l" rtl="0" marR="0" indent="-277813" marL="2551113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▪"/>
              <a:defRPr/>
            </a:lvl6pPr>
            <a:lvl7pPr algn="l" rtl="0" marR="0" indent="-277813" marL="3008313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▪"/>
              <a:defRPr/>
            </a:lvl7pPr>
            <a:lvl8pPr algn="l" rtl="0" marR="0" indent="-277812" marL="3465513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▪"/>
              <a:defRPr/>
            </a:lvl8pPr>
            <a:lvl9pPr algn="l" rtl="0" marR="0" indent="-277812" marL="3922713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▪"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y="6248400" x="685800"/>
            <a:ext cy="457200" cx="1904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y="6248400" x="3124200"/>
            <a:ext cy="457200" cx="365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y="6248400" x="6553200"/>
            <a:ext cy="457200" cx="1904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>
            <a:lvl1pPr algn="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trike="noStrike" u="none" b="0" cap="none" baseline="0" sz="120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 indent="0" marL="0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algn="l" rtl="0" marL="457200">
              <a:spcBef>
                <a:spcPts val="0"/>
              </a:spcBef>
              <a:spcAft>
                <a:spcPts val="0"/>
              </a:spcAft>
              <a:defRPr/>
            </a:lvl6pPr>
            <a:lvl7pPr algn="l" rtl="0" marL="914400">
              <a:spcBef>
                <a:spcPts val="0"/>
              </a:spcBef>
              <a:spcAft>
                <a:spcPts val="0"/>
              </a:spcAft>
              <a:defRPr/>
            </a:lvl7pPr>
            <a:lvl8pPr algn="l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l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1752600" x="566737"/>
            <a:ext cy="4267199" cx="3924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2" type="body"/>
          </p:nvPr>
        </p:nvSpPr>
        <p:spPr>
          <a:xfrm>
            <a:off y="1752600" x="4643437"/>
            <a:ext cy="4267199" cx="3924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>
            <a:lvl1pPr algn="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trike="noStrike" u="none" b="0" cap="none" baseline="0" sz="120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 indent="0" marL="0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y="4406900" x="722312"/>
            <a:ext cy="1362075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2906713" x="722312"/>
            <a:ext cy="150018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Verdana"/>
              <a:buNone/>
              <a:defRPr/>
            </a:lvl1pPr>
            <a:lvl2pPr rtl="0" indent="0" marL="457200">
              <a:spcBef>
                <a:spcPts val="0"/>
              </a:spcBef>
              <a:buFont typeface="Verdana"/>
              <a:buNone/>
              <a:defRPr/>
            </a:lvl2pPr>
            <a:lvl3pPr rtl="0" indent="0" marL="914400">
              <a:spcBef>
                <a:spcPts val="0"/>
              </a:spcBef>
              <a:buFont typeface="Verdana"/>
              <a:buNone/>
              <a:defRPr/>
            </a:lvl3pPr>
            <a:lvl4pPr rtl="0" indent="0" marL="1371600">
              <a:spcBef>
                <a:spcPts val="0"/>
              </a:spcBef>
              <a:buFont typeface="Verdana"/>
              <a:buNone/>
              <a:defRPr/>
            </a:lvl4pPr>
            <a:lvl5pPr rtl="0" indent="0" marL="1828800">
              <a:spcBef>
                <a:spcPts val="0"/>
              </a:spcBef>
              <a:buFont typeface="Verdana"/>
              <a:buNone/>
              <a:defRPr/>
            </a:lvl5pPr>
            <a:lvl6pPr rtl="0" indent="0" marL="2286000">
              <a:spcBef>
                <a:spcPts val="0"/>
              </a:spcBef>
              <a:buFont typeface="Verdana"/>
              <a:buNone/>
              <a:defRPr/>
            </a:lvl6pPr>
            <a:lvl7pPr rtl="0" indent="0" marL="2743200">
              <a:spcBef>
                <a:spcPts val="0"/>
              </a:spcBef>
              <a:buFont typeface="Verdana"/>
              <a:buNone/>
              <a:defRPr/>
            </a:lvl7pPr>
            <a:lvl8pPr rtl="0" indent="0" marL="3200400">
              <a:spcBef>
                <a:spcPts val="0"/>
              </a:spcBef>
              <a:buFont typeface="Verdana"/>
              <a:buNone/>
              <a:defRPr/>
            </a:lvl8pPr>
            <a:lvl9pPr rtl="0" indent="0" marL="3657600">
              <a:spcBef>
                <a:spcPts val="0"/>
              </a:spcBef>
              <a:buFont typeface="Verdana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0" type="dt"/>
          </p:nvPr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1" type="ftr"/>
          </p:nvPr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>
            <a:lvl1pPr algn="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trike="noStrike" u="none" b="0" cap="none" baseline="0" sz="120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 indent="0" marL="0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algn="l" rtl="0" marL="457200">
              <a:spcBef>
                <a:spcPts val="0"/>
              </a:spcBef>
              <a:spcAft>
                <a:spcPts val="0"/>
              </a:spcAft>
              <a:defRPr/>
            </a:lvl6pPr>
            <a:lvl7pPr algn="l" rtl="0" marL="914400">
              <a:spcBef>
                <a:spcPts val="0"/>
              </a:spcBef>
              <a:spcAft>
                <a:spcPts val="0"/>
              </a:spcAft>
              <a:defRPr/>
            </a:lvl7pPr>
            <a:lvl8pPr algn="l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l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1752600" x="566737"/>
            <a:ext cy="4267199" cx="8001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79400" marL="4699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□"/>
              <a:defRPr/>
            </a:lvl1pPr>
            <a:lvl2pPr algn="l" rtl="0" indent="-273050" marL="90805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2pPr>
            <a:lvl3pPr algn="l" rtl="0" indent="-257175" marL="1304925"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□"/>
              <a:defRPr/>
            </a:lvl3pPr>
            <a:lvl4pPr algn="l" rtl="0" indent="-271463" marL="1693863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4pPr>
            <a:lvl5pPr algn="l" rtl="0" indent="-277813" marL="2093913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▪"/>
              <a:defRPr/>
            </a:lvl5pPr>
            <a:lvl6pPr algn="l" rtl="0" indent="-277813" marL="2551113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▪"/>
              <a:defRPr/>
            </a:lvl6pPr>
            <a:lvl7pPr algn="l" rtl="0" indent="-277813" marL="3008313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▪"/>
              <a:defRPr/>
            </a:lvl7pPr>
            <a:lvl8pPr algn="l" rtl="0" indent="-277812" marL="3465513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▪"/>
              <a:defRPr/>
            </a:lvl8pPr>
            <a:lvl9pPr algn="l" rtl="0" indent="-277812" marL="3922713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▪"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>
            <a:lvl1pPr algn="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trike="noStrike" u="none" b="0" cap="none" baseline="0" sz="120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 indent="0" marL="0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 rot="5400000">
            <a:off y="2161381" x="4717256"/>
            <a:ext cy="2001837" cx="5714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algn="l" rtl="0" marL="457200">
              <a:spcBef>
                <a:spcPts val="0"/>
              </a:spcBef>
              <a:spcAft>
                <a:spcPts val="0"/>
              </a:spcAft>
              <a:defRPr/>
            </a:lvl6pPr>
            <a:lvl7pPr algn="l" rtl="0" marL="914400">
              <a:spcBef>
                <a:spcPts val="0"/>
              </a:spcBef>
              <a:spcAft>
                <a:spcPts val="0"/>
              </a:spcAft>
              <a:defRPr/>
            </a:lvl7pPr>
            <a:lvl8pPr algn="l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l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 rot="5400000">
            <a:off y="234949" x="636587"/>
            <a:ext cy="5854700" cx="5714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79400" marL="4699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□"/>
              <a:defRPr/>
            </a:lvl1pPr>
            <a:lvl2pPr algn="l" rtl="0" indent="-273050" marL="90805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2pPr>
            <a:lvl3pPr algn="l" rtl="0" indent="-257175" marL="1304925"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□"/>
              <a:defRPr/>
            </a:lvl3pPr>
            <a:lvl4pPr algn="l" rtl="0" indent="-271463" marL="1693863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4pPr>
            <a:lvl5pPr algn="l" rtl="0" indent="-277813" marL="2093913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▪"/>
              <a:defRPr/>
            </a:lvl5pPr>
            <a:lvl6pPr algn="l" rtl="0" indent="-277813" marL="2551113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▪"/>
              <a:defRPr/>
            </a:lvl6pPr>
            <a:lvl7pPr algn="l" rtl="0" indent="-277813" marL="3008313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▪"/>
              <a:defRPr/>
            </a:lvl7pPr>
            <a:lvl8pPr algn="l" rtl="0" indent="-277812" marL="3465513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▪"/>
              <a:defRPr/>
            </a:lvl8pPr>
            <a:lvl9pPr algn="l" rtl="0" indent="-277812" marL="3922713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▪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>
            <a:lvl1pPr algn="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trike="noStrike" u="none" b="0" cap="none" baseline="0" sz="120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 indent="0" marL="0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algn="l" rtl="0" marL="457200">
              <a:spcBef>
                <a:spcPts val="0"/>
              </a:spcBef>
              <a:spcAft>
                <a:spcPts val="0"/>
              </a:spcAft>
              <a:defRPr/>
            </a:lvl6pPr>
            <a:lvl7pPr algn="l" rtl="0" marL="914400">
              <a:spcBef>
                <a:spcPts val="0"/>
              </a:spcBef>
              <a:spcAft>
                <a:spcPts val="0"/>
              </a:spcAft>
              <a:defRPr/>
            </a:lvl7pPr>
            <a:lvl8pPr algn="l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l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 rot="5400000">
            <a:off y="-114300" x="2433636"/>
            <a:ext cy="8001000" cx="4267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79400" marL="4699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□"/>
              <a:defRPr/>
            </a:lvl1pPr>
            <a:lvl2pPr algn="l" rtl="0" indent="-273050" marL="90805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2pPr>
            <a:lvl3pPr algn="l" rtl="0" indent="-257175" marL="1304925"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□"/>
              <a:defRPr/>
            </a:lvl3pPr>
            <a:lvl4pPr algn="l" rtl="0" indent="-271463" marL="1693863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4pPr>
            <a:lvl5pPr algn="l" rtl="0" indent="-277813" marL="2093913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▪"/>
              <a:defRPr/>
            </a:lvl5pPr>
            <a:lvl6pPr algn="l" rtl="0" indent="-277813" marL="2551113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▪"/>
              <a:defRPr/>
            </a:lvl6pPr>
            <a:lvl7pPr algn="l" rtl="0" indent="-277813" marL="3008313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▪"/>
              <a:defRPr/>
            </a:lvl7pPr>
            <a:lvl8pPr algn="l" rtl="0" indent="-277812" marL="3465513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▪"/>
              <a:defRPr/>
            </a:lvl8pPr>
            <a:lvl9pPr algn="l" rtl="0" indent="-277812" marL="3922713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▪"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0" type="dt"/>
          </p:nvPr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1" type="ftr"/>
          </p:nvPr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>
            <a:lvl1pPr algn="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trike="noStrike" u="none" b="0" cap="none" baseline="0" sz="120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 indent="0" marL="0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y="4800600" x="1792288"/>
            <a:ext cy="566737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/>
          <p:nvPr>
            <p:ph idx="2" type="pic"/>
          </p:nvPr>
        </p:nvSpPr>
        <p:spPr>
          <a:xfrm>
            <a:off y="612775" x="1792288"/>
            <a:ext cy="4114800" cx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5367337" x="1792288"/>
            <a:ext cy="804861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Verdana"/>
              <a:buNone/>
              <a:defRPr/>
            </a:lvl1pPr>
            <a:lvl2pPr rtl="0" indent="0" marL="457200">
              <a:spcBef>
                <a:spcPts val="0"/>
              </a:spcBef>
              <a:buFont typeface="Verdana"/>
              <a:buNone/>
              <a:defRPr/>
            </a:lvl2pPr>
            <a:lvl3pPr rtl="0" indent="0" marL="914400">
              <a:spcBef>
                <a:spcPts val="0"/>
              </a:spcBef>
              <a:buFont typeface="Verdana"/>
              <a:buNone/>
              <a:defRPr/>
            </a:lvl3pPr>
            <a:lvl4pPr rtl="0" indent="0" marL="1371600">
              <a:spcBef>
                <a:spcPts val="0"/>
              </a:spcBef>
              <a:buFont typeface="Verdana"/>
              <a:buNone/>
              <a:defRPr/>
            </a:lvl4pPr>
            <a:lvl5pPr rtl="0" indent="0" marL="1828800">
              <a:spcBef>
                <a:spcPts val="0"/>
              </a:spcBef>
              <a:buFont typeface="Verdana"/>
              <a:buNone/>
              <a:defRPr/>
            </a:lvl5pPr>
            <a:lvl6pPr rtl="0" indent="0" marL="2286000">
              <a:spcBef>
                <a:spcPts val="0"/>
              </a:spcBef>
              <a:buFont typeface="Verdana"/>
              <a:buNone/>
              <a:defRPr/>
            </a:lvl6pPr>
            <a:lvl7pPr rtl="0" indent="0" marL="2743200">
              <a:spcBef>
                <a:spcPts val="0"/>
              </a:spcBef>
              <a:buFont typeface="Verdana"/>
              <a:buNone/>
              <a:defRPr/>
            </a:lvl7pPr>
            <a:lvl8pPr rtl="0" indent="0" marL="3200400">
              <a:spcBef>
                <a:spcPts val="0"/>
              </a:spcBef>
              <a:buFont typeface="Verdana"/>
              <a:buNone/>
              <a:defRPr/>
            </a:lvl8pPr>
            <a:lvl9pPr rtl="0" indent="0" marL="3657600">
              <a:spcBef>
                <a:spcPts val="0"/>
              </a:spcBef>
              <a:buFont typeface="Verdana"/>
              <a:buNone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>
            <a:lvl1pPr algn="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trike="noStrike" u="none" b="0" cap="none" baseline="0" sz="120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 indent="0" marL="0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y="273050" x="457200"/>
            <a:ext cy="1162049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273050" x="3575050"/>
            <a:ext cy="5853112" cx="5111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y="1435100" x="457200"/>
            <a:ext cy="4691063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Verdana"/>
              <a:buNone/>
              <a:defRPr/>
            </a:lvl1pPr>
            <a:lvl2pPr rtl="0" indent="0" marL="457200">
              <a:spcBef>
                <a:spcPts val="0"/>
              </a:spcBef>
              <a:buFont typeface="Verdana"/>
              <a:buNone/>
              <a:defRPr/>
            </a:lvl2pPr>
            <a:lvl3pPr rtl="0" indent="0" marL="914400">
              <a:spcBef>
                <a:spcPts val="0"/>
              </a:spcBef>
              <a:buFont typeface="Verdana"/>
              <a:buNone/>
              <a:defRPr/>
            </a:lvl3pPr>
            <a:lvl4pPr rtl="0" indent="0" marL="1371600">
              <a:spcBef>
                <a:spcPts val="0"/>
              </a:spcBef>
              <a:buFont typeface="Verdana"/>
              <a:buNone/>
              <a:defRPr/>
            </a:lvl4pPr>
            <a:lvl5pPr rtl="0" indent="0" marL="1828800">
              <a:spcBef>
                <a:spcPts val="0"/>
              </a:spcBef>
              <a:buFont typeface="Verdana"/>
              <a:buNone/>
              <a:defRPr/>
            </a:lvl5pPr>
            <a:lvl6pPr rtl="0" indent="0" marL="2286000">
              <a:spcBef>
                <a:spcPts val="0"/>
              </a:spcBef>
              <a:buFont typeface="Verdana"/>
              <a:buNone/>
              <a:defRPr/>
            </a:lvl6pPr>
            <a:lvl7pPr rtl="0" indent="0" marL="2743200">
              <a:spcBef>
                <a:spcPts val="0"/>
              </a:spcBef>
              <a:buFont typeface="Verdana"/>
              <a:buNone/>
              <a:defRPr/>
            </a:lvl7pPr>
            <a:lvl8pPr rtl="0" indent="0" marL="3200400">
              <a:spcBef>
                <a:spcPts val="0"/>
              </a:spcBef>
              <a:buFont typeface="Verdana"/>
              <a:buNone/>
              <a:defRPr/>
            </a:lvl8pPr>
            <a:lvl9pPr rtl="0" indent="0" marL="3657600">
              <a:spcBef>
                <a:spcPts val="0"/>
              </a:spcBef>
              <a:buFont typeface="Verdana"/>
              <a:buNone/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>
            <a:lvl1pPr algn="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trike="noStrike" u="none" b="0" cap="none" baseline="0" sz="120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 indent="0" marL="0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idx="10" type="dt"/>
          </p:nvPr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>
            <a:lvl1pPr algn="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trike="noStrike" u="none" b="0" cap="none" baseline="0" sz="120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 indent="0" marL="0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algn="l" rtl="0" marL="457200">
              <a:spcBef>
                <a:spcPts val="0"/>
              </a:spcBef>
              <a:spcAft>
                <a:spcPts val="0"/>
              </a:spcAft>
              <a:defRPr/>
            </a:lvl6pPr>
            <a:lvl7pPr algn="l" rtl="0" marL="914400">
              <a:spcBef>
                <a:spcPts val="0"/>
              </a:spcBef>
              <a:spcAft>
                <a:spcPts val="0"/>
              </a:spcAft>
              <a:defRPr/>
            </a:lvl7pPr>
            <a:lvl8pPr algn="l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l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>
            <a:lvl1pPr algn="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trike="noStrike" u="none" b="0" cap="none" baseline="0" sz="120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 indent="0" marL="0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1535112" x="457200"/>
            <a:ext cy="639762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Verdana"/>
              <a:buNone/>
              <a:defRPr/>
            </a:lvl1pPr>
            <a:lvl2pPr rtl="0" indent="0" marL="457200">
              <a:spcBef>
                <a:spcPts val="0"/>
              </a:spcBef>
              <a:buFont typeface="Verdana"/>
              <a:buNone/>
              <a:defRPr/>
            </a:lvl2pPr>
            <a:lvl3pPr rtl="0" indent="0" marL="914400">
              <a:spcBef>
                <a:spcPts val="0"/>
              </a:spcBef>
              <a:buFont typeface="Verdana"/>
              <a:buNone/>
              <a:defRPr/>
            </a:lvl3pPr>
            <a:lvl4pPr rtl="0" indent="0" marL="1371600">
              <a:spcBef>
                <a:spcPts val="0"/>
              </a:spcBef>
              <a:buFont typeface="Verdana"/>
              <a:buNone/>
              <a:defRPr/>
            </a:lvl4pPr>
            <a:lvl5pPr rtl="0" indent="0" marL="1828800">
              <a:spcBef>
                <a:spcPts val="0"/>
              </a:spcBef>
              <a:buFont typeface="Verdana"/>
              <a:buNone/>
              <a:defRPr/>
            </a:lvl5pPr>
            <a:lvl6pPr rtl="0" indent="0" marL="2286000">
              <a:spcBef>
                <a:spcPts val="0"/>
              </a:spcBef>
              <a:buFont typeface="Verdana"/>
              <a:buNone/>
              <a:defRPr/>
            </a:lvl6pPr>
            <a:lvl7pPr rtl="0" indent="0" marL="2743200">
              <a:spcBef>
                <a:spcPts val="0"/>
              </a:spcBef>
              <a:buFont typeface="Verdana"/>
              <a:buNone/>
              <a:defRPr/>
            </a:lvl7pPr>
            <a:lvl8pPr rtl="0" indent="0" marL="3200400">
              <a:spcBef>
                <a:spcPts val="0"/>
              </a:spcBef>
              <a:buFont typeface="Verdana"/>
              <a:buNone/>
              <a:defRPr/>
            </a:lvl8pPr>
            <a:lvl9pPr rtl="0" indent="0" marL="3657600">
              <a:spcBef>
                <a:spcPts val="0"/>
              </a:spcBef>
              <a:buFont typeface="Verdana"/>
              <a:buNone/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y="2174875" x="457200"/>
            <a:ext cy="3951287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3" type="body"/>
          </p:nvPr>
        </p:nvSpPr>
        <p:spPr>
          <a:xfrm>
            <a:off y="1535112" x="4645025"/>
            <a:ext cy="639762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Verdana"/>
              <a:buNone/>
              <a:defRPr/>
            </a:lvl1pPr>
            <a:lvl2pPr rtl="0" indent="0" marL="457200">
              <a:spcBef>
                <a:spcPts val="0"/>
              </a:spcBef>
              <a:buFont typeface="Verdana"/>
              <a:buNone/>
              <a:defRPr/>
            </a:lvl2pPr>
            <a:lvl3pPr rtl="0" indent="0" marL="914400">
              <a:spcBef>
                <a:spcPts val="0"/>
              </a:spcBef>
              <a:buFont typeface="Verdana"/>
              <a:buNone/>
              <a:defRPr/>
            </a:lvl3pPr>
            <a:lvl4pPr rtl="0" indent="0" marL="1371600">
              <a:spcBef>
                <a:spcPts val="0"/>
              </a:spcBef>
              <a:buFont typeface="Verdana"/>
              <a:buNone/>
              <a:defRPr/>
            </a:lvl4pPr>
            <a:lvl5pPr rtl="0" indent="0" marL="1828800">
              <a:spcBef>
                <a:spcPts val="0"/>
              </a:spcBef>
              <a:buFont typeface="Verdana"/>
              <a:buNone/>
              <a:defRPr/>
            </a:lvl5pPr>
            <a:lvl6pPr rtl="0" indent="0" marL="2286000">
              <a:spcBef>
                <a:spcPts val="0"/>
              </a:spcBef>
              <a:buFont typeface="Verdana"/>
              <a:buNone/>
              <a:defRPr/>
            </a:lvl6pPr>
            <a:lvl7pPr rtl="0" indent="0" marL="2743200">
              <a:spcBef>
                <a:spcPts val="0"/>
              </a:spcBef>
              <a:buFont typeface="Verdana"/>
              <a:buNone/>
              <a:defRPr/>
            </a:lvl7pPr>
            <a:lvl8pPr rtl="0" indent="0" marL="3200400">
              <a:spcBef>
                <a:spcPts val="0"/>
              </a:spcBef>
              <a:buFont typeface="Verdana"/>
              <a:buNone/>
              <a:defRPr/>
            </a:lvl8pPr>
            <a:lvl9pPr rtl="0" indent="0" marL="3657600">
              <a:spcBef>
                <a:spcPts val="0"/>
              </a:spcBef>
              <a:buFont typeface="Verdana"/>
              <a:buNone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4" type="body"/>
          </p:nvPr>
        </p:nvSpPr>
        <p:spPr>
          <a:xfrm>
            <a:off y="2174875" x="4645025"/>
            <a:ext cy="3951287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>
            <a:lvl1pPr algn="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trike="noStrike" u="none" b="0" cap="none" baseline="0" sz="120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 indent="0" marL="0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theme/theme4.xml" Type="http://schemas.openxmlformats.org/officeDocument/2006/relationships/theme" Id="rId2"/><Relationship Target="../slideLayouts/slideLayout1.xml" Type="http://schemas.openxmlformats.org/officeDocument/2006/relationships/slideLayout" Id="rId1"/></Relationships>
</file>

<file path=ppt/slideMasters/_rels/slideMaster2.xml.rels><?xml version="1.0" encoding="UTF-8" standalone="yes"?><Relationships xmlns="http://schemas.openxmlformats.org/package/2006/relationships"><Relationship Target="../slideLayouts/slideLayout3.xml" Type="http://schemas.openxmlformats.org/officeDocument/2006/relationships/slideLayout" Id="rId2"/><Relationship Target="../slideLayouts/slideLayout2.xml" Type="http://schemas.openxmlformats.org/officeDocument/2006/relationships/slideLayout" Id="rId1"/><Relationship Target="../slideLayouts/slideLayout11.xml" Type="http://schemas.openxmlformats.org/officeDocument/2006/relationships/slideLayout" Id="rId10"/><Relationship Target="../slideLayouts/slideLayout5.xml" Type="http://schemas.openxmlformats.org/officeDocument/2006/relationships/slideLayout" Id="rId4"/><Relationship Target="../theme/theme1.xml" Type="http://schemas.openxmlformats.org/officeDocument/2006/relationships/theme" Id="rId11"/><Relationship Target="../slideLayouts/slideLayout4.xml" Type="http://schemas.openxmlformats.org/officeDocument/2006/relationships/slideLayout" Id="rId3"/><Relationship Target="../slideLayouts/slideLayout10.xml" Type="http://schemas.openxmlformats.org/officeDocument/2006/relationships/slideLayout" Id="rId9"/><Relationship Target="../slideLayouts/slideLayout7.xml" Type="http://schemas.openxmlformats.org/officeDocument/2006/relationships/slideLayout" Id="rId6"/><Relationship Target="../slideLayouts/slideLayout6.xml" Type="http://schemas.openxmlformats.org/officeDocument/2006/relationships/slideLayout" Id="rId5"/><Relationship Target="../slideLayouts/slideLayout9.xml" Type="http://schemas.openxmlformats.org/officeDocument/2006/relationships/slideLayout" Id="rId8"/><Relationship Target="../slideLayouts/slideLayout8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/>
          <p:nvPr/>
        </p:nvSpPr>
        <p:spPr>
          <a:xfrm>
            <a:off y="2393950" x="685800"/>
            <a:ext cy="109537" cx="7772399"/>
          </a:xfrm>
          <a:custGeom>
            <a:pathLst>
              <a:path w="1000" extrusionOk="0" h="1000">
                <a:moveTo>
                  <a:pt y="0" x="0"/>
                </a:moveTo>
                <a:lnTo>
                  <a:pt y="0" x="618"/>
                </a:lnTo>
                <a:lnTo>
                  <a:pt y="1000" x="618"/>
                </a:lnTo>
                <a:lnTo>
                  <a:pt y="1000" x="0"/>
                </a:lnTo>
                <a:close/>
                <a:moveTo>
                  <a:pt y="0" x="0"/>
                </a:moveTo>
                <a:lnTo>
                  <a:pt y="0" x="1000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accent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" name="Shape 10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l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l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l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l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l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l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l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y="1752600" x="566737"/>
            <a:ext cy="4267199" cx="8001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279400" marL="4699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□"/>
              <a:defRPr/>
            </a:lvl1pPr>
            <a:lvl2pPr algn="l" rtl="0" marR="0" indent="-273050" marL="90805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2pPr>
            <a:lvl3pPr algn="l" rtl="0" marR="0" indent="-257175" marL="1304925"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□"/>
              <a:defRPr/>
            </a:lvl3pPr>
            <a:lvl4pPr algn="l" rtl="0" marR="0" indent="-271463" marL="1693863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4pPr>
            <a:lvl5pPr algn="l" rtl="0" marR="0" indent="-277813" marL="2093913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▪"/>
              <a:defRPr/>
            </a:lvl5pPr>
            <a:lvl6pPr algn="l" rtl="0" marR="0" indent="-277813" marL="2551113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▪"/>
              <a:defRPr/>
            </a:lvl6pPr>
            <a:lvl7pPr algn="l" rtl="0" marR="0" indent="-277813" marL="3008313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▪"/>
              <a:defRPr/>
            </a:lvl7pPr>
            <a:lvl8pPr algn="l" rtl="0" marR="0" indent="-277812" marL="3465513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▪"/>
              <a:defRPr/>
            </a:lvl8pPr>
            <a:lvl9pPr algn="l" rtl="0" marR="0" indent="-277812" marL="3922713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▪"/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y="6248400" x="685800"/>
            <a:ext cy="457200" cx="1904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y="6248400" x="3124200"/>
            <a:ext cy="457200" cx="365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y="6248400" x="6553200"/>
            <a:ext cy="457200" cx="1904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>
            <a:lvl1pPr algn="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trike="noStrike" u="none" b="0" cap="none" baseline="0" sz="120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 indent="0" marL="0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</p:sldLayoutIdLst>
  <p:hf dt="0" ftr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l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l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l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l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l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l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l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y="1752600" x="566737"/>
            <a:ext cy="4267199" cx="8001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279400" marL="4699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□"/>
              <a:defRPr/>
            </a:lvl1pPr>
            <a:lvl2pPr algn="l" rtl="0" marR="0" indent="-273050" marL="90805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2pPr>
            <a:lvl3pPr algn="l" rtl="0" marR="0" indent="-257175" marL="1304925"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□"/>
              <a:defRPr/>
            </a:lvl3pPr>
            <a:lvl4pPr algn="l" rtl="0" marR="0" indent="-271463" marL="1693863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■"/>
              <a:defRPr/>
            </a:lvl4pPr>
            <a:lvl5pPr algn="l" rtl="0" marR="0" indent="-277813" marL="2093913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▪"/>
              <a:defRPr/>
            </a:lvl5pPr>
            <a:lvl6pPr algn="l" rtl="0" marR="0" indent="-277813" marL="2551113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▪"/>
              <a:defRPr/>
            </a:lvl6pPr>
            <a:lvl7pPr algn="l" rtl="0" marR="0" indent="-277813" marL="3008313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▪"/>
              <a:defRPr/>
            </a:lvl7pPr>
            <a:lvl8pPr algn="l" rtl="0" marR="0" indent="-277812" marL="3465513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▪"/>
              <a:defRPr/>
            </a:lvl8pPr>
            <a:lvl9pPr algn="l" rtl="0" marR="0" indent="-277812" marL="3922713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▪"/>
              <a:defRPr/>
            </a:lvl9pPr>
          </a:lstStyle>
          <a:p/>
        </p:txBody>
      </p:sp>
      <p:sp>
        <p:nvSpPr>
          <p:cNvPr id="24" name="Shape 24"/>
          <p:cNvSpPr/>
          <p:nvPr/>
        </p:nvSpPr>
        <p:spPr>
          <a:xfrm>
            <a:off y="1566862" x="609600"/>
            <a:ext cy="109537" cx="7958136"/>
          </a:xfrm>
          <a:custGeom>
            <a:pathLst>
              <a:path w="1000" extrusionOk="0" h="1000">
                <a:moveTo>
                  <a:pt y="0" x="0"/>
                </a:moveTo>
                <a:lnTo>
                  <a:pt y="0" x="585"/>
                </a:lnTo>
                <a:lnTo>
                  <a:pt y="1000" x="585"/>
                </a:lnTo>
                <a:lnTo>
                  <a:pt y="1000" x="0"/>
                </a:lnTo>
                <a:close/>
                <a:moveTo>
                  <a:pt y="0" x="0"/>
                </a:moveTo>
                <a:lnTo>
                  <a:pt y="0" x="1000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accent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5" name="Shape 25"/>
          <p:cNvCxnSpPr/>
          <p:nvPr/>
        </p:nvCxnSpPr>
        <p:spPr>
          <a:xfrm>
            <a:off y="6172200" x="609600"/>
            <a:ext cy="0" cx="7924799"/>
          </a:xfrm>
          <a:prstGeom prst="straightConnector1">
            <a:avLst/>
          </a:prstGeom>
          <a:noFill/>
          <a:ln w="9525" cap="flat">
            <a:solidFill>
              <a:schemeClr val="accent2"/>
            </a:solidFill>
            <a:prstDash val="solid"/>
            <a:miter/>
            <a:headEnd w="med" len="med" type="none"/>
            <a:tailEnd w="med" len="med" type="none"/>
          </a:ln>
        </p:spPr>
      </p:cxnSp>
      <p:sp>
        <p:nvSpPr>
          <p:cNvPr id="26" name="Shape 26"/>
          <p:cNvSpPr txBox="1"/>
          <p:nvPr>
            <p:ph idx="10" type="dt"/>
          </p:nvPr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>
            <a:lvl1pPr algn="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trike="noStrike" u="none" b="0" cap="none" baseline="0" sz="120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 indent="0" marL="0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29" name="Shape 29"/>
          <p:cNvSpPr txBox="1"/>
          <p:nvPr/>
        </p:nvSpPr>
        <p:spPr>
          <a:xfrm>
            <a:off y="4761" x="322262"/>
            <a:ext cy="457200" cx="56006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strike="noStrike" u="none" b="0" cap="none" baseline="0" sz="1600" lang="en-US" i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Lecture 17 – </a:t>
            </a:r>
            <a:r>
              <a:rPr strike="noStrike" u="none" b="0" cap="none" baseline="0" sz="2400" lang="en-US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SQL: Data Definition, Index, View</a:t>
            </a:r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7.xml.rels><?xml version="1.0" encoding="UTF-8" standalone="yes"?><Relationships xmlns="http://schemas.openxmlformats.org/package/2006/relationships"><Relationship Target="../notesSlides/notesSlide3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8.xml.rels><?xml version="1.0" encoding="UTF-8" standalone="yes"?><Relationships xmlns="http://schemas.openxmlformats.org/package/2006/relationships"><Relationship Target="../notesSlides/notesSlide3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39.xml.rels><?xml version="1.0" encoding="UTF-8" standalone="yes"?><Relationships xmlns="http://schemas.openxmlformats.org/package/2006/relationships"><Relationship Target="../notesSlides/notesSlide3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0.xml.rels><?xml version="1.0" encoding="UTF-8" standalone="yes"?><Relationships xmlns="http://schemas.openxmlformats.org/package/2006/relationships"><Relationship Target="../notesSlides/notesSlide4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41.xml.rels><?xml version="1.0" encoding="UTF-8" standalone="yes"?><Relationships xmlns="http://schemas.openxmlformats.org/package/2006/relationships"><Relationship Target="../notesSlides/notesSlide4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42.xml.rels><?xml version="1.0" encoding="UTF-8" standalone="yes"?><Relationships xmlns="http://schemas.openxmlformats.org/package/2006/relationships"><Relationship Target="../notesSlides/notesSlide4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3.xml.rels><?xml version="1.0" encoding="UTF-8" standalone="yes"?><Relationships xmlns="http://schemas.openxmlformats.org/package/2006/relationships"><Relationship Target="../notesSlides/notesSlide4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4.xml.rels><?xml version="1.0" encoding="UTF-8" standalone="yes"?><Relationships xmlns="http://schemas.openxmlformats.org/package/2006/relationships"><Relationship Target="../notesSlides/notesSlide4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5.xml.rels><?xml version="1.0" encoding="UTF-8" standalone="yes"?><Relationships xmlns="http://schemas.openxmlformats.org/package/2006/relationships"><Relationship Target="../notesSlides/notesSlide4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6.xml.rels><?xml version="1.0" encoding="UTF-8" standalone="yes"?><Relationships xmlns="http://schemas.openxmlformats.org/package/2006/relationships"><Relationship Target="../notesSlides/notesSlide4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7.xml.rels><?xml version="1.0" encoding="UTF-8" standalone="yes"?><Relationships xmlns="http://schemas.openxmlformats.org/package/2006/relationships"><Relationship Target="../notesSlides/notesSlide4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8.xml.rels><?xml version="1.0" encoding="UTF-8" standalone="yes"?><Relationships xmlns="http://schemas.openxmlformats.org/package/2006/relationships"><Relationship Target="../notesSlides/notesSlide4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9.xml.rels><?xml version="1.0" encoding="UTF-8" standalone="yes"?><Relationships xmlns="http://schemas.openxmlformats.org/package/2006/relationships"><Relationship Target="../notesSlides/notesSlide4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0.xml.rels><?xml version="1.0" encoding="UTF-8" standalone="yes"?><Relationships xmlns="http://schemas.openxmlformats.org/package/2006/relationships"><Relationship Target="../notesSlides/notesSlide5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1.xml.rels><?xml version="1.0" encoding="UTF-8" standalone="yes"?><Relationships xmlns="http://schemas.openxmlformats.org/package/2006/relationships"><Relationship Target="../notesSlides/notesSlide5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2.xml.rels><?xml version="1.0" encoding="UTF-8" standalone="yes"?><Relationships xmlns="http://schemas.openxmlformats.org/package/2006/relationships"><Relationship Target="../notesSlides/notesSlide5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3.xml.rels><?xml version="1.0" encoding="UTF-8" standalone="yes"?><Relationships xmlns="http://schemas.openxmlformats.org/package/2006/relationships"><Relationship Target="../notesSlides/notesSlide5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4.xml.rels><?xml version="1.0" encoding="UTF-8" standalone="yes"?><Relationships xmlns="http://schemas.openxmlformats.org/package/2006/relationships"><Relationship Target="../notesSlides/notesSlide5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5.xml.rels><?xml version="1.0" encoding="UTF-8" standalone="yes"?><Relationships xmlns="http://schemas.openxmlformats.org/package/2006/relationships"><Relationship Target="../notesSlides/notesSlide5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6.xml.rels><?xml version="1.0" encoding="UTF-8" standalone="yes"?><Relationships xmlns="http://schemas.openxmlformats.org/package/2006/relationships"><Relationship Target="../notesSlides/notesSlide5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7.xml.rels><?xml version="1.0" encoding="UTF-8" standalone="yes"?><Relationships xmlns="http://schemas.openxmlformats.org/package/2006/relationships"><Relationship Target="../notesSlides/notesSlide5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8.xml.rels><?xml version="1.0" encoding="UTF-8" standalone="yes"?><Relationships xmlns="http://schemas.openxmlformats.org/package/2006/relationships"><Relationship Target="../notesSlides/notesSlide5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9.xml.rels><?xml version="1.0" encoding="UTF-8" standalone="yes"?><Relationships xmlns="http://schemas.openxmlformats.org/package/2006/relationships"><Relationship Target="../notesSlides/notesSlide5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0.xml.rels><?xml version="1.0" encoding="UTF-8" standalone="yes"?><Relationships xmlns="http://schemas.openxmlformats.org/package/2006/relationships"><Relationship Target="../notesSlides/notesSlide6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 txBox="1"/>
          <p:nvPr/>
        </p:nvSpPr>
        <p:spPr>
          <a:xfrm>
            <a:off y="6248400" x="685800"/>
            <a:ext cy="457200" cx="1904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11/19/2014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y="6248400" x="3124200"/>
            <a:ext cy="457200" cx="3657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y="6248400" x="6553200"/>
            <a:ext cy="457200" cx="1904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97" name="Shape 97"/>
          <p:cNvSpPr txBox="1"/>
          <p:nvPr>
            <p:ph type="ctrTitle"/>
          </p:nvPr>
        </p:nvSpPr>
        <p:spPr>
          <a:xfrm>
            <a:off y="914400" x="685800"/>
            <a:ext cy="1143000" cx="7924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0" cap="none" baseline="0" sz="36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Database Management Systems SE 3309a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y="3581400" x="1219200"/>
            <a:ext cy="1143000" cx="7696199"/>
          </a:xfrm>
          <a:prstGeom prst="rect">
            <a:avLst/>
          </a:prstGeom>
          <a:noFill/>
          <a:ln>
            <a:noFill/>
          </a:ln>
        </p:spPr>
        <p:txBody>
          <a:bodyPr bIns="46025" rIns="92075" lIns="92075" tIns="46025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ct val="25000"/>
              <a:buFont typeface="Arial"/>
              <a:buNone/>
            </a:pPr>
            <a:r>
              <a:rPr strike="noStrike" u="none" b="0" cap="none" baseline="0" sz="3200" lang="en-US" i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Lecture #17</a:t>
            </a:r>
          </a:p>
          <a:p>
            <a:pPr algn="r" rtl="0" lvl="0" marR="0" indent="0" mar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3200" lang="en-US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 Data Definition, Constraints, Indexes and Views</a:t>
            </a:r>
          </a:p>
        </p:txBody>
      </p:sp>
      <p:sp>
        <p:nvSpPr>
          <p:cNvPr id="99" name="Shape 99"/>
          <p:cNvSpPr txBox="1"/>
          <p:nvPr>
            <p:ph idx="1" type="subTitle"/>
          </p:nvPr>
        </p:nvSpPr>
        <p:spPr>
          <a:xfrm>
            <a:off y="5029200" x="1143000"/>
            <a:ext cy="609599" cx="7772400"/>
          </a:xfrm>
          <a:prstGeom prst="rect">
            <a:avLst/>
          </a:prstGeom>
          <a:noFill/>
          <a:ln>
            <a:noFill/>
          </a:ln>
        </p:spPr>
        <p:txBody>
          <a:bodyPr bIns="46025" rIns="92075" lIns="92075" tIns="46025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1800" lang="en-US" i="1">
                <a:solidFill>
                  <a:srgbClr val="4D4D4D"/>
                </a:solidFill>
                <a:latin typeface="Verdana"/>
                <a:ea typeface="Verdana"/>
                <a:cs typeface="Verdana"/>
                <a:sym typeface="Verdana"/>
              </a:rPr>
              <a:t>Dr. Miriam Capretz</a:t>
            </a:r>
          </a:p>
          <a:p>
            <a:pPr algn="r" rtl="0" lvl="0" marR="0" indent="0" mar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0" cap="none" baseline="0" sz="1800" lang="en-US" i="1">
                <a:solidFill>
                  <a:srgbClr val="4D4D4D"/>
                </a:solidFill>
                <a:latin typeface="Verdana"/>
                <a:ea typeface="Verdana"/>
                <a:cs typeface="Verdana"/>
                <a:sym typeface="Verdana"/>
              </a:rPr>
              <a:t>The University of Western Ontario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6" name="Shape 186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11/19/2014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189" name="Shape 189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just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IEF - Referential Integrity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y="1676400" x="152400"/>
            <a:ext cy="3340100" cx="8991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0" marR="0" indent="-469900" marL="469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FK is column or set of columns that links each row in child table containing foreign FK to row of parent table containing matching PK. </a:t>
            </a:r>
          </a:p>
          <a:p>
            <a:pPr algn="just" rtl="0" lvl="0" marR="0" indent="-342900" marL="4699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0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rtl="0" lvl="0" marR="0" indent="-469900" marL="4699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Referential integrity means that, if FK contains a value, that value must refer to existing row in a parent table. </a:t>
            </a:r>
          </a:p>
          <a:p>
            <a:pPr algn="just" rtl="0" lvl="0" marR="0" indent="-342900" marL="4699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0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rtl="0" lvl="0" marR="0" indent="-469900" marL="4699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ISO standard supports definition of FKs with FOREIGN KEY clause in CREATE and ALTER TABLE:</a:t>
            </a:r>
          </a:p>
          <a:p>
            <a:pPr algn="just" rtl="0" lvl="1" marR="0" indent="-311150" marL="908050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0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rtl="0" lvl="1" marR="0" indent="-438150" marL="90805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  <a:p>
            <a:pPr algn="just" rtl="0" lvl="1" marR="0" indent="-438150" marL="90805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2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l" rtl="0" lvl="0" marR="0" indent="-330200" marL="46990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2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6" name="Shape 196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11/19/2014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199" name="Shape 199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just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IEF - Referential Integrity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y="1676400" x="0"/>
            <a:ext cy="4114800" cx="8991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0" marR="0" indent="-469900" marL="469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INSERT/UPDATE that attempts to create FK value in child table without matching candidate key value in parent is rejected. </a:t>
            </a:r>
          </a:p>
          <a:p>
            <a:pPr algn="just" rtl="0" lvl="0" marR="0" indent="-342900" marL="4699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0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rtl="0" lvl="0" marR="0" indent="-469900" marL="4699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Action taken that attempts to update/delete a candidate key value in the parent table with matching rows in the child table is dependent on the  </a:t>
            </a:r>
            <a:r>
              <a:rPr strike="noStrike" u="sng" b="1" cap="none" baseline="0" sz="2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referential action</a:t>
            </a:r>
            <a:r>
              <a:rPr strike="noStrike" u="none" b="1" cap="none" baseline="0" sz="2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specified using ON UPDATE and ON DELETE subclauses of the foreign key:</a:t>
            </a:r>
          </a:p>
          <a:p>
            <a:pPr algn="just" rtl="0" lvl="0" marR="0" indent="-342900" marL="469900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0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rtl="0" lvl="1" marR="0" indent="-438150" marL="90805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■"/>
            </a:pPr>
            <a:r>
              <a:rPr strike="noStrike" u="none" b="1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CASCADE			-  SET NULL</a:t>
            </a:r>
          </a:p>
          <a:p>
            <a:pPr algn="just" rtl="0" lvl="1" marR="0" indent="-438150" marL="90805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■"/>
            </a:pPr>
            <a:r>
              <a:rPr strike="noStrike" u="none" b="1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DEFAULT		-  NO ACTION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6" name="Shape 206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11/19/2014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209" name="Shape 209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just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IEF - Referential Integrity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y="1600200" x="228600"/>
            <a:ext cy="3524249" cx="8763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sng" b="1" cap="none" baseline="0" sz="2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CASCADE</a:t>
            </a:r>
            <a:r>
              <a:rPr strike="noStrike" u="none" b="1" cap="none" baseline="0" sz="2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Delete row from parent and delete matching rows in child, and so on in cascading manner.</a:t>
            </a:r>
          </a:p>
          <a:p>
            <a:pPr algn="just" rtl="0" lvl="0" marR="0" indent="0" mar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0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rtl="0" lvl="0" marR="0" indent="0" mar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sng" b="1" cap="none" baseline="0" sz="2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NULL</a:t>
            </a:r>
            <a:r>
              <a:rPr strike="noStrike" u="none" b="1" cap="none" baseline="0" sz="2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Delete row from parent and set FK column(s) in child to NULL. </a:t>
            </a:r>
          </a:p>
          <a:p>
            <a:pPr algn="just" rtl="0" lvl="0" marR="0" indent="0" mar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0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rtl="0" lvl="0" marR="0" indent="0" mar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sng" b="1" cap="none" baseline="0" sz="2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DEFAULT</a:t>
            </a:r>
            <a:r>
              <a:rPr strike="noStrike" u="none" b="1" cap="none" baseline="0" sz="2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Delete row from parent and set each component of FK in child to specified default. Only valid if DEFAULT specified for FK columns.</a:t>
            </a:r>
          </a:p>
          <a:p>
            <a:pPr algn="just" rtl="0" lvl="0" marR="0" indent="0" mar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0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rtl="0" lvl="0" marR="0" indent="0" mar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sng" b="1" cap="none" baseline="0" sz="2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ACTION</a:t>
            </a:r>
            <a:r>
              <a:rPr strike="noStrike" u="none" b="1" cap="none" baseline="0" sz="2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Reject delete from parent. Default setting.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6" name="Shape 216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11/19/2014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219" name="Shape 219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just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IEF - Referential Integrity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y="1676400" x="228600"/>
            <a:ext cy="3338511" cx="767715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0" marR="0" indent="-469900" marL="469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3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PropertyForRent table: </a:t>
            </a:r>
          </a:p>
          <a:p>
            <a:pPr algn="l" rtl="0" lvl="0" marR="0" indent="-279400" marL="4699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30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6" name="Shape 226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11/19/2014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229" name="Shape 229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just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IEF - General Constraints</a:t>
            </a:r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y="1752600" x="228600"/>
            <a:ext cy="3340100" cx="8915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0" marR="0" indent="-469900" marL="469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Could use CHECK/UNIQUE in CREATE and ALTER TABLE.</a:t>
            </a:r>
          </a:p>
          <a:p>
            <a:pPr algn="just" rtl="0" lvl="0" marR="0" indent="-469900" marL="46990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 have:</a:t>
            </a:r>
          </a:p>
          <a:p>
            <a:pPr algn="just" rtl="0" lvl="1" marR="0" indent="-285750" marL="908050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4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rtl="0" lvl="1" marR="0" indent="-438150" marL="90805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CREATE ASSERTION AssertionName</a:t>
            </a:r>
          </a:p>
          <a:p>
            <a:pPr algn="just" rtl="0" lvl="1" marR="0" indent="-438150" marL="90805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CHECK (searchCondition)</a:t>
            </a:r>
          </a:p>
          <a:p>
            <a:pPr algn="just" rtl="0" lvl="0" marR="0" indent="-469900" marL="469900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30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rtl="0" lvl="0" marR="0" indent="-469900" marL="46990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is very similar to the CHECK clause.  However, when involves more than one table, ASSERTION is better than CHECK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6" name="Shape 236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11/19/2014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239" name="Shape 239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just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IEF - General Constraints</a:t>
            </a: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y="1752600" x="0"/>
            <a:ext cy="4114800" cx="9144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1" marR="0" indent="-552450" marL="742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A rule that  prevents a member of staff from managing more than 100 properties at the same time</a:t>
            </a:r>
          </a:p>
          <a:p>
            <a:pPr algn="just" rtl="0" lvl="1" marR="0" indent="-552450" marL="7429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4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rtl="0" lvl="1" marR="0" indent="-552450" marL="7429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ASSERTION StaffNotHandlingTooMuch</a:t>
            </a:r>
          </a:p>
          <a:p>
            <a:pPr algn="just" rtl="0" lvl="1" marR="0" indent="-552450" marL="7429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(NOT EXISTS	(SELECT staffNo</a:t>
            </a:r>
          </a:p>
          <a:p>
            <a:pPr algn="just" rtl="0" lvl="1" marR="0" indent="-552450" marL="7429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	 FROM PropertyForRent</a:t>
            </a:r>
          </a:p>
          <a:p>
            <a:pPr algn="just" rtl="0" lvl="1" marR="0" indent="-552450" marL="7429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	 GROUP BY staffNo</a:t>
            </a:r>
          </a:p>
          <a:p>
            <a:pPr algn="just" rtl="0" lvl="1" marR="0" indent="-552450" marL="7429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	 HAVING COUNT(*) &gt; 100))</a:t>
            </a:r>
          </a:p>
          <a:p>
            <a:pPr algn="l" rtl="0" lvl="0" marR="0" indent="-317500" marL="46990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4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6" name="Shape 246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11/19/2014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249" name="Shape 249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just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Data Definition</a:t>
            </a:r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y="1676400" x="0"/>
            <a:ext cy="4114800" cx="8915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0" marR="0" indent="-469900" marL="469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 DDL allows database objects such as schemas, domains, tables, views, and indexes to be created and destroyed. </a:t>
            </a:r>
          </a:p>
          <a:p>
            <a:pPr algn="just" rtl="0" lvl="0" marR="0" indent="-469900" marL="46990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SQL DDL statements are:</a:t>
            </a:r>
          </a:p>
          <a:p>
            <a:pPr algn="just" rtl="0" lvl="1" marR="0" indent="-298450" marL="908050">
              <a:lnSpc>
                <a:spcPct val="75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rtl="0" lvl="1" marR="0" indent="-438150" marL="90805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SCHEMA			DROP SCHEMA</a:t>
            </a:r>
          </a:p>
          <a:p>
            <a:pPr algn="just" rtl="0" lvl="1" marR="0" indent="-438150" marL="90805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CREATE/ALTER DOMAIN		DROP DOMAIN</a:t>
            </a:r>
          </a:p>
          <a:p>
            <a:pPr algn="just" rtl="0" lvl="1" marR="0" indent="-438150" marL="90805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CREATE/ALTER TABLE		DROP TABLE</a:t>
            </a:r>
          </a:p>
          <a:p>
            <a:pPr algn="just" rtl="0" lvl="1" marR="0" indent="-438150" marL="90805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VIEW			DROP VIEW</a:t>
            </a:r>
          </a:p>
          <a:p>
            <a:pPr algn="just" rtl="0" lvl="1" marR="0" indent="-438150" marL="908050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0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rtl="0" lvl="0" marR="0" indent="-469900" marL="46990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DBMSs also provide (not covered by SQL standard)</a:t>
            </a:r>
          </a:p>
          <a:p>
            <a:pPr algn="just" rtl="0" lvl="1" marR="0" indent="-298450" marL="908050">
              <a:lnSpc>
                <a:spcPct val="75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rtl="0" lvl="1" marR="0" indent="-438150" marL="90805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INDEX			DROP INDEX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6" name="Shape 256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11/19/2014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259" name="Shape 259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just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Data Definition</a:t>
            </a:r>
          </a:p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y="1676400" x="533400"/>
            <a:ext cy="33401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0" marR="0" indent="-469900" marL="469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Relations and other database objects exist in an </a:t>
            </a:r>
            <a:r>
              <a:rPr strike="noStrike" u="none" b="1" cap="none" baseline="0" sz="2400" lang="en-US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environment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algn="just" rtl="0" lvl="0" marR="0" indent="-469900" marL="46990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environment contains one or more </a:t>
            </a:r>
            <a:r>
              <a:rPr strike="noStrike" u="none" b="1" cap="none" baseline="0" sz="2400" lang="en-US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catalogs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each catalog consists of set of schemas. </a:t>
            </a:r>
          </a:p>
          <a:p>
            <a:pPr algn="just" rtl="0" lvl="0" marR="0" indent="-469900" marL="46990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Schema is named collection of related database objects.</a:t>
            </a:r>
          </a:p>
          <a:p>
            <a:pPr algn="just" rtl="0" lvl="0" marR="0" indent="-469900" marL="469900">
              <a:lnSpc>
                <a:spcPct val="100000"/>
              </a:lnSpc>
              <a:spcBef>
                <a:spcPts val="1120"/>
              </a:spcBef>
              <a:spcAft>
                <a:spcPts val="600"/>
              </a:spcAft>
              <a:buClr>
                <a:schemeClr val="accent2"/>
              </a:buClr>
              <a:buSzPct val="108333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Objects in a schema can be tables, views, domains, assertions, etc. All have same owner and share a number of defaults</a:t>
            </a: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6" name="Shape 266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11/19/2014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269" name="Shape 269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CREATE SCHEMA</a:t>
            </a:r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y="1676400" x="152400"/>
            <a:ext cy="4114800" cx="8839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1" marR="0" indent="-438150" marL="9080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SCHEMA [Name | </a:t>
            </a:r>
          </a:p>
          <a:p>
            <a:pPr algn="just" rtl="0" lvl="1" marR="0" indent="-438150" marL="90805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AUTHORIZATION CreatorId ]</a:t>
            </a:r>
          </a:p>
          <a:p>
            <a:pPr algn="just" rtl="0" lvl="1" marR="0" indent="-438150" marL="90805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0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rtl="0" lvl="1" marR="0" indent="-438150" marL="90805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SCHEMA sqlTest AUTHORIZATION Smith;</a:t>
            </a:r>
          </a:p>
          <a:p>
            <a:pPr algn="just" rtl="0" lvl="1" marR="0" indent="-438150" marL="90805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0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rtl="0" lvl="1" marR="0" indent="-438150" marL="90805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0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rtl="0" lvl="1" marR="0" indent="-438150" marL="90805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DROP SCHEMA Name [RESTRICT | CASCADE ]</a:t>
            </a:r>
          </a:p>
          <a:p>
            <a:pPr algn="just" rtl="0" lvl="1" marR="0" indent="-438150" marL="90805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0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rtl="0" lvl="0" marR="0" indent="-469900" marL="4699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RESTRICT (default), schema must be empty or operation fails.</a:t>
            </a:r>
          </a:p>
          <a:p>
            <a:pPr algn="just" rtl="0" lvl="0" marR="0" indent="-469900" marL="4699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CASCADE, operation cascades to drop all objects associated with schema in order defined above. If any of these operations fail, DROP SCHEMA fails. </a:t>
            </a:r>
          </a:p>
          <a:p>
            <a:pPr algn="l" rtl="0" lvl="0" marR="0" indent="-342900" marL="46990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0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6" name="Shape 276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11/19/2014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279" name="Shape 279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just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CREATE TABLE</a:t>
            </a:r>
          </a:p>
        </p:txBody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y="1752600" x="152400"/>
            <a:ext cy="4114800" cx="8763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1" marR="0" indent="-438150" marL="9080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TABLE TableName </a:t>
            </a:r>
          </a:p>
          <a:p>
            <a:pPr algn="just" rtl="0" lvl="1" marR="0" indent="-438150" marL="90805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{(colName dataType [NOT NULL] [UNIQUE]</a:t>
            </a:r>
          </a:p>
          <a:p>
            <a:pPr algn="just" rtl="0" lvl="1" marR="0" indent="-438150" marL="90805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[DEFAULT defaultOption]</a:t>
            </a:r>
          </a:p>
          <a:p>
            <a:pPr algn="just" rtl="0" lvl="1" marR="0" indent="-438150" marL="90805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[CHECK searchCondition] [,...]}</a:t>
            </a:r>
          </a:p>
          <a:p>
            <a:pPr algn="just" rtl="0" lvl="1" marR="0" indent="-438150" marL="90805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[PRIMARY KEY (listOfColumns),]</a:t>
            </a:r>
          </a:p>
          <a:p>
            <a:pPr algn="just" rtl="0" lvl="1" marR="0" indent="-438150" marL="90805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{[UNIQUE (listOfColumns),] […,]}</a:t>
            </a:r>
          </a:p>
          <a:p>
            <a:pPr algn="just" rtl="0" lvl="1" marR="0" indent="-438150" marL="90805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{[FOREIGN KEY (listOfFKColumns)</a:t>
            </a:r>
          </a:p>
          <a:p>
            <a:pPr algn="just" rtl="0" lvl="1" marR="0" indent="-438150" marL="90805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REFERENCES ParentTableName [(listOfCKColumns)],</a:t>
            </a:r>
          </a:p>
          <a:p>
            <a:pPr algn="just" rtl="0" lvl="1" marR="0" indent="-438150" marL="90805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[ON UPDATE referentialAction]</a:t>
            </a:r>
          </a:p>
          <a:p>
            <a:pPr algn="just" rtl="0" lvl="1" marR="0" indent="-438150" marL="90805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[ON DELETE referentialAction ]] [,…]}</a:t>
            </a:r>
          </a:p>
          <a:p>
            <a:pPr algn="just" rtl="0" lvl="1" marR="0" indent="-438150" marL="90805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{[CHECK (searchCondition)] [,…] })</a:t>
            </a:r>
          </a:p>
          <a:p>
            <a:pPr algn="l" rtl="0" lvl="0" marR="0" indent="-342900" marL="46990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0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11/19/2014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108" name="Shape 108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Objectives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1752600" x="152400"/>
            <a:ext cy="4038599" cx="8991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469900" marL="469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Purpose of integrity enhancement feature of SQL.</a:t>
            </a:r>
          </a:p>
          <a:p>
            <a:pPr algn="l" rtl="0" lvl="0" marR="0" indent="-317500" marL="469900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4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rtl="0" lvl="0" marR="0" indent="-469900" marL="469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define integrity constraints using SQL.</a:t>
            </a:r>
          </a:p>
          <a:p>
            <a:pPr algn="l" rtl="0" lvl="0" marR="0" indent="-317500" marL="469900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4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rtl="0" lvl="0" marR="0" indent="-469900" marL="469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use the integrity enhancement feature in the CREATE and ALTER TABLE statements.</a:t>
            </a:r>
          </a:p>
          <a:p>
            <a:pPr algn="just" rtl="0" lvl="0" marR="0" indent="-469900" marL="469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4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rtl="0" lvl="0" marR="0" indent="-469900" marL="469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Indexes</a:t>
            </a:r>
          </a:p>
          <a:p>
            <a:pPr algn="just" rtl="0" lvl="0" marR="0" indent="-317500" marL="469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4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rtl="0" lvl="0" marR="0" indent="-469900" marL="469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Views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6" name="Shape 286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11/19/2014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289" name="Shape 289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just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CREATE TABLE</a:t>
            </a:r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y="1676400" x="152400"/>
            <a:ext cy="4114800" cx="8839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0" marR="0" indent="-469900" marL="469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Creates a table with one or more columns of the specified </a:t>
            </a:r>
            <a:r>
              <a:rPr strike="noStrike" u="none" b="1" cap="none" baseline="0" sz="2400" lang="en-US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dataType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algn="just" rtl="0" lvl="0" marR="0" indent="-469900" marL="46990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NOT NULL, system rejects any attempt to insert a null in the column.</a:t>
            </a:r>
          </a:p>
          <a:p>
            <a:pPr algn="just" rtl="0" lvl="0" marR="0" indent="-469900" marL="46990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specify a DEFAULT value for the column.</a:t>
            </a:r>
          </a:p>
          <a:p>
            <a:pPr algn="just" rtl="0" lvl="0" marR="0" indent="-469900" marL="46990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Primary keys should always be specified as NOT NULL. </a:t>
            </a:r>
          </a:p>
          <a:p>
            <a:pPr algn="just" rtl="0" lvl="0" marR="0" indent="-469900" marL="46990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FOREIGN KEY clause specifies FK along with the referential action</a:t>
            </a:r>
          </a:p>
          <a:p>
            <a:pPr algn="l" rtl="0" lvl="0" marR="0" indent="-317500" marL="469900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4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5" name="Shape 2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6" name="Shape 296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11/19/2014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299" name="Shape 299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Example  - CREATE TABLE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y="1828800" x="304800"/>
            <a:ext cy="4114800" cx="8839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DOMAIN OwnerNumber AS VARCHAR(5)</a:t>
            </a:r>
          </a:p>
          <a:p>
            <a:pPr algn="l" rtl="0" lvl="1" marR="0" indent="-660400" marL="85090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(VALUE IN (SELECT ownerNo FROM PrivateOwner));</a:t>
            </a:r>
          </a:p>
          <a:p>
            <a:pPr algn="l" rtl="0" lvl="1" marR="0" indent="-660400" marL="85090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 strike="noStrike" u="none" b="1" cap="none" baseline="0" sz="18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rtl="0" lvl="0" marR="0" indent="0" mar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DOMAIN StaffNumber AS VARCHAR(5)</a:t>
            </a:r>
          </a:p>
          <a:p>
            <a:pPr algn="just" rtl="0" lvl="1" marR="0" indent="-660400" marL="85090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(VALUE IN (SELECT staffNo FROM Staff));</a:t>
            </a:r>
          </a:p>
          <a:p>
            <a:pPr algn="just" rtl="0" lvl="1" marR="0" indent="-660400" marL="85090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 strike="noStrike" u="none" b="1" cap="none" baseline="0" sz="18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rtl="0" lvl="0" marR="0" indent="0" mar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DOMAIN PNumber AS VARCHAR(5);</a:t>
            </a:r>
          </a:p>
          <a:p>
            <a:pPr algn="just" rtl="0" lvl="0" marR="0" indent="0" mar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 strike="noStrike" u="none" b="1" cap="none" baseline="0" sz="18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rtl="0" lvl="0" marR="0" indent="0" mar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DOMAIN PRooms AS SMALLINT</a:t>
            </a:r>
          </a:p>
          <a:p>
            <a:pPr algn="just" rtl="0" lvl="1" marR="0" indent="-660400" marL="85090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CHECK(VALUE BETWEEN 1 AND 15);</a:t>
            </a:r>
          </a:p>
          <a:p>
            <a:pPr algn="just" rtl="0" lvl="1" marR="0" indent="-660400" marL="85090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 strike="noStrike" u="none" b="1" cap="none" baseline="0" sz="18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rtl="0" lvl="0" marR="0" indent="0" mar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DOMAIN PRent AS DECIMAL(6,2)</a:t>
            </a:r>
          </a:p>
          <a:p>
            <a:pPr algn="just" rtl="0" lvl="1" marR="0" indent="-660400" marL="85090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CHECK(VALUE BETWEEN 0 AND 9999.99);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1" cap="none" baseline="0" sz="18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5" name="Shape 3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6" name="Shape 306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11/19/2014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309" name="Shape 309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just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Example  - CREATE TABLE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y="1752600" x="304800"/>
            <a:ext cy="4343400" cx="8839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0" marR="0" indent="-469900" marL="469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TABLE PropertyForRent (</a:t>
            </a:r>
          </a:p>
          <a:p>
            <a:pPr algn="l" rtl="0" lvl="0" marR="0" indent="-469900" marL="46990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propertyNo	PNumber	NOT NULL, ….</a:t>
            </a:r>
          </a:p>
          <a:p>
            <a:pPr algn="l" rtl="0" lvl="0" marR="0" indent="-469900" marL="46990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rooms       PRooms NOT NULL 	DEFAULT 4, </a:t>
            </a:r>
          </a:p>
          <a:p>
            <a:pPr algn="l" rtl="0" lvl="0" marR="0" indent="-469900" marL="46990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rent	        PRent		NOT NULL	DEFAULT 600, </a:t>
            </a:r>
          </a:p>
          <a:p>
            <a:pPr algn="l" rtl="0" lvl="0" marR="0" indent="-469900" marL="46990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ownerNo	 OwnerNumber	NOT NULL, </a:t>
            </a:r>
          </a:p>
          <a:p>
            <a:pPr algn="l" rtl="0" lvl="0" marR="0" indent="-469900" marL="46990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staffNo	    StaffNumber		</a:t>
            </a:r>
          </a:p>
          <a:p>
            <a:pPr algn="l" rtl="0" lvl="1" marR="0" indent="-438150" marL="90805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		Constraint StaffNotHandlingTooMuch ….</a:t>
            </a:r>
          </a:p>
          <a:p>
            <a:pPr algn="l" rtl="0" lvl="0" marR="0" indent="-469900" marL="46990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branchNo BranchNumber	 NOT NULL,</a:t>
            </a:r>
          </a:p>
          <a:p>
            <a:pPr algn="l" rtl="0" lvl="0" marR="0" indent="-469900" marL="46990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PRIMARY KEY (propertyNo),</a:t>
            </a:r>
          </a:p>
          <a:p>
            <a:pPr algn="l" rtl="0" lvl="0" marR="0" indent="-469900" marL="46990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FOREIGN KEY (staffNo) REFERENCES Staff </a:t>
            </a:r>
          </a:p>
          <a:p>
            <a:pPr algn="l" rtl="0" lvl="1" marR="0" indent="-438150" marL="90805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DELETE SET NULL ON UPDATE CASCADE ….);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1" cap="none" baseline="0" sz="20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5" name="Shape 3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6" name="Shape 316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11/19/2014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319" name="Shape 319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0" cap="none" baseline="0" sz="34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PropertyForRent relation</a:t>
            </a:r>
          </a:p>
        </p:txBody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y="1600200" x="152400"/>
            <a:ext cy="5257799" cx="8991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0" marR="0" indent="-469900" marL="4699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16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strike="noStrike" u="none" b="1" cap="none" baseline="0" sz="1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TABLE PropertyForRent (</a:t>
            </a:r>
          </a:p>
          <a:p>
            <a:pPr algn="l" rtl="0" lvl="0" marR="0" indent="-469900" marL="46990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1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propertyNo PNumber NOT NULL,</a:t>
            </a:r>
          </a:p>
          <a:p>
            <a:pPr algn="l" rtl="0" lvl="0" marR="0" indent="-469900" marL="46990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1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street Street NOT NULL,</a:t>
            </a:r>
          </a:p>
          <a:p>
            <a:pPr algn="l" rtl="0" lvl="0" marR="0" indent="-469900" marL="46990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1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city City NOT NULL,</a:t>
            </a:r>
          </a:p>
          <a:p>
            <a:pPr algn="l" rtl="0" lvl="0" marR="0" indent="-469900" marL="46990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1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postcode PostCode,</a:t>
            </a:r>
          </a:p>
          <a:p>
            <a:pPr algn="l" rtl="0" lvl="0" marR="0" indent="-469900" marL="46990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1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type PropertyType NOT NULL DEFAULT ‘F’,</a:t>
            </a:r>
          </a:p>
          <a:p>
            <a:pPr algn="l" rtl="0" lvl="0" marR="0" indent="-469900" marL="46990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1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rooms  PRooms NOT NULL 	DEFAULT 4, </a:t>
            </a:r>
          </a:p>
          <a:p>
            <a:pPr algn="l" rtl="0" lvl="0" marR="0" indent="-469900" marL="46990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1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rent PRent NOT NULL	DEFAULT 600, </a:t>
            </a:r>
          </a:p>
          <a:p>
            <a:pPr algn="l" rtl="0" lvl="0" marR="0" indent="-469900" marL="46990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1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ownerNo OwnerNumber NOT NULL, </a:t>
            </a:r>
          </a:p>
          <a:p>
            <a:pPr algn="l" rtl="0" lvl="0" marR="0" indent="-469900" marL="46990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1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staffNo StaffNumber		</a:t>
            </a:r>
          </a:p>
          <a:p>
            <a:pPr algn="l" rtl="0" lvl="1" marR="0" indent="-438150" marL="90805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1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Constraint StaffNotHandlingTooMuch ….</a:t>
            </a:r>
          </a:p>
          <a:p>
            <a:pPr algn="l" rtl="0" lvl="0" marR="0" indent="-469900" marL="46990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1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branchNo BranchNumber NOT NULL,</a:t>
            </a:r>
          </a:p>
          <a:p>
            <a:pPr algn="l" rtl="0" lvl="0" marR="0" indent="-469900" marL="46990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1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PRIMARY KEY (propertyNo),</a:t>
            </a:r>
          </a:p>
          <a:p>
            <a:pPr algn="l" rtl="0" lvl="0" marR="0" indent="-469900" marL="46990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1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FOREIGN KEY (staffNo) REFERENCES Staff </a:t>
            </a:r>
          </a:p>
          <a:p>
            <a:pPr algn="l" rtl="0" lvl="1" marR="0" indent="-438150" marL="90805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1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DELETE SET NULL ON UPDATE CASCADE, </a:t>
            </a:r>
          </a:p>
          <a:p>
            <a:pPr algn="l" rtl="0" lvl="1" marR="0" indent="-438150" marL="90805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1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FOREIGN KEY (ownerNo) REFERENCES PrivateOwner ON DELETE NO ACTION ON UPDATE CASCADE,</a:t>
            </a:r>
          </a:p>
          <a:p>
            <a:pPr algn="l" rtl="0" lvl="1" marR="0" indent="-438150" marL="90805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1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FOREIGN KEY (branchNo) REFERENCES Branch ON DELETE NO ACTION ON UPDATE CASCADE);</a:t>
            </a:r>
          </a:p>
          <a:p>
            <a:pPr algn="just" rtl="0" lvl="0" marR="0" indent="-469900" marL="46990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16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l" rtl="0" lvl="0" marR="0" indent="-368300" marL="46990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16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5" name="Shape 3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6" name="Shape 326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11/19/2014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329" name="Shape 329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ALTER TABLE</a:t>
            </a:r>
          </a:p>
        </p:txBody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y="1752600" x="304800"/>
            <a:ext cy="4114800" cx="7696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0" marR="0" indent="-469900" marL="469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a new column to a table.</a:t>
            </a:r>
          </a:p>
          <a:p>
            <a:pPr algn="just" rtl="0" lvl="0" marR="0" indent="-469900" marL="469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Drop a column from a table.</a:t>
            </a:r>
          </a:p>
          <a:p>
            <a:pPr algn="just" rtl="0" lvl="0" marR="0" indent="-469900" marL="469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a new table constraint.</a:t>
            </a:r>
          </a:p>
          <a:p>
            <a:pPr algn="just" rtl="0" lvl="0" marR="0" indent="-469900" marL="469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Drop a table constraint.</a:t>
            </a:r>
          </a:p>
          <a:p>
            <a:pPr algn="just" rtl="0" lvl="0" marR="0" indent="-469900" marL="469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a default for a column.</a:t>
            </a:r>
          </a:p>
          <a:p>
            <a:pPr algn="just" rtl="0" lvl="0" marR="0" indent="-469900" marL="469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Drop a default for a column.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5" name="Shape 3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6" name="Shape 336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11/19/2014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339" name="Shape 339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0" cap="none" baseline="0" sz="38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ALTER TABLE</a:t>
            </a:r>
          </a:p>
        </p:txBody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y="1752600" x="228600"/>
            <a:ext cy="4267199" cx="8915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469900" marL="469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 TABLE TableName</a:t>
            </a:r>
          </a:p>
          <a:p>
            <a:pPr algn="l" rtl="0" lvl="0" marR="0" indent="-469900" marL="469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[ADD [COLUMN] columName dataType [NOT NULL|UNIQUE]</a:t>
            </a:r>
          </a:p>
          <a:p>
            <a:pPr algn="l" rtl="0" lvl="0" marR="0" indent="-469900" marL="469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[DEFAULT defaultOption] [CHECK (searchCondition)]]</a:t>
            </a:r>
          </a:p>
          <a:p>
            <a:pPr algn="l" rtl="0" lvl="0" marR="0" indent="-469900" marL="469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[DROP [COLUMN] columnName [RESTRICT | CASCADE]]</a:t>
            </a:r>
          </a:p>
          <a:p>
            <a:pPr algn="l" rtl="0" lvl="0" marR="0" indent="-469900" marL="469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[ADD [CONSTRAINT [constraintName]] tableConstraintDefinition]</a:t>
            </a:r>
          </a:p>
          <a:p>
            <a:pPr algn="l" rtl="0" lvl="0" marR="0" indent="-469900" marL="469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[DROP CONSTRAINT constraintName [RESTRICT | CASCADE]]</a:t>
            </a:r>
          </a:p>
          <a:p>
            <a:pPr algn="l" rtl="0" lvl="0" marR="0" indent="-469900" marL="469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[ALTER [COLUMN] SET DEFAULT defaultOption]</a:t>
            </a:r>
          </a:p>
          <a:p>
            <a:pPr algn="l" rtl="0" lvl="0" marR="0" indent="-469900" marL="469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[ALTER [COLUMN] DROP DEFAULT]</a:t>
            </a:r>
          </a:p>
          <a:p>
            <a:pPr algn="l" rtl="0" lvl="0" marR="0" indent="-469900" marL="469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0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rtl="0" lvl="0" marR="0" indent="-342900" marL="46990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0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5" name="Shape 3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6" name="Shape 346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11/19/2014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349" name="Shape 349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Example  - ALTER TABLE</a:t>
            </a:r>
          </a:p>
        </p:txBody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y="1676400" x="304800"/>
            <a:ext cy="4114800" cx="86868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0" marR="0" indent="-469900" marL="469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30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 Staff table by removing default of ‘Assistant’ for position column and setting default for sex column to female (‘F’).</a:t>
            </a:r>
          </a:p>
          <a:p>
            <a:pPr algn="just" rtl="0" lvl="0" marR="0" indent="-469900" marL="469900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30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rtl="0" lvl="0" marR="0" indent="-279400" marL="4699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30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5" name="Shape 3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6" name="Shape 356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11/19/2014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359" name="Shape 359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just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Example - ALTER TABLE</a:t>
            </a:r>
          </a:p>
        </p:txBody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y="1676400" x="228600"/>
            <a:ext cy="4114800" cx="8915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469900" marL="469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30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Remove constraint from PropertyForRent that staff not allowed to handle more than 100 properties at time. Add new column to Client table.</a:t>
            </a:r>
          </a:p>
          <a:p>
            <a:pPr algn="l" rtl="0" lvl="0" marR="0" indent="-469900" marL="469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4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l" rtl="0" lvl="0" marR="0" indent="-317500" marL="46990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4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5" name="Shape 3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6" name="Shape 366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11/19/2014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369" name="Shape 369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just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DROP TABLE</a:t>
            </a:r>
          </a:p>
        </p:txBody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y="1676400" x="152400"/>
            <a:ext cy="4114800" cx="8991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0" marR="0" indent="-469900" marL="469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1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DROP TABLE TableName [RESTRICT | CASCADE]</a:t>
            </a:r>
          </a:p>
          <a:p>
            <a:pPr algn="just" rtl="0" lvl="0" marR="0" indent="-469900" marL="469900">
              <a:lnSpc>
                <a:spcPct val="75000"/>
              </a:lnSpc>
              <a:spcBef>
                <a:spcPts val="102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1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rtl="0" lvl="1" marR="0" indent="-438150" marL="90805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e.g.	DROP TABLE PropertyForRent;</a:t>
            </a:r>
          </a:p>
          <a:p>
            <a:pPr algn="just" rtl="0" lvl="1" marR="0" indent="-311150" marL="908050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0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rtl="0" lvl="0" marR="0" indent="-469900" marL="46990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Removes named table and all rows within it. </a:t>
            </a:r>
          </a:p>
          <a:p>
            <a:pPr algn="just" rtl="0" lvl="0" marR="0" indent="-469900" marL="46990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RESTRICT, if any other objects depend for their existence on continued existence of this table, SQL does not allow request. </a:t>
            </a:r>
          </a:p>
          <a:p>
            <a:pPr algn="just" rtl="0" lvl="0" marR="0" indent="-469900" marL="46990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CASCADE, SQL drops all dependent objects (and objects dependent on these objects).</a:t>
            </a:r>
          </a:p>
          <a:p>
            <a:pPr algn="just" rtl="0" lvl="0" marR="0" indent="-469900" marL="469900">
              <a:lnSpc>
                <a:spcPct val="90000"/>
              </a:lnSpc>
              <a:spcBef>
                <a:spcPts val="108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DELETE: removes rows from the table but retain the table structure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5" name="Shape 3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6" name="Shape 376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11/19/2014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379" name="Shape 379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just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8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INDEX</a:t>
            </a:r>
          </a:p>
        </p:txBody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y="1676400" x="0"/>
            <a:ext cy="4267199" cx="9144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469900" marL="469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structure that provides accelerated access to the rows of a table based on the values of one or more columns</a:t>
            </a:r>
          </a:p>
          <a:p>
            <a:pPr algn="l" rtl="0" lvl="0" marR="0" indent="-469900" marL="46990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significantly improve the performance of a query</a:t>
            </a:r>
          </a:p>
          <a:p>
            <a:pPr algn="l" rtl="0" lvl="0" marR="0" indent="-469900" marL="46990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However, since indexes may be updated by the system every time the underlying tables are updated, additional overheads may be incurred.</a:t>
            </a:r>
          </a:p>
          <a:p>
            <a:pPr algn="l" rtl="0" lvl="0" marR="0" indent="-469900" marL="46990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Usually created to satisfy particular search criteria after the table has been in use for some time and has grown in size</a:t>
            </a:r>
          </a:p>
          <a:p>
            <a:pPr algn="l" rtl="0" lvl="0" marR="0" indent="-469900" marL="469900">
              <a:lnSpc>
                <a:spcPct val="100000"/>
              </a:lnSpc>
              <a:spcBef>
                <a:spcPts val="108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 is not in standard SQL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11/19/2014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118" name="Shape 118"/>
          <p:cNvSpPr txBox="1"/>
          <p:nvPr>
            <p:ph type="title"/>
          </p:nvPr>
        </p:nvSpPr>
        <p:spPr>
          <a:xfrm>
            <a:off y="304800" x="574675"/>
            <a:ext cy="1216024" cx="85693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Integrity Enhancement Feature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y="1676400" x="304800"/>
            <a:ext cy="4143374" cx="8577261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533400" marL="533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Purpose: allows constraint checking to be centralized and standardized</a:t>
            </a:r>
          </a:p>
          <a:p>
            <a:pPr algn="l" rtl="0" lvl="0" marR="0" indent="-533400" marL="5334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protects database from becoming inconsistent</a:t>
            </a:r>
          </a:p>
          <a:p>
            <a:pPr algn="l" rtl="0" lvl="0" marR="0" indent="-533400" marL="5334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Five types of integrity constraints:</a:t>
            </a:r>
          </a:p>
          <a:p>
            <a:pPr algn="l" rtl="0" lvl="0" marR="0" indent="-381000" marL="533400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4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rtl="0" lvl="1" marR="0" indent="-457200" marL="9144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ymbol"/>
              <a:buAutoNum type="arabicPeriod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Required data.</a:t>
            </a:r>
          </a:p>
          <a:p>
            <a:pPr algn="l" rtl="0" lvl="1" marR="0" indent="-457200" marL="9144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ymbol"/>
              <a:buAutoNum type="arabicPeriod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Domain constraints.</a:t>
            </a:r>
          </a:p>
          <a:p>
            <a:pPr algn="l" rtl="0" lvl="1" marR="0" indent="-457200" marL="9144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ymbol"/>
              <a:buAutoNum type="arabicPeriod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Entity integrity.</a:t>
            </a:r>
          </a:p>
          <a:p>
            <a:pPr algn="l" rtl="0" lvl="1" marR="0" indent="-457200" marL="9144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ymbol"/>
              <a:buAutoNum type="arabicPeriod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Referential integrity.</a:t>
            </a:r>
          </a:p>
          <a:p>
            <a:pPr algn="l" rtl="0" lvl="1" marR="0" indent="-457200" marL="9144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ymbol"/>
              <a:buAutoNum type="arabicPeriod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 constraints.</a:t>
            </a:r>
          </a:p>
          <a:p>
            <a:pPr algn="l" rtl="0" lvl="0" marR="0" indent="-317500" marL="46990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4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5" name="Shape 3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6" name="Shape 386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11/19/2014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389" name="Shape 389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8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INDEX</a:t>
            </a:r>
          </a:p>
        </p:txBody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y="1752600" x="566737"/>
            <a:ext cy="4267199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469900" marL="469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3000" lang="en-US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[UNIQUE] INDEX IndexName</a:t>
            </a:r>
          </a:p>
          <a:p>
            <a:pPr algn="l" rtl="0" lvl="0" marR="0" indent="-469900" marL="469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3000" lang="en-US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TableName (columnName [ASC| DESC] [,..])</a:t>
            </a:r>
          </a:p>
          <a:p>
            <a:pPr algn="l" rtl="0" lvl="0" marR="0" indent="-469900" marL="469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30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rtl="0" lvl="0" marR="0" indent="-469900" marL="469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3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created only on base tables not on views.</a:t>
            </a:r>
          </a:p>
          <a:p>
            <a:pPr algn="l" rtl="0" lvl="0" marR="0" indent="-279400" marL="469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30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rtl="0" lvl="0" marR="0" indent="-469900" marL="469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3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DROP INDEX IndexName</a:t>
            </a:r>
          </a:p>
          <a:p>
            <a:pPr algn="l" rtl="0" lvl="0" marR="0" indent="-279400" marL="4699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30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5" name="Shape 3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6" name="Shape 396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11/19/2014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399" name="Shape 399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0" cap="none" baseline="0" sz="3800" lang="en-US" i="1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Index</a:t>
            </a:r>
          </a:p>
        </p:txBody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y="1676400" x="0"/>
            <a:ext cy="4267199" cx="8991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469900" marL="469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Index for the Staff and PropertyForRent tables</a:t>
            </a:r>
          </a:p>
          <a:p>
            <a:pPr algn="l" rtl="0" lvl="0" marR="0" indent="-469900" marL="46990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UNIQUE INDEX StaffNoInd ON Staff (staffNo);</a:t>
            </a:r>
          </a:p>
          <a:p>
            <a:pPr algn="l" rtl="0" lvl="0" marR="0" indent="-469900" marL="46990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UNIQUE INDEX PropertyNoInd ON PropertyForRent (propertyNo);</a:t>
            </a:r>
          </a:p>
          <a:p>
            <a:pPr algn="l" rtl="0" lvl="0" marR="0" indent="-469900" marL="46990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4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rtl="0" lvl="0" marR="0" indent="-469900" marL="46990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 for PropertyForRent table. Entries are alphabetically ordered by city and then by rent within each city</a:t>
            </a:r>
          </a:p>
          <a:p>
            <a:pPr algn="l" rtl="0" lvl="0" marR="0" indent="-469900" marL="469900">
              <a:lnSpc>
                <a:spcPct val="90000"/>
              </a:lnSpc>
              <a:spcBef>
                <a:spcPts val="1080"/>
              </a:spcBef>
              <a:spcAft>
                <a:spcPts val="60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INDEX RentInd ON PropertyForRent (city, rent)</a:t>
            </a:r>
            <a:r>
              <a:rPr strike="noStrike" u="none" b="0" cap="none" baseline="0" sz="2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5" name="Shape 4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6" name="Shape 406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11/19/2014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408" name="Shape 408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409" name="Shape 409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just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Views</a:t>
            </a:r>
          </a:p>
        </p:txBody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y="1752600" x="152400"/>
            <a:ext cy="4114800" cx="8839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469900" marL="469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Purpose of views.</a:t>
            </a:r>
          </a:p>
          <a:p>
            <a:pPr algn="l" rtl="0" lvl="0" marR="0" indent="-469900" marL="46990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create and delete views using SQL.</a:t>
            </a:r>
          </a:p>
          <a:p>
            <a:pPr algn="l" rtl="0" lvl="0" marR="0" indent="-469900" marL="46990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the DBMS performs operations on views.</a:t>
            </a:r>
          </a:p>
          <a:p>
            <a:pPr algn="l" rtl="0" lvl="0" marR="0" indent="-469900" marL="46990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 what conditions views are updatable.</a:t>
            </a:r>
          </a:p>
          <a:p>
            <a:pPr algn="l" rtl="0" lvl="0" marR="0" indent="-469900" marL="46990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 Resolution </a:t>
            </a:r>
          </a:p>
          <a:p>
            <a:pPr algn="l" rtl="0" lvl="0" marR="0" indent="-469900" marL="46990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Advantages and disadvantages of views</a:t>
            </a:r>
          </a:p>
          <a:p>
            <a:pPr algn="l" rtl="0" lvl="0" marR="0" indent="-469900" marL="469900">
              <a:lnSpc>
                <a:spcPct val="100000"/>
              </a:lnSpc>
              <a:spcBef>
                <a:spcPts val="108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 Materialization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5" name="Shape 4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6" name="Shape 416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11/19/2014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418" name="Shape 418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419" name="Shape 419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0" cap="none" baseline="0" sz="3800" lang="en-US" i="1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Views</a:t>
            </a:r>
          </a:p>
        </p:txBody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y="1752600" x="566737"/>
            <a:ext cy="4267199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469900" marL="469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3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use views?</a:t>
            </a:r>
          </a:p>
          <a:p>
            <a:pPr algn="l" rtl="0" lvl="1" marR="0" indent="-438150" marL="90805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■"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hide some data from users </a:t>
            </a:r>
          </a:p>
          <a:p>
            <a:pPr algn="l" rtl="0" lvl="1" marR="0" indent="-438150" marL="90805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■"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make certain queries easier or more natural to express</a:t>
            </a:r>
          </a:p>
          <a:p>
            <a:pPr algn="l" rtl="0" lvl="1" marR="0" indent="-438150" marL="90805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■"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modularity</a:t>
            </a:r>
          </a:p>
          <a:p>
            <a:pPr algn="l" rtl="0" lvl="1" marR="0" indent="-438150" marL="90805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■"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Provides a certain degree of database security</a:t>
            </a:r>
          </a:p>
          <a:p>
            <a:pPr algn="l" rtl="0" lvl="1" marR="0" indent="-273050" marL="90805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6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rtl="0" lvl="1" marR="0" indent="-438150" marL="90805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■"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 database use lots and lots of views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5" name="Shape 4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6" name="Shape 426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11/19/2014</a:t>
            </a:r>
          </a:p>
        </p:txBody>
      </p:sp>
      <p:sp>
        <p:nvSpPr>
          <p:cNvPr id="427" name="Shape 427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428" name="Shape 428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429" name="Shape 429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just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Views</a:t>
            </a:r>
          </a:p>
        </p:txBody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y="1676400" x="228600"/>
            <a:ext cy="4114800" cx="8763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0" marR="0" indent="-469900" marL="469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sng" b="1" cap="none" baseline="0" sz="3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</a:t>
            </a:r>
          </a:p>
          <a:p>
            <a:pPr algn="just" rtl="0" lvl="1" marR="0" indent="-438150" marL="90805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Dynamic result of one or more relational operations operating on base relations to produce another relation. </a:t>
            </a:r>
          </a:p>
          <a:p>
            <a:pPr algn="just" rtl="0" lvl="0" marR="0" indent="-469900" marL="469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30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rtl="0" lvl="0" marR="0" indent="-469900" marL="469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Virtual relation that does not necessarily actually exist in the database but is produced upon request, at time of request.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5" name="Shape 4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6" name="Shape 436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11/19/2014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439" name="Shape 439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just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Views</a:t>
            </a:r>
          </a:p>
        </p:txBody>
      </p:sp>
      <p:sp>
        <p:nvSpPr>
          <p:cNvPr id="440" name="Shape 440"/>
          <p:cNvSpPr txBox="1"/>
          <p:nvPr>
            <p:ph idx="1" type="body"/>
          </p:nvPr>
        </p:nvSpPr>
        <p:spPr>
          <a:xfrm>
            <a:off y="1676400" x="228600"/>
            <a:ext cy="4114800" cx="8534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0" marR="0" indent="-469900" marL="469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Contents of a view are defined as a query on one or more base relations. </a:t>
            </a:r>
          </a:p>
          <a:p>
            <a:pPr algn="just" rtl="0" lvl="0" marR="0" indent="-317500" marL="46990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4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rtl="0" lvl="0" marR="0" indent="-469900" marL="46990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</a:t>
            </a:r>
            <a:r>
              <a:rPr strike="noStrike" u="sng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 resolution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any operations on view are automatically translated into operations on relations from which it is derived. </a:t>
            </a:r>
          </a:p>
          <a:p>
            <a:pPr algn="just" rtl="0" lvl="0" marR="0" indent="-317500" marL="46990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4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rtl="0" lvl="0" marR="0" indent="-469900" marL="46990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</a:t>
            </a:r>
            <a:r>
              <a:rPr strike="noStrike" u="sng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 materialization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 view is stored as a temporary table, which is maintained as the underlying base tables are updated. 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5" name="Shape 4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6" name="Shape 446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11/19/2014</a:t>
            </a:r>
          </a:p>
        </p:txBody>
      </p:sp>
      <p:sp>
        <p:nvSpPr>
          <p:cNvPr id="447" name="Shape 447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448" name="Shape 448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449" name="Shape 449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just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SQL - CREATE VIEW</a:t>
            </a:r>
          </a:p>
        </p:txBody>
      </p:sp>
      <p:sp>
        <p:nvSpPr>
          <p:cNvPr id="450" name="Shape 450"/>
          <p:cNvSpPr txBox="1"/>
          <p:nvPr>
            <p:ph idx="1" type="body"/>
          </p:nvPr>
        </p:nvSpPr>
        <p:spPr>
          <a:xfrm>
            <a:off y="1676400" x="228600"/>
            <a:ext cy="3462337" cx="8763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0" marR="0" indent="-288925" marL="28892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VIEW ViewName [ (newColumnName [,...]) ]</a:t>
            </a:r>
          </a:p>
          <a:p>
            <a:pPr algn="just" rtl="0" lvl="1" marR="0" indent="-85725" marL="555625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subselect </a:t>
            </a:r>
          </a:p>
          <a:p>
            <a:pPr algn="just" rtl="0" lvl="1" marR="0" indent="-85725" marL="555625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[WITH [CASCADED | LOCAL] CHECK OPTION]</a:t>
            </a:r>
          </a:p>
          <a:p>
            <a:pPr algn="just" rtl="0" lvl="0" marR="0" indent="-288925" marL="288925">
              <a:lnSpc>
                <a:spcPct val="75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6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rtl="0" lvl="0" marR="0" indent="-288925" marL="288925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assign a name to each column in view. </a:t>
            </a:r>
          </a:p>
          <a:p>
            <a:pPr algn="just" rtl="0" lvl="0" marR="0" indent="-288925" marL="288925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list of column names is specified, it must have same number of items as number of columns produced by </a:t>
            </a:r>
            <a:r>
              <a:rPr strike="noStrike" u="none" b="1" cap="none" baseline="0" sz="2400" lang="en-US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subselect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algn="just" rtl="0" lvl="0" marR="0" indent="-288925" marL="288925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omitted, each column takes name of corresponding column in </a:t>
            </a:r>
            <a:r>
              <a:rPr strike="noStrike" u="none" b="1" cap="none" baseline="0" sz="2400" lang="en-US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subselect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5" name="Shape 4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6" name="Shape 456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11/19/2014</a:t>
            </a:r>
          </a:p>
        </p:txBody>
      </p:sp>
      <p:sp>
        <p:nvSpPr>
          <p:cNvPr id="457" name="Shape 457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458" name="Shape 458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459" name="Shape 459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just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SQL - CREATE VIEW</a:t>
            </a:r>
          </a:p>
        </p:txBody>
      </p:sp>
      <p:sp>
        <p:nvSpPr>
          <p:cNvPr id="460" name="Shape 460"/>
          <p:cNvSpPr txBox="1"/>
          <p:nvPr>
            <p:ph idx="1" type="body"/>
          </p:nvPr>
        </p:nvSpPr>
        <p:spPr>
          <a:xfrm>
            <a:off y="1752600" x="228600"/>
            <a:ext cy="3338511" cx="8763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0" marR="0" indent="-469900" marL="469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 must be specified if there is any ambiguity in a column name.</a:t>
            </a:r>
          </a:p>
          <a:p>
            <a:pPr algn="just" rtl="0" lvl="0" marR="0" indent="-317500" marL="469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4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rtl="0" lvl="0" marR="0" indent="-469900" marL="469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strike="noStrike" u="none" b="1" cap="none" baseline="0" sz="2400" lang="en-US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subselect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known as the </a:t>
            </a:r>
            <a:r>
              <a:rPr strike="noStrike" u="sng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defining query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algn="just" rtl="0" lvl="0" marR="0" indent="-317500" marL="469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4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rtl="0" lvl="0" marR="0" indent="-469900" marL="469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CHECK OPTION ensures that if a row fails to satisfy WHERE clause of defining query, it is not added to underlying base table.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5" name="Shape 4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6" name="Shape 466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11/19/2014</a:t>
            </a:r>
          </a:p>
        </p:txBody>
      </p:sp>
      <p:sp>
        <p:nvSpPr>
          <p:cNvPr id="467" name="Shape 467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469" name="Shape 469"/>
          <p:cNvSpPr txBox="1"/>
          <p:nvPr>
            <p:ph type="title"/>
          </p:nvPr>
        </p:nvSpPr>
        <p:spPr>
          <a:xfrm>
            <a:off y="304800" x="152400"/>
            <a:ext cy="1216024" cx="842327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just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2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Example - Create Horizontal View</a:t>
            </a:r>
          </a:p>
        </p:txBody>
      </p:sp>
      <p:sp>
        <p:nvSpPr>
          <p:cNvPr id="470" name="Shape 470"/>
          <p:cNvSpPr txBox="1"/>
          <p:nvPr>
            <p:ph idx="1" type="body"/>
          </p:nvPr>
        </p:nvSpPr>
        <p:spPr>
          <a:xfrm>
            <a:off y="1600200" x="152400"/>
            <a:ext cy="4648199" cx="8763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1" marR="0" indent="-6350" marL="3746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view so that manager at branch B003 can only see details for staff who work in his or her office.</a:t>
            </a:r>
          </a:p>
          <a:p>
            <a:pPr algn="just" rtl="0" lvl="1" marR="0" indent="-6350" marL="37465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6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just" rtl="0" lvl="1" marR="0" indent="-6350" marL="374650">
              <a:lnSpc>
                <a:spcPct val="75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6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just" rtl="0" lvl="0" marR="0" indent="0" marL="0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30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</a:p>
        </p:txBody>
      </p:sp>
      <p:pic>
        <p:nvPicPr>
          <p:cNvPr id="471" name="Shape 471"/>
          <p:cNvPicPr preferRelativeResize="0"/>
          <p:nvPr/>
        </p:nvPicPr>
        <p:blipFill rotWithShape="1">
          <a:blip r:embed="rId3">
            <a:alphaModFix/>
          </a:blip>
          <a:srcRect t="20425" b="0" r="0" l="0"/>
          <a:stretch/>
        </p:blipFill>
        <p:spPr>
          <a:xfrm>
            <a:off y="4478337" x="1219200"/>
            <a:ext cy="1654174" cx="739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6" name="Shape 4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7" name="Shape 477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11/19/2014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479" name="Shape 479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480" name="Shape 480"/>
          <p:cNvSpPr txBox="1"/>
          <p:nvPr>
            <p:ph type="title"/>
          </p:nvPr>
        </p:nvSpPr>
        <p:spPr>
          <a:xfrm>
            <a:off y="304800" x="0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just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8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Create Vertical View</a:t>
            </a:r>
          </a:p>
        </p:txBody>
      </p:sp>
      <p:sp>
        <p:nvSpPr>
          <p:cNvPr id="481" name="Shape 481"/>
          <p:cNvSpPr txBox="1"/>
          <p:nvPr>
            <p:ph idx="1" type="body"/>
          </p:nvPr>
        </p:nvSpPr>
        <p:spPr>
          <a:xfrm>
            <a:off y="1752600" x="152400"/>
            <a:ext cy="4267199" cx="8839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469900" marL="469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Vertical views are used where the data stored in a table is used by various users or group of users</a:t>
            </a:r>
          </a:p>
          <a:p>
            <a:pPr algn="l" rtl="0" lvl="0" marR="0" indent="-317500" marL="46990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4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11/19/2014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128" name="Shape 128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IEF – Required Data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1752600" x="228600"/>
            <a:ext cy="3733800" cx="8915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0" marR="0" indent="-469900" marL="469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3000" lang="en-US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CREATE and ALTER table:</a:t>
            </a:r>
          </a:p>
          <a:p>
            <a:pPr algn="just" rtl="0" lvl="0" marR="0" indent="-469900" marL="469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30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rtl="0" lvl="1" marR="0" indent="-438150" marL="90805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position	VARCHAR(10)	NOT NULL</a:t>
            </a:r>
          </a:p>
          <a:p>
            <a:pPr algn="l" rtl="0" lvl="0" marR="0" indent="-304800" marL="46990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6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 txBox="1"/>
          <p:nvPr/>
        </p:nvSpPr>
        <p:spPr>
          <a:xfrm>
            <a:off y="5105400" x="533400"/>
            <a:ext cy="822324" cx="7467600"/>
          </a:xfrm>
          <a:prstGeom prst="rect">
            <a:avLst/>
          </a:prstGeom>
          <a:noFill/>
          <a:ln>
            <a:noFill/>
          </a:ln>
        </p:spPr>
        <p:txBody>
          <a:bodyPr bIns="46025" rIns="92075" lIns="92075" tIns="46025" anchor="t" anchorCtr="0">
            <a:noAutofit/>
          </a:bodyPr>
          <a:lstStyle/>
          <a:p>
            <a:pPr algn="l" rtl="0" lvl="0" marR="0" indent="-285750" marL="742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system rejects any attempt to insert a NULL in the column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6" name="Shape 4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7" name="Shape 487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11/19/2014</a:t>
            </a:r>
          </a:p>
        </p:txBody>
      </p:sp>
      <p:sp>
        <p:nvSpPr>
          <p:cNvPr id="488" name="Shape 488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489" name="Shape 489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490" name="Shape 490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just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Example - Create Vertical View</a:t>
            </a:r>
          </a:p>
        </p:txBody>
      </p:sp>
      <p:sp>
        <p:nvSpPr>
          <p:cNvPr id="491" name="Shape 491"/>
          <p:cNvSpPr txBox="1"/>
          <p:nvPr>
            <p:ph idx="1" type="body"/>
          </p:nvPr>
        </p:nvSpPr>
        <p:spPr>
          <a:xfrm>
            <a:off y="1600200" x="152400"/>
            <a:ext cy="4648199" cx="8839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0" marR="0" indent="-469900" marL="469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34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strike="noStrike" u="none" b="1" cap="none" baseline="0" sz="2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view of staff details at branch B003 excluding salaries.</a:t>
            </a:r>
          </a:p>
          <a:p>
            <a:pPr algn="just" rtl="0" lvl="0" marR="0" indent="-469900" marL="469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3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</a:p>
          <a:p>
            <a:pPr algn="just" rtl="0" lvl="1" marR="0" indent="-438150" marL="90805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6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rtl="0" lvl="1" marR="0" indent="-438150" marL="90805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rtl="0" lvl="1" marR="0" indent="-438150" marL="90805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rtl="0" lvl="1" marR="0" indent="-438150" marL="90805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rtl="0" lvl="1" marR="0" indent="-438150" marL="90805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rtl="0" lvl="1" marR="0" indent="-438150" marL="90805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rtl="0" lvl="0" marR="0" indent="-330200" marL="46990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2" name="Shape 492"/>
          <p:cNvPicPr preferRelativeResize="0"/>
          <p:nvPr/>
        </p:nvPicPr>
        <p:blipFill rotWithShape="1">
          <a:blip r:embed="rId3">
            <a:alphaModFix/>
          </a:blip>
          <a:srcRect t="18853" b="0" r="0" l="0"/>
          <a:stretch/>
        </p:blipFill>
        <p:spPr>
          <a:xfrm>
            <a:off y="4191000" x="2438400"/>
            <a:ext cy="1676399" cx="4930774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Shape 493"/>
          <p:cNvSpPr txBox="1"/>
          <p:nvPr/>
        </p:nvSpPr>
        <p:spPr>
          <a:xfrm>
            <a:off y="5838825" x="609600"/>
            <a:ext cy="762000" cx="7731124"/>
          </a:xfrm>
          <a:prstGeom prst="rect">
            <a:avLst/>
          </a:prstGeom>
          <a:noFill/>
          <a:ln>
            <a:noFill/>
          </a:ln>
        </p:spPr>
        <p:txBody>
          <a:bodyPr bIns="46025" rIns="92075" lIns="92075" tIns="46025" anchor="t" anchorCtr="0">
            <a:noAutofit/>
          </a:bodyPr>
          <a:lstStyle/>
          <a:p>
            <a:pPr algn="l" rtl="0" lvl="1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n-US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could use Manager3Staff view instead of the Staff table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1" cap="none" baseline="0" sz="20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8" name="Shape 4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9" name="Shape 499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11/19/2014</a:t>
            </a:r>
          </a:p>
        </p:txBody>
      </p:sp>
      <p:sp>
        <p:nvSpPr>
          <p:cNvPr id="500" name="Shape 500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501" name="Shape 501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502" name="Shape 502"/>
          <p:cNvSpPr txBox="1"/>
          <p:nvPr>
            <p:ph type="title"/>
          </p:nvPr>
        </p:nvSpPr>
        <p:spPr>
          <a:xfrm>
            <a:off y="304800" x="152400"/>
            <a:ext cy="1216024" cx="8839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just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2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Example- Grouped and Joined Views</a:t>
            </a:r>
          </a:p>
        </p:txBody>
      </p:sp>
      <p:sp>
        <p:nvSpPr>
          <p:cNvPr id="503" name="Shape 503"/>
          <p:cNvSpPr txBox="1"/>
          <p:nvPr>
            <p:ph idx="1" type="body"/>
          </p:nvPr>
        </p:nvSpPr>
        <p:spPr>
          <a:xfrm>
            <a:off y="1676400" x="152400"/>
            <a:ext cy="3648074" cx="8763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0" marR="0" indent="-469900" marL="469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30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strike="noStrike" u="none" b="1" cap="none" baseline="0" sz="21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view of staff who manage properties for rent, including branch number they work at, staff number, and number of properties they manage.</a:t>
            </a:r>
          </a:p>
          <a:p>
            <a:pPr algn="just" rtl="0" lvl="0" marR="0" indent="-469900" marL="46990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1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just" rtl="0" lvl="0" marR="0" indent="-469900" marL="46990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1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just" rtl="0" lvl="0" marR="0" indent="-469900" marL="46990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1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just" rtl="0" lvl="0" marR="0" indent="-469900" marL="469900">
              <a:lnSpc>
                <a:spcPct val="75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1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just" rtl="0" lvl="0" marR="0" indent="-469900" marL="46990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</a:t>
            </a:r>
          </a:p>
        </p:txBody>
      </p:sp>
      <p:pic>
        <p:nvPicPr>
          <p:cNvPr id="504" name="Shape 504"/>
          <p:cNvPicPr preferRelativeResize="0"/>
          <p:nvPr/>
        </p:nvPicPr>
        <p:blipFill rotWithShape="1">
          <a:blip r:embed="rId3">
            <a:alphaModFix/>
          </a:blip>
          <a:srcRect t="13588" b="0" r="13624" l="0"/>
          <a:stretch/>
        </p:blipFill>
        <p:spPr>
          <a:xfrm>
            <a:off y="4435475" x="0"/>
            <a:ext cy="2422525" cx="320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9" name="Shape 5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0" name="Shape 510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11/19/2014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512" name="Shape 512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513" name="Shape 513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just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SQL - DROP VIEW</a:t>
            </a:r>
          </a:p>
        </p:txBody>
      </p:sp>
      <p:sp>
        <p:nvSpPr>
          <p:cNvPr id="514" name="Shape 514"/>
          <p:cNvSpPr txBox="1"/>
          <p:nvPr>
            <p:ph idx="1" type="body"/>
          </p:nvPr>
        </p:nvSpPr>
        <p:spPr>
          <a:xfrm>
            <a:off y="1752600" x="152400"/>
            <a:ext cy="4114800" cx="8839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1" marR="0" indent="-95250" marL="552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DROP VIEW ViewName [RESTRICT | CASCADE]</a:t>
            </a:r>
          </a:p>
          <a:p>
            <a:pPr algn="just" rtl="0" lvl="0" marR="0" indent="-342900" marL="342900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8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rtl="0" lvl="0" marR="0" indent="-342900" marL="342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Causes definition of view to be deleted from  database. </a:t>
            </a:r>
          </a:p>
          <a:p>
            <a:pPr algn="just" rtl="0" lvl="0" marR="0" indent="-190500" marL="342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4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rtl="0" lvl="0" marR="0" indent="-342900" marL="342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example:</a:t>
            </a:r>
          </a:p>
          <a:p>
            <a:pPr algn="just" rtl="0" lvl="1" marR="0" indent="57150" marL="552450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4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rtl="0" lvl="1" marR="0" indent="-95250" marL="55245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DROP VIEW Manager3Staff;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9" name="Shape 5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0" name="Shape 520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11/19/2014</a:t>
            </a:r>
          </a:p>
        </p:txBody>
      </p:sp>
      <p:sp>
        <p:nvSpPr>
          <p:cNvPr id="521" name="Shape 521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522" name="Shape 522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523" name="Shape 523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just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SQL - DROP VIEW</a:t>
            </a:r>
          </a:p>
        </p:txBody>
      </p:sp>
      <p:sp>
        <p:nvSpPr>
          <p:cNvPr id="524" name="Shape 524"/>
          <p:cNvSpPr txBox="1"/>
          <p:nvPr>
            <p:ph idx="1" type="body"/>
          </p:nvPr>
        </p:nvSpPr>
        <p:spPr>
          <a:xfrm>
            <a:off y="1676400" x="152400"/>
            <a:ext cy="3340100" cx="8839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0" marR="0" indent="-469900" marL="469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CASCADE, all related dependent objects are deleted; i.e. any views defined on view being dropped. </a:t>
            </a:r>
          </a:p>
          <a:p>
            <a:pPr algn="just" rtl="0" lvl="0" marR="0" indent="-317500" marL="469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4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rtl="0" lvl="0" marR="0" indent="-469900" marL="469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25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RESTRICT (default), if any other objects depend for their existence on continued existence of view being dropped, command is rejected.</a:t>
            </a:r>
            <a:r>
              <a:rPr strike="noStrike" u="none" b="1" cap="none" baseline="0" sz="3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9" name="Shape 5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0" name="Shape 530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11/19/2014</a:t>
            </a:r>
          </a:p>
        </p:txBody>
      </p:sp>
      <p:sp>
        <p:nvSpPr>
          <p:cNvPr id="531" name="Shape 531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532" name="Shape 532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533" name="Shape 533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0" cap="none" baseline="0" sz="3400" lang="en-US" i="1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How Views Work</a:t>
            </a:r>
          </a:p>
        </p:txBody>
      </p:sp>
      <p:sp>
        <p:nvSpPr>
          <p:cNvPr id="534" name="Shape 534"/>
          <p:cNvSpPr txBox="1"/>
          <p:nvPr>
            <p:ph idx="1" type="body"/>
          </p:nvPr>
        </p:nvSpPr>
        <p:spPr>
          <a:xfrm>
            <a:off y="1600200" x="152400"/>
            <a:ext cy="4267199" cx="8763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469900" marL="469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RDBMS merely stores </a:t>
            </a:r>
            <a:r>
              <a:rPr strike="noStrike" u="sng" b="1" cap="none" baseline="0" sz="2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view definition</a:t>
            </a:r>
            <a:r>
              <a:rPr strike="noStrike" u="none" b="1" cap="none" baseline="0" sz="2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strike="noStrike" u="sng" b="1" cap="none" baseline="0" sz="2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any of the data in a view</a:t>
            </a:r>
          </a:p>
          <a:p>
            <a:pPr algn="l" rtl="0" lvl="0" marR="0" indent="-469900" marL="46990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Querying against a view versus the underlying tables does not change the way that data are retrieved or cached</a:t>
            </a:r>
          </a:p>
          <a:p>
            <a:pPr algn="l" rtl="0" lvl="0" marR="0" indent="-469900" marL="46990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sng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Standard RDBMS views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exist to make programming more convenient or to address security concerns</a:t>
            </a:r>
          </a:p>
          <a:p>
            <a:pPr algn="l" rtl="0" lvl="1" marR="0" indent="-438150" marL="908050">
              <a:lnSpc>
                <a:spcPct val="100000"/>
              </a:lnSpc>
              <a:spcBef>
                <a:spcPts val="108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Noto Symbol"/>
              <a:buChar char="■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to make data access more efficient</a:t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9" name="Shape 5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0" name="Shape 540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11/19/2014</a:t>
            </a:r>
          </a:p>
        </p:txBody>
      </p:sp>
      <p:sp>
        <p:nvSpPr>
          <p:cNvPr id="541" name="Shape 541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542" name="Shape 542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543" name="Shape 543"/>
          <p:cNvSpPr txBox="1"/>
          <p:nvPr>
            <p:ph type="title"/>
          </p:nvPr>
        </p:nvSpPr>
        <p:spPr>
          <a:xfrm>
            <a:off y="304800" x="152400"/>
            <a:ext cy="1216024" cx="857567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just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2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Example- Grouped and Joined Views</a:t>
            </a:r>
          </a:p>
        </p:txBody>
      </p:sp>
      <p:sp>
        <p:nvSpPr>
          <p:cNvPr id="544" name="Shape 544"/>
          <p:cNvSpPr txBox="1"/>
          <p:nvPr>
            <p:ph idx="1" type="body"/>
          </p:nvPr>
        </p:nvSpPr>
        <p:spPr>
          <a:xfrm>
            <a:off y="1676400" x="152400"/>
            <a:ext cy="3648074" cx="8839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0" marR="0" indent="-469900" marL="469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30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strike="noStrike" u="none" b="1" cap="none" baseline="0" sz="21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view of staff who manage properties for rent, including branch number they work at, staff number, and number of properties they manage.</a:t>
            </a:r>
          </a:p>
          <a:p>
            <a:pPr algn="just" rtl="0" lvl="0" marR="0" indent="-469900" marL="46990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1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rtl="0" lvl="0" marR="0" indent="-469900" marL="46990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1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rtl="0" lvl="0" marR="0" indent="-469900" marL="46990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VIEW StaffPropCnt (branchNo, staffNo, cnt)</a:t>
            </a:r>
          </a:p>
          <a:p>
            <a:pPr algn="just" rtl="0" lvl="1" marR="0" indent="-438150" marL="90805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SELECT s.branchNo, s.staffNo, COUNT(*)</a:t>
            </a:r>
          </a:p>
          <a:p>
            <a:pPr algn="just" rtl="0" lvl="1" marR="0" indent="-438150" marL="90805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FROM Staff s, PropertyForRent p</a:t>
            </a:r>
          </a:p>
          <a:p>
            <a:pPr algn="just" rtl="0" lvl="1" marR="0" indent="-438150" marL="90805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WHERE s.staffNo = p.staffNo</a:t>
            </a:r>
          </a:p>
          <a:p>
            <a:pPr algn="just" rtl="0" lvl="1" marR="0" indent="-438150" marL="90805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GROUP BY s.branchNo, s.staffNo;</a:t>
            </a:r>
          </a:p>
          <a:p>
            <a:pPr algn="just" rtl="0" lvl="0" marR="0" indent="-469900" marL="46990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1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rtl="0" lvl="0" marR="0" indent="-469900" marL="469900">
              <a:lnSpc>
                <a:spcPct val="75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1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just" rtl="0" lvl="0" marR="0" indent="-469900" marL="46990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</a:t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9" name="Shape 5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0" name="Shape 550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11/19/2014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552" name="Shape 552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553" name="Shape 553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View Resolution</a:t>
            </a:r>
          </a:p>
        </p:txBody>
      </p:sp>
      <p:sp>
        <p:nvSpPr>
          <p:cNvPr id="554" name="Shape 554"/>
          <p:cNvSpPr txBox="1"/>
          <p:nvPr>
            <p:ph idx="1" type="body"/>
          </p:nvPr>
        </p:nvSpPr>
        <p:spPr>
          <a:xfrm>
            <a:off y="1600200" x="152400"/>
            <a:ext cy="4114800" cx="8763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0" marR="0" indent="-101600" marL="10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30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 number of properties managed by each member at branch B003.</a:t>
            </a:r>
          </a:p>
          <a:p>
            <a:pPr algn="just" rtl="0" lvl="0" marR="0" indent="-101600" marL="1016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4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rtl="0" lvl="1" marR="0" indent="-6350" marL="47625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staffNo, cnt</a:t>
            </a:r>
          </a:p>
          <a:p>
            <a:pPr algn="just" rtl="0" lvl="1" marR="0" indent="-6350" marL="47625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StaffPropCnt</a:t>
            </a:r>
          </a:p>
          <a:p>
            <a:pPr algn="just" rtl="0" lvl="1" marR="0" indent="-6350" marL="47625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branchNo = ‘B003’</a:t>
            </a:r>
          </a:p>
          <a:p>
            <a:pPr algn="just" rtl="0" lvl="1" marR="0" indent="-6350" marL="47625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 BY staffNo;</a:t>
            </a:r>
          </a:p>
          <a:p>
            <a:pPr algn="just" rtl="0" lvl="0" marR="0" indent="-101600" marL="101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30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l" rtl="0" lvl="0" marR="0" indent="-279400" marL="4699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30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9" name="Shape 5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0" name="Shape 560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11/19/2014</a:t>
            </a:r>
          </a:p>
        </p:txBody>
      </p:sp>
      <p:sp>
        <p:nvSpPr>
          <p:cNvPr id="561" name="Shape 561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562" name="Shape 562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563" name="Shape 563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just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View Resolution</a:t>
            </a:r>
          </a:p>
        </p:txBody>
      </p:sp>
      <p:sp>
        <p:nvSpPr>
          <p:cNvPr id="564" name="Shape 564"/>
          <p:cNvSpPr txBox="1"/>
          <p:nvPr>
            <p:ph idx="1" type="body"/>
          </p:nvPr>
        </p:nvSpPr>
        <p:spPr>
          <a:xfrm>
            <a:off y="1752600" x="152400"/>
            <a:ext cy="5105399" cx="8839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0" marR="0" indent="-663575" marL="6635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(a) View column names in SELECT list are translated into their corresponding column names in the defining query:</a:t>
            </a:r>
          </a:p>
          <a:p>
            <a:pPr algn="just" rtl="0" lvl="1" marR="0" indent="-288925" marL="1139825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4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rtl="0" lvl="1" marR="0" indent="-288925" marL="1139825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4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rtl="0" lvl="1" marR="0" indent="-288925" marL="1139825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s.staffNo As staffNo, COUNT(*) As cnt</a:t>
            </a:r>
          </a:p>
          <a:p>
            <a:pPr algn="just" rtl="0" lvl="0" marR="0" indent="-663575" marL="663575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8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rtl="0" lvl="0" marR="0" indent="-663575" marL="663575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(b) View names in FROM are replaced with corresponding FROM lists of defining query:</a:t>
            </a:r>
          </a:p>
          <a:p>
            <a:pPr algn="just" rtl="0" lvl="0" marR="0" indent="-663575" marL="663575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4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rtl="0" lvl="1" marR="0" indent="-288925" marL="1139825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Staff s, PropertyForRent p</a:t>
            </a:r>
          </a:p>
          <a:p>
            <a:pPr algn="just" rtl="0" lvl="0" marR="0" indent="-663575" marL="663575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30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l" rtl="0" lvl="0" marR="0" indent="-279400" marL="4699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30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9" name="Shape 5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0" name="Shape 570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11/19/2014</a:t>
            </a:r>
          </a:p>
        </p:txBody>
      </p:sp>
      <p:sp>
        <p:nvSpPr>
          <p:cNvPr id="571" name="Shape 571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572" name="Shape 572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573" name="Shape 573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just" rtl="0" lvl="0" marR="0" indent="0" mar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View Resolution</a:t>
            </a:r>
          </a:p>
        </p:txBody>
      </p:sp>
      <p:sp>
        <p:nvSpPr>
          <p:cNvPr id="574" name="Shape 574"/>
          <p:cNvSpPr txBox="1"/>
          <p:nvPr>
            <p:ph idx="1" type="body"/>
          </p:nvPr>
        </p:nvSpPr>
        <p:spPr>
          <a:xfrm>
            <a:off y="1676400" x="0"/>
            <a:ext cy="5029199" cx="8991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0" marR="0" indent="-577850" marL="577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1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(c) </a:t>
            </a:r>
            <a:r>
              <a:rPr strike="noStrike" u="none" b="1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from user query is combined with WHERE of defining query using AND:</a:t>
            </a:r>
          </a:p>
          <a:p>
            <a:pPr algn="just" rtl="0" lvl="0" marR="0" indent="-577850" marL="5778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18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rtl="0" lvl="1" marR="0" indent="-501650" marL="1263650">
              <a:lnSpc>
                <a:spcPct val="75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rtl="0" lvl="1" marR="0" indent="-501650" marL="126365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s.staffNo = p.staffNo AND branchNo = ‘B003’</a:t>
            </a:r>
          </a:p>
          <a:p>
            <a:pPr algn="just" rtl="0" lvl="1" marR="0" indent="-501650" marL="126365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0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rtl="0" lvl="0" marR="0" indent="-577850" marL="577850">
              <a:lnSpc>
                <a:spcPct val="75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1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rtl="0" lvl="0" marR="0" indent="-577850" marL="57785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1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(d) </a:t>
            </a:r>
            <a:r>
              <a:rPr strike="noStrike" u="none" b="1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BY and HAVING clauses copied from defining query:</a:t>
            </a:r>
          </a:p>
          <a:p>
            <a:pPr algn="just" rtl="0" lvl="0" marR="0" indent="-577850" marL="5778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18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rtl="0" lvl="1" marR="0" indent="-501650" marL="1263650">
              <a:lnSpc>
                <a:spcPct val="75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18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rtl="0" lvl="1" marR="0" indent="-501650" marL="126365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GROUP BY s.branchNo, s.staffNo</a:t>
            </a:r>
          </a:p>
          <a:p>
            <a:pPr algn="just" rtl="0" lvl="1" marR="0" indent="-501650" marL="126365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0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rtl="0" lvl="0" marR="0" indent="-577850" marL="5778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(e) </a:t>
            </a:r>
            <a:r>
              <a:rPr strike="noStrike" u="none" b="1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 BY copied from query with view column name translated into defining query column name:</a:t>
            </a:r>
          </a:p>
          <a:p>
            <a:pPr algn="l" rtl="0" lvl="1" marR="0" indent="-501650" marL="1263650">
              <a:lnSpc>
                <a:spcPct val="75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18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rtl="0" lvl="1" marR="0" indent="-501650" marL="126365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ORDER BY s.staffNo</a:t>
            </a: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9" name="Shape 5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0" name="Shape 580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11/19/2014</a:t>
            </a:r>
          </a:p>
        </p:txBody>
      </p:sp>
      <p:sp>
        <p:nvSpPr>
          <p:cNvPr id="581" name="Shape 581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582" name="Shape 582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583" name="Shape 583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just" rtl="0" lvl="0" marR="0" indent="0" mar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View Resolution</a:t>
            </a:r>
          </a:p>
        </p:txBody>
      </p:sp>
      <p:sp>
        <p:nvSpPr>
          <p:cNvPr id="584" name="Shape 584"/>
          <p:cNvSpPr txBox="1"/>
          <p:nvPr>
            <p:ph idx="1" type="body"/>
          </p:nvPr>
        </p:nvSpPr>
        <p:spPr>
          <a:xfrm>
            <a:off y="1752600" x="152400"/>
            <a:ext cy="4114800" cx="8839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0" marR="0" indent="-490537" marL="49053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3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(f) 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 merged query is now executed to produce the result:</a:t>
            </a:r>
          </a:p>
          <a:p>
            <a:pPr algn="just" rtl="0" lvl="0" marR="0" indent="-490537" marL="490537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4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rtl="0" lvl="1" marR="0" indent="-7937" marL="681037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s.staffNo, COUNT(*)</a:t>
            </a:r>
          </a:p>
          <a:p>
            <a:pPr algn="just" rtl="0" lvl="1" marR="0" indent="-7937" marL="681037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Staff s, PropertyForRent p</a:t>
            </a:r>
          </a:p>
          <a:p>
            <a:pPr algn="just" rtl="0" lvl="1" marR="0" indent="-7937" marL="681037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s.staffNo = p.staffNo AND </a:t>
            </a:r>
          </a:p>
          <a:p>
            <a:pPr algn="just" rtl="0" lvl="1" marR="0" indent="-7937" marL="681037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branchNo = ‘B003’</a:t>
            </a:r>
          </a:p>
          <a:p>
            <a:pPr algn="just" rtl="0" lvl="1" marR="0" indent="-7937" marL="681037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BY s.branchNo, s.staffNo</a:t>
            </a:r>
          </a:p>
          <a:p>
            <a:pPr algn="just" rtl="0" lvl="1" marR="0" indent="-7937" marL="681037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 BY s.staffNo;</a:t>
            </a:r>
          </a:p>
          <a:p>
            <a:pPr algn="just" rtl="0" lvl="0" marR="0" indent="-490537" marL="490537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7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rtl="0" lvl="0" marR="0" indent="-490537" marL="490537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30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just" rtl="0" lvl="0" marR="0" indent="-490537" marL="490537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30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l" rtl="0" lvl="0" marR="0" indent="-279400" marL="4699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30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11/19/2014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139" name="Shape 139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IEF – Domain Constraints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1828800" x="228600"/>
            <a:ext cy="2225675" cx="8763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0" marR="0" indent="-533400" marL="533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3000" lang="en-US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CREATE and ALTER table:</a:t>
            </a:r>
          </a:p>
          <a:p>
            <a:pPr algn="just" rtl="0" lvl="0" marR="0" indent="-533400" marL="5334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30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rtl="0" lvl="1" marR="0" indent="-457200" marL="91440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sng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</a:t>
            </a: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check clause can reference </a:t>
            </a:r>
          </a:p>
          <a:p>
            <a:pPr algn="just" rtl="0" lvl="1" marR="0" indent="-457200" marL="91440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only the column being defined</a:t>
            </a:r>
          </a:p>
          <a:p>
            <a:pPr algn="just" rtl="0" lvl="1" marR="0" indent="-457200" marL="91440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6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rtl="0" lvl="1" marR="0" indent="-457200" marL="9144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3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(searchCondition)</a:t>
            </a:r>
          </a:p>
          <a:p>
            <a:pPr algn="l" rtl="0" lvl="0" marR="0" indent="-279400" marL="4699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30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9" name="Shape 5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0" name="Shape 590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11/19/2014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592" name="Shape 592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593" name="Shape 593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just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Restrictions on Views</a:t>
            </a:r>
          </a:p>
        </p:txBody>
      </p:sp>
      <p:sp>
        <p:nvSpPr>
          <p:cNvPr id="594" name="Shape 594"/>
          <p:cNvSpPr txBox="1"/>
          <p:nvPr>
            <p:ph idx="1" type="body"/>
          </p:nvPr>
        </p:nvSpPr>
        <p:spPr>
          <a:xfrm>
            <a:off y="1676400" x="152400"/>
            <a:ext cy="3340100" cx="8839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0" marR="0" indent="-571500" marL="5715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30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ISO standard imposes several restrictions on the creation and use of views.</a:t>
            </a:r>
          </a:p>
          <a:p>
            <a:pPr algn="just" rtl="0" lvl="0" marR="0" indent="-419100" marL="571500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4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rtl="0" lvl="0" marR="0" indent="-571500" marL="57150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(a)  If a column in the view is based on an aggregate function:</a:t>
            </a:r>
          </a:p>
          <a:p>
            <a:pPr algn="just" rtl="0" lvl="0" marR="0" indent="-571500" marL="57150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4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rtl="0" lvl="1" marR="0" indent="-495300" marL="1257300">
              <a:lnSpc>
                <a:spcPct val="90000"/>
              </a:lnSpc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■"/>
            </a:pPr>
            <a:r>
              <a:rPr strike="noStrike" u="none" b="1" cap="none" baseline="0" sz="23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column may appear only in SELECT and ORDER BY clauses of queries that access the view.</a:t>
            </a:r>
          </a:p>
          <a:p>
            <a:pPr algn="just" rtl="0" lvl="1" marR="0" indent="-495300" marL="1257300">
              <a:lnSpc>
                <a:spcPct val="90000"/>
              </a:lnSpc>
              <a:spcBef>
                <a:spcPts val="106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Noto Symbol"/>
              <a:buChar char="■"/>
            </a:pPr>
            <a:r>
              <a:rPr strike="noStrike" u="none" b="1" cap="none" baseline="0" sz="23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column may not be used in WHERE nor be an argument to an aggregate function in any query based on the view. </a:t>
            </a:r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9" name="Shape 5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0" name="Shape 600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11/19/2014</a:t>
            </a:r>
          </a:p>
        </p:txBody>
      </p:sp>
      <p:sp>
        <p:nvSpPr>
          <p:cNvPr id="601" name="Shape 601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602" name="Shape 602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603" name="Shape 603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just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Restrictions on Views</a:t>
            </a:r>
          </a:p>
        </p:txBody>
      </p:sp>
      <p:sp>
        <p:nvSpPr>
          <p:cNvPr id="604" name="Shape 604"/>
          <p:cNvSpPr txBox="1"/>
          <p:nvPr>
            <p:ph idx="1" type="body"/>
          </p:nvPr>
        </p:nvSpPr>
        <p:spPr>
          <a:xfrm>
            <a:off y="1676400" x="0"/>
            <a:ext cy="5029199" cx="8991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0" marR="0" indent="-469900" marL="469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the following query would fail:</a:t>
            </a:r>
          </a:p>
          <a:p>
            <a:pPr algn="just" rtl="0" lvl="1" marR="0" indent="-285750" marL="908050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4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rtl="0" lvl="1" marR="0" indent="-438150" marL="90805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SELECT COUNT(cnt)</a:t>
            </a:r>
          </a:p>
          <a:p>
            <a:pPr algn="just" rtl="0" lvl="1" marR="0" indent="-438150" marL="90805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FROM StaffPropCnt;</a:t>
            </a:r>
          </a:p>
          <a:p>
            <a:pPr algn="just" rtl="0" lvl="1" marR="0" indent="-438150" marL="90805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6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rtl="0" lvl="0" marR="0" indent="-469900" marL="469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Similarly, the following query would also fail:</a:t>
            </a:r>
          </a:p>
          <a:p>
            <a:pPr algn="just" rtl="0" lvl="1" marR="0" indent="-285750" marL="908050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4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rtl="0" lvl="1" marR="0" indent="-438150" marL="90805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SELECT *</a:t>
            </a:r>
          </a:p>
          <a:p>
            <a:pPr algn="just" rtl="0" lvl="1" marR="0" indent="-438150" marL="90805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FROM StaffPropCnt</a:t>
            </a:r>
          </a:p>
          <a:p>
            <a:pPr algn="just" rtl="0" lvl="1" marR="0" indent="-438150" marL="90805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WHERE cnt &gt; 2;</a:t>
            </a:r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9" name="Shape 6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0" name="Shape 610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11/19/2014</a:t>
            </a:r>
          </a:p>
        </p:txBody>
      </p:sp>
      <p:sp>
        <p:nvSpPr>
          <p:cNvPr id="611" name="Shape 611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612" name="Shape 612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613" name="Shape 613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just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Restrictions on Views</a:t>
            </a:r>
          </a:p>
        </p:txBody>
      </p:sp>
      <p:sp>
        <p:nvSpPr>
          <p:cNvPr id="614" name="Shape 614"/>
          <p:cNvSpPr txBox="1"/>
          <p:nvPr>
            <p:ph idx="1" type="body"/>
          </p:nvPr>
        </p:nvSpPr>
        <p:spPr>
          <a:xfrm>
            <a:off y="1676400" x="152400"/>
            <a:ext cy="3340100" cx="8839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0" marR="0" indent="-571500" marL="571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3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(b) 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Grouped view may never be joined with a base table or a view. </a:t>
            </a:r>
          </a:p>
          <a:p>
            <a:pPr algn="just" rtl="0" lvl="0" marR="0" indent="-571500" marL="5715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4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rtl="0" lvl="0" marR="0" indent="-571500" marL="5715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StaffPropCnt view is a grouped view, so any attempt to join this view with another table or view fails.</a:t>
            </a:r>
          </a:p>
        </p:txBody>
      </p: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9" name="Shape 6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0" name="Shape 620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11/19/2014</a:t>
            </a:r>
          </a:p>
        </p:txBody>
      </p:sp>
      <p:sp>
        <p:nvSpPr>
          <p:cNvPr id="621" name="Shape 621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622" name="Shape 622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623" name="Shape 623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View Updatability</a:t>
            </a:r>
          </a:p>
        </p:txBody>
      </p:sp>
      <p:sp>
        <p:nvSpPr>
          <p:cNvPr id="624" name="Shape 624"/>
          <p:cNvSpPr txBox="1"/>
          <p:nvPr>
            <p:ph idx="1" type="body"/>
          </p:nvPr>
        </p:nvSpPr>
        <p:spPr>
          <a:xfrm>
            <a:off y="1752600" x="152400"/>
            <a:ext cy="3338511" cx="8839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0" marR="0" indent="-469900" marL="469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updates to base table reflected in all views that encompass base table.</a:t>
            </a:r>
          </a:p>
          <a:p>
            <a:pPr algn="just" rtl="0" lvl="0" marR="0" indent="-469900" marL="46990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algn="just" rtl="0" lvl="0" marR="0" indent="-469900" marL="46990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Similarly, may expect that if view is updated then base table(s) will reflect change.</a:t>
            </a:r>
          </a:p>
        </p:txBody>
      </p: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9" name="Shape 6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0" name="Shape 630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11/19/2014</a:t>
            </a:r>
          </a:p>
        </p:txBody>
      </p:sp>
      <p:sp>
        <p:nvSpPr>
          <p:cNvPr id="631" name="Shape 631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632" name="Shape 632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633" name="Shape 633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View Updatability</a:t>
            </a:r>
          </a:p>
        </p:txBody>
      </p:sp>
      <p:sp>
        <p:nvSpPr>
          <p:cNvPr id="634" name="Shape 634"/>
          <p:cNvSpPr txBox="1"/>
          <p:nvPr>
            <p:ph idx="1" type="body"/>
          </p:nvPr>
        </p:nvSpPr>
        <p:spPr>
          <a:xfrm>
            <a:off y="1676400" x="228600"/>
            <a:ext cy="3586162" cx="8763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0" marR="0" indent="-469900" marL="469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However, consider again view StaffPropCnt.</a:t>
            </a:r>
          </a:p>
          <a:p>
            <a:pPr algn="just" rtl="0" lvl="0" marR="0" indent="-469900" marL="469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we tried to insert record showing that at branch B003, SG5 manages 2 properties:</a:t>
            </a:r>
          </a:p>
          <a:p>
            <a:pPr algn="just" rtl="0" lvl="1" marR="0" indent="-285750" marL="908050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4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rtl="0" lvl="1" marR="0" indent="-438150" marL="90805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INTO StaffPropCnt</a:t>
            </a:r>
          </a:p>
          <a:p>
            <a:pPr algn="just" rtl="0" lvl="1" marR="0" indent="-438150" marL="90805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VALUES (‘B003’, ‘SG5’, 2);</a:t>
            </a:r>
          </a:p>
          <a:p>
            <a:pPr algn="just" rtl="0" lvl="0" marR="0" indent="-469900" marL="469900">
              <a:lnSpc>
                <a:spcPct val="75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6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rtl="0" lvl="1" marR="0" indent="-438150" marL="90805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rtl="0" lvl="0" marR="0" indent="-469900" marL="469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Have to insert 2 records into PropertyForRent showing which properties SG5 manages. However, we do not know which properties they are; i.e. we do not know the primary keys! </a:t>
            </a:r>
          </a:p>
        </p:txBody>
      </p:sp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9" name="Shape 6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0" name="Shape 640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11/19/2014</a:t>
            </a:r>
          </a:p>
        </p:txBody>
      </p:sp>
      <p:sp>
        <p:nvSpPr>
          <p:cNvPr id="641" name="Shape 641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642" name="Shape 642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643" name="Shape 643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View Updatability</a:t>
            </a:r>
          </a:p>
        </p:txBody>
      </p:sp>
      <p:sp>
        <p:nvSpPr>
          <p:cNvPr id="644" name="Shape 644"/>
          <p:cNvSpPr txBox="1"/>
          <p:nvPr>
            <p:ph idx="1" type="body"/>
          </p:nvPr>
        </p:nvSpPr>
        <p:spPr>
          <a:xfrm>
            <a:off y="1676400" x="304800"/>
            <a:ext cy="4419599" cx="8610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change definition of view and replace count with actual property numbers:</a:t>
            </a:r>
          </a:p>
          <a:p>
            <a:pPr algn="just" rtl="0" lvl="0" marR="0" indent="-190500" marL="342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4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rtl="0" lvl="1" marR="0" indent="-95250" marL="55245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VIEW StaffPropList (branchNo,</a:t>
            </a:r>
          </a:p>
          <a:p>
            <a:pPr algn="just" rtl="0" lvl="1" marR="0" indent="-95250" marL="55245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staffNo, propertyNo)</a:t>
            </a:r>
          </a:p>
          <a:p>
            <a:pPr algn="just" rtl="0" lvl="1" marR="0" indent="-95250" marL="55245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SELECT s.branchNo, s.staffNo, p.propertyNo</a:t>
            </a:r>
          </a:p>
          <a:p>
            <a:pPr algn="just" rtl="0" lvl="1" marR="0" indent="-95250" marL="55245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FROM Staff s, PropertyForRent p</a:t>
            </a:r>
          </a:p>
          <a:p>
            <a:pPr algn="just" rtl="0" lvl="1" marR="0" indent="-95250" marL="55245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WHERE s.staffNo = p.staffNo;</a:t>
            </a:r>
          </a:p>
          <a:p>
            <a:pPr algn="just" rtl="0" lvl="0" marR="0" indent="-152400" marL="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30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l" rtl="0" lvl="0" marR="0" indent="-279400" marL="4699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30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9" name="Shape 6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0" name="Shape 650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11/19/2014</a:t>
            </a:r>
          </a:p>
        </p:txBody>
      </p:sp>
      <p:sp>
        <p:nvSpPr>
          <p:cNvPr id="651" name="Shape 651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652" name="Shape 652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653" name="Shape 653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just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View Updatability</a:t>
            </a:r>
          </a:p>
        </p:txBody>
      </p:sp>
      <p:sp>
        <p:nvSpPr>
          <p:cNvPr id="654" name="Shape 654"/>
          <p:cNvSpPr txBox="1"/>
          <p:nvPr>
            <p:ph idx="1" type="body"/>
          </p:nvPr>
        </p:nvSpPr>
        <p:spPr>
          <a:xfrm>
            <a:off y="1676400" x="228600"/>
            <a:ext cy="3586162" cx="86868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0" marR="0" indent="-469900" marL="469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 try to insert the record:</a:t>
            </a:r>
          </a:p>
          <a:p>
            <a:pPr algn="just" rtl="0" lvl="1" marR="0" indent="-285750" marL="908050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4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rtl="0" lvl="1" marR="0" indent="-438150" marL="90805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INSERT INTO StaffPropList</a:t>
            </a:r>
          </a:p>
          <a:p>
            <a:pPr algn="just" rtl="0" lvl="1" marR="0" indent="-438150" marL="90805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VALUES (‘B003’, ‘SG5’, ‘PG19’);	</a:t>
            </a:r>
          </a:p>
          <a:p>
            <a:pPr algn="just" rtl="0" lvl="1" marR="0" indent="-438150" marL="90805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6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rtl="0" lvl="1" marR="0" indent="-438150" marL="90805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Still problem, because in PropertyForRent all columns except postcode/staffNo are not allowed nulls. </a:t>
            </a:r>
          </a:p>
          <a:p>
            <a:pPr algn="just" rtl="0" lvl="1" marR="0" indent="-438150" marL="90805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6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rtl="0" lvl="0" marR="0" indent="-469900" marL="469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However, have no way of giving remaining non-null columns values.</a:t>
            </a:r>
          </a:p>
        </p:txBody>
      </p:sp>
    </p:spTree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9" name="Shape 6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0" name="Shape 660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11/19/2014</a:t>
            </a:r>
          </a:p>
        </p:txBody>
      </p:sp>
      <p:sp>
        <p:nvSpPr>
          <p:cNvPr id="661" name="Shape 661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662" name="Shape 662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663" name="Shape 663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0" cap="none" baseline="0" sz="34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PropertyForRent relation</a:t>
            </a:r>
          </a:p>
        </p:txBody>
      </p:sp>
      <p:sp>
        <p:nvSpPr>
          <p:cNvPr id="664" name="Shape 664"/>
          <p:cNvSpPr txBox="1"/>
          <p:nvPr>
            <p:ph idx="1" type="body"/>
          </p:nvPr>
        </p:nvSpPr>
        <p:spPr>
          <a:xfrm>
            <a:off y="1600200" x="0"/>
            <a:ext cy="5257799" cx="9144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0" marR="0" indent="-469900" marL="4699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0" cap="none" baseline="0" sz="1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TABLE PropertyForRent (</a:t>
            </a:r>
          </a:p>
          <a:p>
            <a:pPr algn="l" rtl="0" lvl="0" marR="0" indent="-469900" marL="46990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0" cap="none" baseline="0" sz="1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propertyNo PNumber NOT NULL,</a:t>
            </a:r>
          </a:p>
          <a:p>
            <a:pPr algn="l" rtl="0" lvl="0" marR="0" indent="-469900" marL="46990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0" cap="none" baseline="0" sz="1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street Street NOT NULL,</a:t>
            </a:r>
          </a:p>
          <a:p>
            <a:pPr algn="l" rtl="0" lvl="0" marR="0" indent="-469900" marL="46990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0" cap="none" baseline="0" sz="1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city City NOT NULL,</a:t>
            </a:r>
          </a:p>
          <a:p>
            <a:pPr algn="l" rtl="0" lvl="0" marR="0" indent="-469900" marL="46990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0" cap="none" baseline="0" sz="1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strike="noStrike" u="none" b="1" cap="none" baseline="0" sz="1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postcode PostCode,</a:t>
            </a:r>
          </a:p>
          <a:p>
            <a:pPr algn="l" rtl="0" lvl="0" marR="0" indent="-469900" marL="46990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0" cap="none" baseline="0" sz="1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type PropertyType NOT NULL DEFAULT ‘F’,</a:t>
            </a:r>
          </a:p>
          <a:p>
            <a:pPr algn="l" rtl="0" lvl="0" marR="0" indent="-469900" marL="46990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0" cap="none" baseline="0" sz="1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rooms  PRooms NOT NULL 	DEFAULT 4, </a:t>
            </a:r>
          </a:p>
          <a:p>
            <a:pPr algn="l" rtl="0" lvl="0" marR="0" indent="-469900" marL="46990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0" cap="none" baseline="0" sz="1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rent PRent NOT NULL	DEFAULT 600, </a:t>
            </a:r>
          </a:p>
          <a:p>
            <a:pPr algn="l" rtl="0" lvl="0" marR="0" indent="-469900" marL="46990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0" cap="none" baseline="0" sz="1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ownerNo OwnerNumber NOT NULL, </a:t>
            </a:r>
          </a:p>
          <a:p>
            <a:pPr algn="l" rtl="0" lvl="0" marR="0" indent="-469900" marL="46990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0" cap="none" baseline="0" sz="1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strike="noStrike" u="none" b="1" cap="none" baseline="0" sz="1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staffNo StaffNumber	</a:t>
            </a:r>
            <a:r>
              <a:rPr strike="noStrike" u="none" b="0" cap="none" baseline="0" sz="1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  <a:p>
            <a:pPr algn="l" rtl="0" lvl="1" marR="0" indent="-438150" marL="90805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0" cap="none" baseline="0" sz="1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Constraint StaffNotHandlingTooMuch ….</a:t>
            </a:r>
          </a:p>
          <a:p>
            <a:pPr algn="l" rtl="0" lvl="0" marR="0" indent="-469900" marL="46990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0" cap="none" baseline="0" sz="1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branchNo BranchNumber NOT NULL,</a:t>
            </a:r>
          </a:p>
          <a:p>
            <a:pPr algn="l" rtl="0" lvl="0" marR="0" indent="-469900" marL="46990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0" cap="none" baseline="0" sz="1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PRIMARY KEY (propertyNo),</a:t>
            </a:r>
          </a:p>
          <a:p>
            <a:pPr algn="l" rtl="0" lvl="0" marR="0" indent="-469900" marL="46990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0" cap="none" baseline="0" sz="1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FOREIGN KEY (staffNo) REFERENCES Staff </a:t>
            </a:r>
          </a:p>
          <a:p>
            <a:pPr algn="l" rtl="0" lvl="1" marR="0" indent="-438150" marL="90805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0" cap="none" baseline="0" sz="1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DELETE SET NULL ON UPDATE CASCADE, </a:t>
            </a:r>
          </a:p>
          <a:p>
            <a:pPr algn="l" rtl="0" lvl="1" marR="0" indent="-438150" marL="90805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0" cap="none" baseline="0" sz="1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FOREIGN KEY (ownerNo) REFERENCES PrivateOwner ON DELETE NO ACTION ON UPDATE CASCADE,</a:t>
            </a:r>
          </a:p>
          <a:p>
            <a:pPr algn="l" rtl="0" lvl="1" marR="0" indent="-438150" marL="90805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0" cap="none" baseline="0" sz="1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FOREIGN KEY (branchNo) REFERENCES Branch ON DELETE NO ACTION ON UPDATE CASCADE);</a:t>
            </a:r>
          </a:p>
          <a:p>
            <a:pPr algn="just" rtl="0" lvl="0" marR="0" indent="-469900" marL="46990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0" cap="none" baseline="0" sz="16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l" rtl="0" lvl="0" marR="0" indent="-368300" marL="46990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0" cap="none" baseline="0" sz="16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9" name="Shape 6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0" name="Shape 670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11/19/2014</a:t>
            </a:r>
          </a:p>
        </p:txBody>
      </p:sp>
      <p:sp>
        <p:nvSpPr>
          <p:cNvPr id="671" name="Shape 671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672" name="Shape 672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673" name="Shape 673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just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View Updatability</a:t>
            </a:r>
          </a:p>
        </p:txBody>
      </p:sp>
      <p:sp>
        <p:nvSpPr>
          <p:cNvPr id="674" name="Shape 674"/>
          <p:cNvSpPr txBox="1"/>
          <p:nvPr>
            <p:ph idx="1" type="body"/>
          </p:nvPr>
        </p:nvSpPr>
        <p:spPr>
          <a:xfrm>
            <a:off y="1752600" x="0"/>
            <a:ext cy="4267199" cx="8991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0" marR="0" indent="-469900" marL="469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view is updatable if and only if:</a:t>
            </a:r>
          </a:p>
          <a:p>
            <a:pPr algn="just" rtl="0" lvl="0" marR="0" indent="-317500" marL="469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4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rtl="0" lvl="0" marR="0" indent="-469900" marL="469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DISTINCT is not specified (i.e., duplicate rows must not be eliminated from the query results)</a:t>
            </a:r>
          </a:p>
          <a:p>
            <a:pPr algn="just" rtl="0" lvl="0" marR="0" indent="-469900" marL="469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4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rtl="0" lvl="0" marR="0" indent="-469900" marL="469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Every element in the SELECT list of a defining query is a column name (rather than a constant, expression, or aggregate function) and no column appears more than once.</a:t>
            </a:r>
          </a:p>
          <a:p>
            <a:pPr algn="just" rtl="0" lvl="0" marR="0" indent="-469900" marL="469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3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</p:txBody>
      </p:sp>
    </p:spTree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9" name="Shape 6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0" name="Shape 680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11/19/2014</a:t>
            </a:r>
          </a:p>
        </p:txBody>
      </p:sp>
      <p:sp>
        <p:nvSpPr>
          <p:cNvPr id="681" name="Shape 681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682" name="Shape 682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683" name="Shape 683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just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View Updatability</a:t>
            </a:r>
          </a:p>
        </p:txBody>
      </p:sp>
      <p:sp>
        <p:nvSpPr>
          <p:cNvPr id="684" name="Shape 684"/>
          <p:cNvSpPr txBox="1"/>
          <p:nvPr>
            <p:ph idx="1" type="body"/>
          </p:nvPr>
        </p:nvSpPr>
        <p:spPr>
          <a:xfrm>
            <a:off y="1676400" x="152400"/>
            <a:ext cy="4267199" cx="8839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0" marR="0" indent="-469900" marL="469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view is updatable if and only if:</a:t>
            </a:r>
          </a:p>
          <a:p>
            <a:pPr algn="just" rtl="0" lvl="0" marR="0" indent="-317500" marL="469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4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rtl="0" lvl="0" marR="0" indent="-469900" marL="469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FROM clause specifies only one table, excluding any views based on a join, union, intersection or difference.</a:t>
            </a:r>
          </a:p>
          <a:p>
            <a:pPr algn="just" rtl="0" lvl="0" marR="0" indent="-469900" marL="469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No nested SELECT referencing outer table.</a:t>
            </a:r>
          </a:p>
          <a:p>
            <a:pPr algn="just" rtl="0" lvl="0" marR="0" indent="-469900" marL="469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No GROUP BY or HAVING clause. </a:t>
            </a:r>
          </a:p>
          <a:p>
            <a:pPr algn="just" rtl="0" lvl="0" marR="0" indent="-469900" marL="469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Also, every row added through view must not violate integrity constraints of base table. </a:t>
            </a:r>
          </a:p>
          <a:p>
            <a:pPr algn="l" rtl="0" lvl="0" marR="0" indent="-317500" marL="46990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4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11/19/2014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149" name="Shape 149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just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IEF – Domain Constraints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y="1676400" x="0"/>
            <a:ext cy="4143374" cx="8991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1" marR="0" indent="-498475" marL="76517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ISO standard allows domain to be defined more explicitly using  </a:t>
            </a:r>
            <a:r>
              <a:rPr strike="noStrike" u="sng" b="1" cap="none" baseline="0" sz="2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DOMAIN </a:t>
            </a:r>
          </a:p>
          <a:p>
            <a:pPr algn="just" rtl="0" lvl="1" marR="0" indent="-498475" marL="765175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0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rtl="0" lvl="1" marR="0" indent="-498475" marL="765175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DOMAIN DomainName [AS] dataType</a:t>
            </a:r>
          </a:p>
          <a:p>
            <a:pPr algn="just" rtl="0" lvl="1" marR="0" indent="-498475" marL="765175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[DEFAULT defaultOption]</a:t>
            </a:r>
          </a:p>
          <a:p>
            <a:pPr algn="just" rtl="0" lvl="1" marR="0" indent="-498475" marL="765175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[CHECK (searchCondition)]</a:t>
            </a:r>
          </a:p>
          <a:p>
            <a:pPr algn="just" rtl="0" lvl="0" marR="0" indent="-87312" marL="87312">
              <a:lnSpc>
                <a:spcPct val="75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18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rtl="0" lvl="0" marR="0" indent="-87312" marL="87312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example:</a:t>
            </a:r>
          </a:p>
          <a:p>
            <a:pPr algn="just" rtl="0" lvl="1" marR="0" indent="-498475" marL="765175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DOMAIN SexType AS CHAR</a:t>
            </a:r>
          </a:p>
          <a:p>
            <a:pPr algn="just" rtl="0" lvl="1" marR="0" indent="-498475" marL="765175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DEFAULT ‘M’</a:t>
            </a:r>
          </a:p>
          <a:p>
            <a:pPr algn="just" rtl="0" lvl="1" marR="0" indent="-498475" marL="765175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CHECK (VALUE IN (‘M’, ‘F’));</a:t>
            </a:r>
          </a:p>
          <a:p>
            <a:pPr algn="just" rtl="0" lvl="1" marR="0" indent="-498475" marL="765175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rtl="0" lvl="0" marR="0" indent="-87312" marL="87312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defining the column sex, we can use the domain name SexType</a:t>
            </a:r>
          </a:p>
          <a:p>
            <a:pPr algn="just" rtl="0" lvl="1" marR="0" indent="-498475" marL="765175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strike="noStrike" u="none" b="1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sex	SexType	NOT NULL</a:t>
            </a:r>
          </a:p>
          <a:p>
            <a:pPr algn="l" rtl="0" lvl="0" marR="0" indent="-355600" marL="46990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18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9" name="Shape 6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0" name="Shape 690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11/19/2014</a:t>
            </a:r>
          </a:p>
        </p:txBody>
      </p:sp>
      <p:sp>
        <p:nvSpPr>
          <p:cNvPr id="691" name="Shape 691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692" name="Shape 692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693" name="Shape 693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just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Updatable View</a:t>
            </a:r>
          </a:p>
        </p:txBody>
      </p:sp>
      <p:sp>
        <p:nvSpPr>
          <p:cNvPr id="694" name="Shape 694"/>
          <p:cNvSpPr txBox="1"/>
          <p:nvPr>
            <p:ph idx="1" type="body"/>
          </p:nvPr>
        </p:nvSpPr>
        <p:spPr>
          <a:xfrm>
            <a:off y="1752600" x="228600"/>
            <a:ext cy="3648074" cx="8610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0" marR="0" indent="-469900" marL="469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30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a view to be updatable, DBMS must be able to trace any row or column back to its row or column in the source table. 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6" name="Shape 156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11/19/2014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159" name="Shape 159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just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IEF – Domain Constraints</a:t>
            </a:r>
            <a:r>
              <a:rPr strike="noStrike" u="none" b="1" cap="none" baseline="0" sz="3800" lang="en-US" i="1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	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y="1752600" x="228600"/>
            <a:ext cy="2362200" cx="8915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0" marR="0" indent="-469900" marL="469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searchCondition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involve a table lookup:</a:t>
            </a:r>
          </a:p>
          <a:p>
            <a:pPr algn="just" rtl="0" lvl="1" marR="0" indent="-285750" marL="908050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4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rtl="0" lvl="1" marR="0" indent="-438150" marL="90805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ensures that the values entered correspond to an existing branch number in the Branch table</a:t>
            </a:r>
          </a:p>
          <a:p>
            <a:pPr algn="just" rtl="0" lvl="1" marR="0" indent="-438150" marL="9080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4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just" rtl="0" lvl="0" marR="0" indent="-317500" marL="469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4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l" rtl="0" lvl="0" marR="0" indent="-317500" marL="46990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400" i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6" name="Shape 166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11/19/2014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169" name="Shape 169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just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IEF – Domain Constraints</a:t>
            </a:r>
            <a:r>
              <a:rPr strike="noStrike" u="none" b="1" cap="none" baseline="0" sz="3800" lang="en-US" i="1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	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y="1676400" x="0"/>
            <a:ext cy="5333999" cx="8991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0" marR="0" indent="-469900" marL="469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Domains can be removed using DROP DOMAIN:</a:t>
            </a:r>
          </a:p>
          <a:p>
            <a:pPr algn="just" rtl="0" lvl="1" marR="0" indent="-285750" marL="908050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4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rtl="0" lvl="1" marR="0" indent="-438150" marL="90805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2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strike="noStrike" u="none" b="1" cap="none" baseline="0" sz="2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DROP DOMAIN DomainName </a:t>
            </a:r>
          </a:p>
          <a:p>
            <a:pPr algn="just" rtl="0" lvl="1" marR="0" indent="-438150" marL="90805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[RESTRICT | CASCADE]</a:t>
            </a:r>
          </a:p>
          <a:p>
            <a:pPr algn="just" rtl="0" lvl="1" marR="0" indent="-438150" marL="90805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0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rtl="0" lvl="1" marR="0" indent="-438150" marL="9080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RESTRICT or CASCADE specifies the action to be taken if the domain is currently being used.</a:t>
            </a:r>
          </a:p>
          <a:p>
            <a:pPr algn="just" rtl="0" lvl="1" marR="0" indent="-438150" marL="9080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18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rtl="0" lvl="1" marR="0" indent="-438150" marL="9080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RESTRICT is specified and the domain is used in an existing table or view or assertion definition, the drop will fail.</a:t>
            </a:r>
          </a:p>
          <a:p>
            <a:pPr algn="just" rtl="0" lvl="1" marR="0" indent="-438150" marL="9080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CASCADE, table column is changed to use the domain’s underlying data type and any constraint or default clause is replaced by column constraint or default clause.</a:t>
            </a:r>
          </a:p>
          <a:p>
            <a:pPr algn="l" rtl="0" lvl="0" marR="0" indent="-355600" marL="46990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18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6" name="Shape 176"/>
          <p:cNvSpPr txBox="1"/>
          <p:nvPr/>
        </p:nvSpPr>
        <p:spPr>
          <a:xfrm>
            <a:off y="6245225" x="6096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11/19/2014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y="6245225" x="3124200"/>
            <a:ext cy="476249" cx="396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Miriam Capretz      SE3309a DBMS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y="6245225" x="6553200"/>
            <a:ext cy="476249" cx="198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179" name="Shape 179"/>
          <p:cNvSpPr txBox="1"/>
          <p:nvPr>
            <p:ph type="title"/>
          </p:nvPr>
        </p:nvSpPr>
        <p:spPr>
          <a:xfrm>
            <a:off y="304800" x="574675"/>
            <a:ext cy="1216024" cx="8001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just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strike="noStrike" u="none" b="1" cap="none" baseline="0" sz="3500" lang="en-US" i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IEF - Entity Integrity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y="1676400" x="228600"/>
            <a:ext cy="4953000" cx="8763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just" rtl="0" lvl="0" marR="0" indent="-469900" marL="469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Primary key of a table must contain a unique, non-null value for each row.</a:t>
            </a:r>
          </a:p>
          <a:p>
            <a:pPr algn="just" rtl="0" lvl="0" marR="0" indent="-469900" marL="4699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ISO standard supports PRIMARY KEY clause in CREATE and ALTER TABLE statements:</a:t>
            </a:r>
          </a:p>
          <a:p>
            <a:pPr algn="just" rtl="0" lvl="1" marR="0" indent="-311150" marL="908050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0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rtl="0" lvl="1" marR="0" indent="-438150" marL="90805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  <a:p>
            <a:pPr algn="just" rtl="0" lvl="1" marR="0" indent="-438150" marL="90805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0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rtl="0" lvl="1" marR="0" indent="-438150" marL="90805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0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rtl="0" lvl="0" marR="0" indent="-469900" marL="4699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□"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only have one PRIMARY KEY clause per table. Can still ensure uniqueness for alternate keys using UNIQUE:</a:t>
            </a:r>
          </a:p>
          <a:p>
            <a:pPr algn="just" rtl="0" lvl="1" marR="0" indent="-311150" marL="908050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</a:pPr>
            <a:r>
              <a:t/>
            </a:r>
            <a:endParaRPr strike="noStrike" u="none" b="1" cap="none" baseline="0" sz="20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rtl="0" lvl="1" marR="0" indent="-438150" marL="90805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clientNo     VARCHAR(5)  NOT NULL,</a:t>
            </a:r>
          </a:p>
          <a:p>
            <a:pPr algn="just" rtl="0" lvl="1" marR="0" indent="-438150" marL="90805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propertyNo  VARCHAR(5) Not NULL,</a:t>
            </a:r>
          </a:p>
          <a:p>
            <a:pPr algn="just" rtl="0" lvl="1" marR="0" indent="-438150" marL="90805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UNIQUE(clientNo, propertyNo)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Profile">
  <a:themeElements>
    <a:clrScheme name="Profile 12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9966FF"/>
      </a:accent2>
      <a:accent3>
        <a:srgbClr val="FFFFFF"/>
      </a:accent3>
      <a:accent4>
        <a:srgbClr val="000000"/>
      </a:accent4>
      <a:accent5>
        <a:srgbClr val="CED5DD"/>
      </a:accent5>
      <a:accent6>
        <a:srgbClr val="8A5CE7"/>
      </a:accent6>
      <a:hlink>
        <a:srgbClr val="336699"/>
      </a:hlink>
      <a:folHlink>
        <a:srgbClr val="003366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Profile">
  <a:themeElements>
    <a:clrScheme name="Profile 12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9966FF"/>
      </a:accent2>
      <a:accent3>
        <a:srgbClr val="FFFFFF"/>
      </a:accent3>
      <a:accent4>
        <a:srgbClr val="000000"/>
      </a:accent4>
      <a:accent5>
        <a:srgbClr val="CED5DD"/>
      </a:accent5>
      <a:accent6>
        <a:srgbClr val="8A5CE7"/>
      </a:accent6>
      <a:hlink>
        <a:srgbClr val="336699"/>
      </a:hlink>
      <a:folHlink>
        <a:srgbClr val="003366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