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9144000"/>
  <p:notesSz cy="9296400" cx="70104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3.xml" Type="http://schemas.openxmlformats.org/officeDocument/2006/relationships/slide" Id="rId39"/><Relationship Target="slides/slide32.xml" Type="http://schemas.openxmlformats.org/officeDocument/2006/relationships/slide" Id="rId38"/><Relationship Target="slides/slide31.xml" Type="http://schemas.openxmlformats.org/officeDocument/2006/relationships/slide" Id="rId37"/><Relationship Target="slides/slide13.xml" Type="http://schemas.openxmlformats.org/officeDocument/2006/relationships/slide" Id="rId19"/><Relationship Target="slides/slide30.xml" Type="http://schemas.openxmlformats.org/officeDocument/2006/relationships/slide" Id="rId36"/><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24.xml" Type="http://schemas.openxmlformats.org/officeDocument/2006/relationships/slide" Id="rId30"/><Relationship Target="slides/slide6.xml" Type="http://schemas.openxmlformats.org/officeDocument/2006/relationships/slide" Id="rId12"/><Relationship Target="slides/slide25.xml" Type="http://schemas.openxmlformats.org/officeDocument/2006/relationships/slide" Id="rId31"/><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28.xml" Type="http://schemas.openxmlformats.org/officeDocument/2006/relationships/slide" Id="rId34"/><Relationship Target="slides/slide29.xml" Type="http://schemas.openxmlformats.org/officeDocument/2006/relationships/slide" Id="rId35"/><Relationship Target="slides/slide26.xml" Type="http://schemas.openxmlformats.org/officeDocument/2006/relationships/slide" Id="rId32"/><Relationship Target="slides/slide27.xml" Type="http://schemas.openxmlformats.org/officeDocument/2006/relationships/slide" Id="rId33"/><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presProps.xml" Type="http://schemas.openxmlformats.org/officeDocument/2006/relationships/presProps" Id="rId2"/><Relationship Target="slides/slide15.xml" Type="http://schemas.openxmlformats.org/officeDocument/2006/relationships/slide" Id="rId21"/><Relationship Target="slides/slide34.xml" Type="http://schemas.openxmlformats.org/officeDocument/2006/relationships/slide" Id="rId40"/><Relationship Target="theme/theme1.xml" Type="http://schemas.openxmlformats.org/officeDocument/2006/relationships/theme" Id="rId1"/><Relationship Target="slides/slide16.xml" Type="http://schemas.openxmlformats.org/officeDocument/2006/relationships/slide" Id="rId22"/><Relationship Target="slides/slide35.xml" Type="http://schemas.openxmlformats.org/officeDocument/2006/relationships/slide" Id="rId41"/><Relationship Target="slideMasters/slideMaster1.xml" Type="http://schemas.openxmlformats.org/officeDocument/2006/relationships/slideMaster" Id="rId4"/><Relationship Target="slides/slide17.xml" Type="http://schemas.openxmlformats.org/officeDocument/2006/relationships/slide" Id="rId23"/><Relationship Target="slides/slide36.xml" Type="http://schemas.openxmlformats.org/officeDocument/2006/relationships/slide" Id="rId42"/><Relationship Target="tableStyles.xml" Type="http://schemas.openxmlformats.org/officeDocument/2006/relationships/tableStyles" Id="rId3"/><Relationship Target="slides/slide18.xml" Type="http://schemas.openxmlformats.org/officeDocument/2006/relationships/slide" Id="rId24"/><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2.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65137" cx="3036887"/>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defRPr/>
            </a:lvl1pPr>
            <a:lvl2pPr algn="l" rtl="0" marR="0" indent="0" marL="457200">
              <a:lnSpc>
                <a:spcPct val="100000"/>
              </a:lnSpc>
              <a:spcBef>
                <a:spcPts val="0"/>
              </a:spcBef>
              <a:spcAft>
                <a:spcPts val="0"/>
              </a:spcAft>
              <a:defRPr/>
            </a:lvl2pPr>
            <a:lvl3pPr algn="l" rtl="0" marR="0" indent="0" marL="914400">
              <a:lnSpc>
                <a:spcPct val="100000"/>
              </a:lnSpc>
              <a:spcBef>
                <a:spcPts val="0"/>
              </a:spcBef>
              <a:spcAft>
                <a:spcPts val="0"/>
              </a:spcAft>
              <a:defRPr/>
            </a:lvl3pPr>
            <a:lvl4pPr algn="l" rtl="0" marR="0" indent="0" marL="1371600">
              <a:lnSpc>
                <a:spcPct val="100000"/>
              </a:lnSpc>
              <a:spcBef>
                <a:spcPts val="0"/>
              </a:spcBef>
              <a:spcAft>
                <a:spcPts val="0"/>
              </a:spcAft>
              <a:defRPr/>
            </a:lvl4pPr>
            <a:lvl5pPr algn="l" rtl="0" marR="0" indent="0" marL="1828800">
              <a:lnSpc>
                <a:spcPct val="100000"/>
              </a:lnSpc>
              <a:spcBef>
                <a:spcPts val="0"/>
              </a:spcBef>
              <a:spcAft>
                <a:spcPts val="0"/>
              </a:spcAft>
              <a:defRPr/>
            </a:lvl5pPr>
            <a:lvl6pPr algn="l" rtl="0" marR="0" indent="0" marL="2286000">
              <a:lnSpc>
                <a:spcPct val="100000"/>
              </a:lnSpc>
              <a:spcBef>
                <a:spcPts val="0"/>
              </a:spcBef>
              <a:spcAft>
                <a:spcPts val="0"/>
              </a:spcAft>
              <a:defRPr/>
            </a:lvl6pPr>
            <a:lvl7pPr algn="l" rtl="0" marR="0" indent="0" marL="3200400">
              <a:lnSpc>
                <a:spcPct val="100000"/>
              </a:lnSpc>
              <a:spcBef>
                <a:spcPts val="0"/>
              </a:spcBef>
              <a:spcAft>
                <a:spcPts val="0"/>
              </a:spcAft>
              <a:defRPr/>
            </a:lvl7pPr>
            <a:lvl8pPr algn="l" rtl="0" marR="0" indent="0" marL="4572000">
              <a:lnSpc>
                <a:spcPct val="100000"/>
              </a:lnSpc>
              <a:spcBef>
                <a:spcPts val="0"/>
              </a:spcBef>
              <a:spcAft>
                <a:spcPts val="0"/>
              </a:spcAft>
              <a:defRPr/>
            </a:lvl8pPr>
            <a:lvl9pPr algn="l" rtl="0" marR="0" indent="0" marL="6400800">
              <a:lnSpc>
                <a:spcPct val="100000"/>
              </a:lnSpc>
              <a:spcBef>
                <a:spcPts val="0"/>
              </a:spcBef>
              <a:spcAft>
                <a:spcPts val="0"/>
              </a:spcAft>
              <a:defRPr/>
            </a:lvl9pPr>
          </a:lstStyle>
          <a:p/>
        </p:txBody>
      </p:sp>
      <p:sp>
        <p:nvSpPr>
          <p:cNvPr id="3" name="Shape 3"/>
          <p:cNvSpPr txBox="1"/>
          <p:nvPr>
            <p:ph idx="10" type="dt"/>
          </p:nvPr>
        </p:nvSpPr>
        <p:spPr>
          <a:xfrm>
            <a:off y="0" x="3973512"/>
            <a:ext cy="465137" cx="3036887"/>
          </a:xfrm>
          <a:prstGeom prst="rect">
            <a:avLst/>
          </a:prstGeom>
          <a:noFill/>
          <a:ln>
            <a:noFill/>
          </a:ln>
        </p:spPr>
        <p:txBody>
          <a:bodyPr bIns="91425" rIns="91425" lIns="91425" tIns="91425" anchor="t" anchorCtr="0"/>
          <a:lstStyle>
            <a:lvl1pPr algn="l" rtl="0" marR="0" indent="0" marL="0">
              <a:lnSpc>
                <a:spcPct val="100000"/>
              </a:lnSpc>
              <a:spcBef>
                <a:spcPts val="0"/>
              </a:spcBef>
              <a:spcAft>
                <a:spcPts val="0"/>
              </a:spcAft>
              <a:defRPr/>
            </a:lvl1pPr>
            <a:lvl2pPr algn="l" rtl="0" marR="0" indent="0" marL="457200">
              <a:lnSpc>
                <a:spcPct val="100000"/>
              </a:lnSpc>
              <a:spcBef>
                <a:spcPts val="0"/>
              </a:spcBef>
              <a:spcAft>
                <a:spcPts val="0"/>
              </a:spcAft>
              <a:defRPr/>
            </a:lvl2pPr>
            <a:lvl3pPr algn="l" rtl="0" marR="0" indent="0" marL="914400">
              <a:lnSpc>
                <a:spcPct val="100000"/>
              </a:lnSpc>
              <a:spcBef>
                <a:spcPts val="0"/>
              </a:spcBef>
              <a:spcAft>
                <a:spcPts val="0"/>
              </a:spcAft>
              <a:defRPr/>
            </a:lvl3pPr>
            <a:lvl4pPr algn="l" rtl="0" marR="0" indent="0" marL="1371600">
              <a:lnSpc>
                <a:spcPct val="100000"/>
              </a:lnSpc>
              <a:spcBef>
                <a:spcPts val="0"/>
              </a:spcBef>
              <a:spcAft>
                <a:spcPts val="0"/>
              </a:spcAft>
              <a:defRPr/>
            </a:lvl4pPr>
            <a:lvl5pPr algn="l" rtl="0" marR="0" indent="0" marL="1828800">
              <a:lnSpc>
                <a:spcPct val="100000"/>
              </a:lnSpc>
              <a:spcBef>
                <a:spcPts val="0"/>
              </a:spcBef>
              <a:spcAft>
                <a:spcPts val="0"/>
              </a:spcAft>
              <a:defRPr/>
            </a:lvl5pPr>
            <a:lvl6pPr algn="l" rtl="0" marR="0" indent="0" marL="2286000">
              <a:lnSpc>
                <a:spcPct val="100000"/>
              </a:lnSpc>
              <a:spcBef>
                <a:spcPts val="0"/>
              </a:spcBef>
              <a:spcAft>
                <a:spcPts val="0"/>
              </a:spcAft>
              <a:defRPr/>
            </a:lvl6pPr>
            <a:lvl7pPr algn="l" rtl="0" marR="0" indent="0" marL="3200400">
              <a:lnSpc>
                <a:spcPct val="100000"/>
              </a:lnSpc>
              <a:spcBef>
                <a:spcPts val="0"/>
              </a:spcBef>
              <a:spcAft>
                <a:spcPts val="0"/>
              </a:spcAft>
              <a:defRPr/>
            </a:lvl7pPr>
            <a:lvl8pPr algn="l" rtl="0" marR="0" indent="0" marL="4572000">
              <a:lnSpc>
                <a:spcPct val="100000"/>
              </a:lnSpc>
              <a:spcBef>
                <a:spcPts val="0"/>
              </a:spcBef>
              <a:spcAft>
                <a:spcPts val="0"/>
              </a:spcAft>
              <a:defRPr/>
            </a:lvl8pPr>
            <a:lvl9pPr algn="l" rtl="0" marR="0" indent="0" marL="6400800">
              <a:lnSpc>
                <a:spcPct val="100000"/>
              </a:lnSpc>
              <a:spcBef>
                <a:spcPts val="0"/>
              </a:spcBef>
              <a:spcAft>
                <a:spcPts val="0"/>
              </a:spcAft>
              <a:defRPr/>
            </a:lvl9pPr>
          </a:lstStyle>
          <a:p/>
        </p:txBody>
      </p:sp>
      <p:sp>
        <p:nvSpPr>
          <p:cNvPr id="4" name="Shape 4"/>
          <p:cNvSpPr/>
          <p:nvPr>
            <p:ph idx="3"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miter/>
            <a:headEnd w="med" len="med" type="none"/>
            <a:tailEnd w="med" len="med" type="none"/>
          </a:ln>
        </p:spPr>
      </p:sp>
      <p:sp>
        <p:nvSpPr>
          <p:cNvPr id="5" name="Shape 5"/>
          <p:cNvSpPr txBox="1"/>
          <p:nvPr>
            <p:ph idx="1" type="body"/>
          </p:nvPr>
        </p:nvSpPr>
        <p:spPr>
          <a:xfrm>
            <a:off y="4416425" x="933450"/>
            <a:ext cy="4183061" cx="5143499"/>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p:nvPr>
            <p:ph idx="11" type="ftr"/>
          </p:nvPr>
        </p:nvSpPr>
        <p:spPr>
          <a:xfrm>
            <a:off y="8831261" x="0"/>
            <a:ext cy="465137" cx="3036887"/>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defRPr/>
            </a:lvl1pPr>
            <a:lvl2pPr algn="l" rtl="0" marR="0" indent="0" marL="457200">
              <a:lnSpc>
                <a:spcPct val="100000"/>
              </a:lnSpc>
              <a:spcBef>
                <a:spcPts val="0"/>
              </a:spcBef>
              <a:spcAft>
                <a:spcPts val="0"/>
              </a:spcAft>
              <a:defRPr/>
            </a:lvl2pPr>
            <a:lvl3pPr algn="l" rtl="0" marR="0" indent="0" marL="914400">
              <a:lnSpc>
                <a:spcPct val="100000"/>
              </a:lnSpc>
              <a:spcBef>
                <a:spcPts val="0"/>
              </a:spcBef>
              <a:spcAft>
                <a:spcPts val="0"/>
              </a:spcAft>
              <a:defRPr/>
            </a:lvl3pPr>
            <a:lvl4pPr algn="l" rtl="0" marR="0" indent="0" marL="1371600">
              <a:lnSpc>
                <a:spcPct val="100000"/>
              </a:lnSpc>
              <a:spcBef>
                <a:spcPts val="0"/>
              </a:spcBef>
              <a:spcAft>
                <a:spcPts val="0"/>
              </a:spcAft>
              <a:defRPr/>
            </a:lvl4pPr>
            <a:lvl5pPr algn="l" rtl="0" marR="0" indent="0" marL="1828800">
              <a:lnSpc>
                <a:spcPct val="100000"/>
              </a:lnSpc>
              <a:spcBef>
                <a:spcPts val="0"/>
              </a:spcBef>
              <a:spcAft>
                <a:spcPts val="0"/>
              </a:spcAft>
              <a:defRPr/>
            </a:lvl5pPr>
            <a:lvl6pPr algn="l" rtl="0" marR="0" indent="0" marL="2286000">
              <a:lnSpc>
                <a:spcPct val="100000"/>
              </a:lnSpc>
              <a:spcBef>
                <a:spcPts val="0"/>
              </a:spcBef>
              <a:spcAft>
                <a:spcPts val="0"/>
              </a:spcAft>
              <a:defRPr/>
            </a:lvl6pPr>
            <a:lvl7pPr algn="l" rtl="0" marR="0" indent="0" marL="3200400">
              <a:lnSpc>
                <a:spcPct val="100000"/>
              </a:lnSpc>
              <a:spcBef>
                <a:spcPts val="0"/>
              </a:spcBef>
              <a:spcAft>
                <a:spcPts val="0"/>
              </a:spcAft>
              <a:defRPr/>
            </a:lvl7pPr>
            <a:lvl8pPr algn="l" rtl="0" marR="0" indent="0" marL="4572000">
              <a:lnSpc>
                <a:spcPct val="100000"/>
              </a:lnSpc>
              <a:spcBef>
                <a:spcPts val="0"/>
              </a:spcBef>
              <a:spcAft>
                <a:spcPts val="0"/>
              </a:spcAft>
              <a:defRPr/>
            </a:lvl8pPr>
            <a:lvl9pPr algn="l" rtl="0" marR="0" indent="0" marL="6400800">
              <a:lnSpc>
                <a:spcPct val="100000"/>
              </a:lnSpc>
              <a:spcBef>
                <a:spcPts val="0"/>
              </a:spcBef>
              <a:spcAft>
                <a:spcPts val="0"/>
              </a:spcAft>
              <a:defRPr/>
            </a:lvl9pPr>
          </a:lstStyle>
          <a:p/>
        </p:txBody>
      </p:sp>
      <p:sp>
        <p:nvSpPr>
          <p:cNvPr id="7" name="Shape 7"/>
          <p:cNvSpPr txBox="1"/>
          <p:nvPr>
            <p:ph idx="12" type="sldNum"/>
          </p:nvPr>
        </p:nvSpPr>
        <p:spPr>
          <a:xfrm>
            <a:off y="8831261" x="3973512"/>
            <a:ext cy="465137" cx="3036887"/>
          </a:xfrm>
          <a:prstGeom prst="rect">
            <a:avLst/>
          </a:prstGeom>
          <a:noFill/>
          <a:ln>
            <a:noFill/>
          </a:ln>
        </p:spPr>
        <p:txBody>
          <a:bodyPr bIns="46575" rIns="93150" lIns="93150" tIns="46575" anchor="b" anchorCtr="0">
            <a:noAutofit/>
          </a:bodyPr>
          <a:lstStyle>
            <a:lvl1pPr algn="r" rtl="0" marR="0" indent="0" marL="0">
              <a:lnSpc>
                <a:spcPct val="100000"/>
              </a:lnSpc>
              <a:spcBef>
                <a:spcPts val="0"/>
              </a:spcBef>
              <a:spcAft>
                <a:spcPts val="0"/>
              </a:spcAft>
              <a:buNone/>
              <a:defRPr strike="noStrike" u="none" b="0" cap="none" baseline="0" sz="1300" i="0">
                <a:solidFill>
                  <a:srgbClr val="000000"/>
                </a:solidFill>
                <a:latin typeface="Times New Roman"/>
                <a:ea typeface="Times New Roman"/>
                <a:cs typeface="Times New Roman"/>
                <a:sym typeface="Times New Roman"/>
              </a:defRPr>
            </a:lvl1pPr>
          </a:lstStyle>
          <a:p>
            <a:pPr lvl="0" indent="0" marL="0">
              <a:spcBef>
                <a:spcPts val="0"/>
              </a:spcBef>
              <a:buClr>
                <a:srgbClr val="000000"/>
              </a:buClr>
              <a:buSzPct val="25000"/>
              <a:buFont typeface="Times New Roman"/>
              <a:buNone/>
            </a:pPr>
            <a:fld id="{00000000-1234-1234-1234-123412341234}" type="slidenum">
              <a:rPr lang="en-US"/>
              <a:t>‹#›</a:t>
            </a:fld>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
        <p:nvSpPr>
          <p:cNvPr id="102" name="Shape 102"/>
          <p:cNvSpPr/>
          <p:nvPr>
            <p:ph idx="2" type="sldImg"/>
          </p:nvPr>
        </p:nvSpPr>
        <p:spPr>
          <a:xfrm>
            <a:off y="695325" x="1179512"/>
            <a:ext cy="3489325" cx="4652962"/>
          </a:xfrm>
          <a:custGeom>
            <a:pathLst>
              <a:path w="120000" extrusionOk="0" h="120000">
                <a:moveTo>
                  <a:pt y="0" x="0"/>
                </a:moveTo>
                <a:lnTo>
                  <a:pt y="0" x="120000"/>
                </a:lnTo>
                <a:lnTo>
                  <a:pt y="120000" x="120000"/>
                </a:lnTo>
                <a:lnTo>
                  <a:pt y="120000" x="0"/>
                </a:lnTo>
                <a:close/>
              </a:path>
            </a:pathLst>
          </a:custGeom>
          <a:noFill/>
          <a:ln>
            <a:noFill/>
          </a:ln>
        </p:spPr>
      </p:sp>
      <p:sp>
        <p:nvSpPr>
          <p:cNvPr id="103" name="Shape 103"/>
          <p:cNvSpPr txBox="1"/>
          <p:nvPr>
            <p:ph idx="1" type="body"/>
          </p:nvPr>
        </p:nvSpPr>
        <p:spPr>
          <a:xfrm>
            <a:off y="4416425" x="931862"/>
            <a:ext cy="4184649" cx="5146674"/>
          </a:xfrm>
          <a:prstGeom prst="rect">
            <a:avLst/>
          </a:prstGeom>
          <a:noFill/>
          <a:ln>
            <a:noFill/>
          </a:ln>
        </p:spPr>
        <p:txBody>
          <a:bodyPr bIns="44725" rIns="89475" lIns="89475" tIns="447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4" name="Shape 194"/>
        <p:cNvGrpSpPr/>
        <p:nvPr/>
      </p:nvGrpSpPr>
      <p:grpSpPr>
        <a:xfrm>
          <a:off y="0" x="0"/>
          <a:ext cy="0" cx="0"/>
          <a:chOff y="0" x="0"/>
          <a:chExt cy="0" cx="0"/>
        </a:xfrm>
      </p:grpSpPr>
      <p:sp>
        <p:nvSpPr>
          <p:cNvPr id="195" name="Shape 195"/>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196" name="Shape 196"/>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197" name="Shape 197"/>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4" name="Shape 204"/>
        <p:cNvGrpSpPr/>
        <p:nvPr/>
      </p:nvGrpSpPr>
      <p:grpSpPr>
        <a:xfrm>
          <a:off y="0" x="0"/>
          <a:ext cy="0" cx="0"/>
          <a:chOff y="0" x="0"/>
          <a:chExt cy="0" cx="0"/>
        </a:xfrm>
      </p:grpSpPr>
      <p:sp>
        <p:nvSpPr>
          <p:cNvPr id="205" name="Shape 205"/>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206" name="Shape 206"/>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207" name="Shape 207"/>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6" name="Shape 216"/>
        <p:cNvGrpSpPr/>
        <p:nvPr/>
      </p:nvGrpSpPr>
      <p:grpSpPr>
        <a:xfrm>
          <a:off y="0" x="0"/>
          <a:ext cy="0" cx="0"/>
          <a:chOff y="0" x="0"/>
          <a:chExt cy="0" cx="0"/>
        </a:xfrm>
      </p:grpSpPr>
      <p:sp>
        <p:nvSpPr>
          <p:cNvPr id="217" name="Shape 217"/>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218" name="Shape 218"/>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219" name="Shape 219"/>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6" name="Shape 226"/>
        <p:cNvGrpSpPr/>
        <p:nvPr/>
      </p:nvGrpSpPr>
      <p:grpSpPr>
        <a:xfrm>
          <a:off y="0" x="0"/>
          <a:ext cy="0" cx="0"/>
          <a:chOff y="0" x="0"/>
          <a:chExt cy="0" cx="0"/>
        </a:xfrm>
      </p:grpSpPr>
      <p:sp>
        <p:nvSpPr>
          <p:cNvPr id="227" name="Shape 227"/>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228" name="Shape 228"/>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229" name="Shape 229"/>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6" name="Shape 236"/>
        <p:cNvGrpSpPr/>
        <p:nvPr/>
      </p:nvGrpSpPr>
      <p:grpSpPr>
        <a:xfrm>
          <a:off y="0" x="0"/>
          <a:ext cy="0" cx="0"/>
          <a:chOff y="0" x="0"/>
          <a:chExt cy="0" cx="0"/>
        </a:xfrm>
      </p:grpSpPr>
      <p:sp>
        <p:nvSpPr>
          <p:cNvPr id="237" name="Shape 237"/>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238" name="Shape 238"/>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239" name="Shape 239"/>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7" name="Shape 247"/>
        <p:cNvGrpSpPr/>
        <p:nvPr/>
      </p:nvGrpSpPr>
      <p:grpSpPr>
        <a:xfrm>
          <a:off y="0" x="0"/>
          <a:ext cy="0" cx="0"/>
          <a:chOff y="0" x="0"/>
          <a:chExt cy="0" cx="0"/>
        </a:xfrm>
      </p:grpSpPr>
      <p:sp>
        <p:nvSpPr>
          <p:cNvPr id="248" name="Shape 248"/>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249" name="Shape 249"/>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250" name="Shape 250"/>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7" name="Shape 257"/>
        <p:cNvGrpSpPr/>
        <p:nvPr/>
      </p:nvGrpSpPr>
      <p:grpSpPr>
        <a:xfrm>
          <a:off y="0" x="0"/>
          <a:ext cy="0" cx="0"/>
          <a:chOff y="0" x="0"/>
          <a:chExt cy="0" cx="0"/>
        </a:xfrm>
      </p:grpSpPr>
      <p:sp>
        <p:nvSpPr>
          <p:cNvPr id="258" name="Shape 258"/>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259" name="Shape 259"/>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260" name="Shape 260"/>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7" name="Shape 267"/>
        <p:cNvGrpSpPr/>
        <p:nvPr/>
      </p:nvGrpSpPr>
      <p:grpSpPr>
        <a:xfrm>
          <a:off y="0" x="0"/>
          <a:ext cy="0" cx="0"/>
          <a:chOff y="0" x="0"/>
          <a:chExt cy="0" cx="0"/>
        </a:xfrm>
      </p:grpSpPr>
      <p:sp>
        <p:nvSpPr>
          <p:cNvPr id="268" name="Shape 268"/>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269" name="Shape 269"/>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270" name="Shape 270"/>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7" name="Shape 277"/>
        <p:cNvGrpSpPr/>
        <p:nvPr/>
      </p:nvGrpSpPr>
      <p:grpSpPr>
        <a:xfrm>
          <a:off y="0" x="0"/>
          <a:ext cy="0" cx="0"/>
          <a:chOff y="0" x="0"/>
          <a:chExt cy="0" cx="0"/>
        </a:xfrm>
      </p:grpSpPr>
      <p:sp>
        <p:nvSpPr>
          <p:cNvPr id="278" name="Shape 278"/>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279" name="Shape 279"/>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280" name="Shape 280"/>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0" name="Shape 290"/>
        <p:cNvGrpSpPr/>
        <p:nvPr/>
      </p:nvGrpSpPr>
      <p:grpSpPr>
        <a:xfrm>
          <a:off y="0" x="0"/>
          <a:ext cy="0" cx="0"/>
          <a:chOff y="0" x="0"/>
          <a:chExt cy="0" cx="0"/>
        </a:xfrm>
      </p:grpSpPr>
      <p:sp>
        <p:nvSpPr>
          <p:cNvPr id="291" name="Shape 291"/>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292" name="Shape 292"/>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293" name="Shape 293"/>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
        <p:nvSpPr>
          <p:cNvPr id="112" name="Shape 112"/>
          <p:cNvSpPr/>
          <p:nvPr>
            <p:ph idx="2" type="sldImg"/>
          </p:nvPr>
        </p:nvSpPr>
        <p:spPr>
          <a:xfrm>
            <a:off y="811212" x="1336675"/>
            <a:ext cy="3257550" cx="4343400"/>
          </a:xfrm>
          <a:custGeom>
            <a:pathLst>
              <a:path w="120000" extrusionOk="0" h="120000">
                <a:moveTo>
                  <a:pt y="0" x="0"/>
                </a:moveTo>
                <a:lnTo>
                  <a:pt y="0" x="120000"/>
                </a:lnTo>
                <a:lnTo>
                  <a:pt y="120000" x="120000"/>
                </a:lnTo>
                <a:lnTo>
                  <a:pt y="120000" x="0"/>
                </a:lnTo>
                <a:close/>
              </a:path>
            </a:pathLst>
          </a:custGeom>
          <a:noFill/>
          <a:ln>
            <a:noFill/>
          </a:ln>
        </p:spPr>
      </p:sp>
      <p:sp>
        <p:nvSpPr>
          <p:cNvPr id="113" name="Shape 113"/>
          <p:cNvSpPr txBox="1"/>
          <p:nvPr>
            <p:ph idx="1" type="body"/>
          </p:nvPr>
        </p:nvSpPr>
        <p:spPr>
          <a:xfrm>
            <a:off y="4408487" x="968375"/>
            <a:ext cy="3914774" cx="5086349"/>
          </a:xfrm>
          <a:prstGeom prst="rect">
            <a:avLst/>
          </a:prstGeom>
          <a:noFill/>
          <a:ln>
            <a:noFill/>
          </a:ln>
        </p:spPr>
        <p:txBody>
          <a:bodyPr bIns="44575" rIns="90750" lIns="90750" tIns="4457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2" name="Shape 302"/>
        <p:cNvGrpSpPr/>
        <p:nvPr/>
      </p:nvGrpSpPr>
      <p:grpSpPr>
        <a:xfrm>
          <a:off y="0" x="0"/>
          <a:ext cy="0" cx="0"/>
          <a:chOff y="0" x="0"/>
          <a:chExt cy="0" cx="0"/>
        </a:xfrm>
      </p:grpSpPr>
      <p:sp>
        <p:nvSpPr>
          <p:cNvPr id="303" name="Shape 303"/>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304" name="Shape 304"/>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305" name="Shape 305"/>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3" name="Shape 313"/>
        <p:cNvGrpSpPr/>
        <p:nvPr/>
      </p:nvGrpSpPr>
      <p:grpSpPr>
        <a:xfrm>
          <a:off y="0" x="0"/>
          <a:ext cy="0" cx="0"/>
          <a:chOff y="0" x="0"/>
          <a:chExt cy="0" cx="0"/>
        </a:xfrm>
      </p:grpSpPr>
      <p:sp>
        <p:nvSpPr>
          <p:cNvPr id="314" name="Shape 314"/>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315" name="Shape 315"/>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316" name="Shape 316"/>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3" name="Shape 323"/>
        <p:cNvGrpSpPr/>
        <p:nvPr/>
      </p:nvGrpSpPr>
      <p:grpSpPr>
        <a:xfrm>
          <a:off y="0" x="0"/>
          <a:ext cy="0" cx="0"/>
          <a:chOff y="0" x="0"/>
          <a:chExt cy="0" cx="0"/>
        </a:xfrm>
      </p:grpSpPr>
      <p:sp>
        <p:nvSpPr>
          <p:cNvPr id="324" name="Shape 324"/>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325" name="Shape 325"/>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326" name="Shape 326"/>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3" name="Shape 333"/>
        <p:cNvGrpSpPr/>
        <p:nvPr/>
      </p:nvGrpSpPr>
      <p:grpSpPr>
        <a:xfrm>
          <a:off y="0" x="0"/>
          <a:ext cy="0" cx="0"/>
          <a:chOff y="0" x="0"/>
          <a:chExt cy="0" cx="0"/>
        </a:xfrm>
      </p:grpSpPr>
      <p:sp>
        <p:nvSpPr>
          <p:cNvPr id="334" name="Shape 334"/>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335" name="Shape 335"/>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336" name="Shape 336"/>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6" name="Shape 346"/>
        <p:cNvGrpSpPr/>
        <p:nvPr/>
      </p:nvGrpSpPr>
      <p:grpSpPr>
        <a:xfrm>
          <a:off y="0" x="0"/>
          <a:ext cy="0" cx="0"/>
          <a:chOff y="0" x="0"/>
          <a:chExt cy="0" cx="0"/>
        </a:xfrm>
      </p:grpSpPr>
      <p:sp>
        <p:nvSpPr>
          <p:cNvPr id="347" name="Shape 347"/>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348" name="Shape 348"/>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349" name="Shape 349"/>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0" name="Shape 360"/>
        <p:cNvGrpSpPr/>
        <p:nvPr/>
      </p:nvGrpSpPr>
      <p:grpSpPr>
        <a:xfrm>
          <a:off y="0" x="0"/>
          <a:ext cy="0" cx="0"/>
          <a:chOff y="0" x="0"/>
          <a:chExt cy="0" cx="0"/>
        </a:xfrm>
      </p:grpSpPr>
      <p:sp>
        <p:nvSpPr>
          <p:cNvPr id="361" name="Shape 361"/>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362" name="Shape 362"/>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363" name="Shape 363"/>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2" name="Shape 372"/>
        <p:cNvGrpSpPr/>
        <p:nvPr/>
      </p:nvGrpSpPr>
      <p:grpSpPr>
        <a:xfrm>
          <a:off y="0" x="0"/>
          <a:ext cy="0" cx="0"/>
          <a:chOff y="0" x="0"/>
          <a:chExt cy="0" cx="0"/>
        </a:xfrm>
      </p:grpSpPr>
      <p:sp>
        <p:nvSpPr>
          <p:cNvPr id="373" name="Shape 373"/>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374" name="Shape 374"/>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375" name="Shape 375"/>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5" name="Shape 385"/>
        <p:cNvGrpSpPr/>
        <p:nvPr/>
      </p:nvGrpSpPr>
      <p:grpSpPr>
        <a:xfrm>
          <a:off y="0" x="0"/>
          <a:ext cy="0" cx="0"/>
          <a:chOff y="0" x="0"/>
          <a:chExt cy="0" cx="0"/>
        </a:xfrm>
      </p:grpSpPr>
      <p:sp>
        <p:nvSpPr>
          <p:cNvPr id="386" name="Shape 386"/>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387" name="Shape 387"/>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388" name="Shape 388"/>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5" name="Shape 395"/>
        <p:cNvGrpSpPr/>
        <p:nvPr/>
      </p:nvGrpSpPr>
      <p:grpSpPr>
        <a:xfrm>
          <a:off y="0" x="0"/>
          <a:ext cy="0" cx="0"/>
          <a:chOff y="0" x="0"/>
          <a:chExt cy="0" cx="0"/>
        </a:xfrm>
      </p:grpSpPr>
      <p:sp>
        <p:nvSpPr>
          <p:cNvPr id="396" name="Shape 396"/>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397" name="Shape 397"/>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398" name="Shape 398"/>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6" name="Shape 406"/>
        <p:cNvGrpSpPr/>
        <p:nvPr/>
      </p:nvGrpSpPr>
      <p:grpSpPr>
        <a:xfrm>
          <a:off y="0" x="0"/>
          <a:ext cy="0" cx="0"/>
          <a:chOff y="0" x="0"/>
          <a:chExt cy="0" cx="0"/>
        </a:xfrm>
      </p:grpSpPr>
      <p:sp>
        <p:nvSpPr>
          <p:cNvPr id="407" name="Shape 407"/>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408" name="Shape 408"/>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409" name="Shape 409"/>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
        <p:nvSpPr>
          <p:cNvPr id="122" name="Shape 122"/>
          <p:cNvSpPr/>
          <p:nvPr>
            <p:ph idx="2" type="sldImg"/>
          </p:nvPr>
        </p:nvSpPr>
        <p:spPr>
          <a:xfrm>
            <a:off y="811212" x="1336675"/>
            <a:ext cy="3257550" cx="4343400"/>
          </a:xfrm>
          <a:custGeom>
            <a:pathLst>
              <a:path w="120000" extrusionOk="0" h="120000">
                <a:moveTo>
                  <a:pt y="0" x="0"/>
                </a:moveTo>
                <a:lnTo>
                  <a:pt y="0" x="120000"/>
                </a:lnTo>
                <a:lnTo>
                  <a:pt y="120000" x="120000"/>
                </a:lnTo>
                <a:lnTo>
                  <a:pt y="120000" x="0"/>
                </a:lnTo>
                <a:close/>
              </a:path>
            </a:pathLst>
          </a:custGeom>
          <a:noFill/>
          <a:ln>
            <a:noFill/>
          </a:ln>
        </p:spPr>
      </p:sp>
      <p:sp>
        <p:nvSpPr>
          <p:cNvPr id="123" name="Shape 123"/>
          <p:cNvSpPr txBox="1"/>
          <p:nvPr>
            <p:ph idx="1" type="body"/>
          </p:nvPr>
        </p:nvSpPr>
        <p:spPr>
          <a:xfrm>
            <a:off y="4408487" x="968375"/>
            <a:ext cy="3914774" cx="5086349"/>
          </a:xfrm>
          <a:prstGeom prst="rect">
            <a:avLst/>
          </a:prstGeom>
          <a:noFill/>
          <a:ln>
            <a:noFill/>
          </a:ln>
        </p:spPr>
        <p:txBody>
          <a:bodyPr bIns="44575" rIns="90750" lIns="90750" tIns="44575" anchor="t" anchorCtr="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6" name="Shape 416"/>
        <p:cNvGrpSpPr/>
        <p:nvPr/>
      </p:nvGrpSpPr>
      <p:grpSpPr>
        <a:xfrm>
          <a:off y="0" x="0"/>
          <a:ext cy="0" cx="0"/>
          <a:chOff y="0" x="0"/>
          <a:chExt cy="0" cx="0"/>
        </a:xfrm>
      </p:grpSpPr>
      <p:sp>
        <p:nvSpPr>
          <p:cNvPr id="417" name="Shape 417"/>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418" name="Shape 418"/>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419" name="Shape 419"/>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7" name="Shape 427"/>
        <p:cNvGrpSpPr/>
        <p:nvPr/>
      </p:nvGrpSpPr>
      <p:grpSpPr>
        <a:xfrm>
          <a:off y="0" x="0"/>
          <a:ext cy="0" cx="0"/>
          <a:chOff y="0" x="0"/>
          <a:chExt cy="0" cx="0"/>
        </a:xfrm>
      </p:grpSpPr>
      <p:sp>
        <p:nvSpPr>
          <p:cNvPr id="428" name="Shape 428"/>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429" name="Shape 429"/>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430" name="Shape 430"/>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7" name="Shape 437"/>
        <p:cNvGrpSpPr/>
        <p:nvPr/>
      </p:nvGrpSpPr>
      <p:grpSpPr>
        <a:xfrm>
          <a:off y="0" x="0"/>
          <a:ext cy="0" cx="0"/>
          <a:chOff y="0" x="0"/>
          <a:chExt cy="0" cx="0"/>
        </a:xfrm>
      </p:grpSpPr>
      <p:sp>
        <p:nvSpPr>
          <p:cNvPr id="438" name="Shape 438"/>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439" name="Shape 439"/>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440" name="Shape 440"/>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8" name="Shape 448"/>
        <p:cNvGrpSpPr/>
        <p:nvPr/>
      </p:nvGrpSpPr>
      <p:grpSpPr>
        <a:xfrm>
          <a:off y="0" x="0"/>
          <a:ext cy="0" cx="0"/>
          <a:chOff y="0" x="0"/>
          <a:chExt cy="0" cx="0"/>
        </a:xfrm>
      </p:grpSpPr>
      <p:sp>
        <p:nvSpPr>
          <p:cNvPr id="449" name="Shape 449"/>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450" name="Shape 450"/>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451" name="Shape 451"/>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8" name="Shape 458"/>
        <p:cNvGrpSpPr/>
        <p:nvPr/>
      </p:nvGrpSpPr>
      <p:grpSpPr>
        <a:xfrm>
          <a:off y="0" x="0"/>
          <a:ext cy="0" cx="0"/>
          <a:chOff y="0" x="0"/>
          <a:chExt cy="0" cx="0"/>
        </a:xfrm>
      </p:grpSpPr>
      <p:sp>
        <p:nvSpPr>
          <p:cNvPr id="459" name="Shape 459"/>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460" name="Shape 460"/>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461" name="Shape 461"/>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8" name="Shape 468"/>
        <p:cNvGrpSpPr/>
        <p:nvPr/>
      </p:nvGrpSpPr>
      <p:grpSpPr>
        <a:xfrm>
          <a:off y="0" x="0"/>
          <a:ext cy="0" cx="0"/>
          <a:chOff y="0" x="0"/>
          <a:chExt cy="0" cx="0"/>
        </a:xfrm>
      </p:grpSpPr>
      <p:sp>
        <p:nvSpPr>
          <p:cNvPr id="469" name="Shape 469"/>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470" name="Shape 470"/>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471" name="Shape 471"/>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8" name="Shape 478"/>
        <p:cNvGrpSpPr/>
        <p:nvPr/>
      </p:nvGrpSpPr>
      <p:grpSpPr>
        <a:xfrm>
          <a:off y="0" x="0"/>
          <a:ext cy="0" cx="0"/>
          <a:chOff y="0" x="0"/>
          <a:chExt cy="0" cx="0"/>
        </a:xfrm>
      </p:grpSpPr>
      <p:sp>
        <p:nvSpPr>
          <p:cNvPr id="479" name="Shape 479"/>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480" name="Shape 480"/>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481" name="Shape 481"/>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132" name="Shape 132"/>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133" name="Shape 133"/>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142" name="Shape 142"/>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143" name="Shape 143"/>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153" name="Shape 153"/>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154" name="Shape 154"/>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2" name="Shape 162"/>
        <p:cNvGrpSpPr/>
        <p:nvPr/>
      </p:nvGrpSpPr>
      <p:grpSpPr>
        <a:xfrm>
          <a:off y="0" x="0"/>
          <a:ext cy="0" cx="0"/>
          <a:chOff y="0" x="0"/>
          <a:chExt cy="0" cx="0"/>
        </a:xfrm>
      </p:grpSpPr>
      <p:sp>
        <p:nvSpPr>
          <p:cNvPr id="163" name="Shape 163"/>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164" name="Shape 164"/>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165" name="Shape 165"/>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174" name="Shape 174"/>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175" name="Shape 175"/>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3" name="Shape 183"/>
        <p:cNvGrpSpPr/>
        <p:nvPr/>
      </p:nvGrpSpPr>
      <p:grpSpPr>
        <a:xfrm>
          <a:off y="0" x="0"/>
          <a:ext cy="0" cx="0"/>
          <a:chOff y="0" x="0"/>
          <a:chExt cy="0" cx="0"/>
        </a:xfrm>
      </p:grpSpPr>
      <p:sp>
        <p:nvSpPr>
          <p:cNvPr id="184" name="Shape 184"/>
          <p:cNvSpPr/>
          <p:nvPr>
            <p:ph idx="2" type="sldImg"/>
          </p:nvPr>
        </p:nvSpPr>
        <p:spPr>
          <a:xfrm>
            <a:off y="696912" x="1181100"/>
            <a:ext cy="3486150" cx="4648199"/>
          </a:xfrm>
          <a:custGeom>
            <a:pathLst>
              <a:path w="120000" extrusionOk="0" h="120000">
                <a:moveTo>
                  <a:pt y="0" x="0"/>
                </a:moveTo>
                <a:lnTo>
                  <a:pt y="0" x="120000"/>
                </a:lnTo>
                <a:lnTo>
                  <a:pt y="120000" x="120000"/>
                </a:lnTo>
                <a:lnTo>
                  <a:pt y="120000" x="0"/>
                </a:lnTo>
                <a:close/>
              </a:path>
            </a:pathLst>
          </a:custGeom>
          <a:noFill/>
          <a:ln>
            <a:noFill/>
          </a:ln>
        </p:spPr>
      </p:sp>
      <p:sp>
        <p:nvSpPr>
          <p:cNvPr id="185" name="Shape 185"/>
          <p:cNvSpPr txBox="1"/>
          <p:nvPr>
            <p:ph idx="1" type="body"/>
          </p:nvPr>
        </p:nvSpPr>
        <p:spPr>
          <a:xfrm>
            <a:off y="4416425" x="933450"/>
            <a:ext cy="4183061" cx="5143499"/>
          </a:xfrm>
          <a:prstGeom prst="rect">
            <a:avLst/>
          </a:prstGeom>
          <a:noFill/>
          <a:ln>
            <a:noFill/>
          </a:ln>
        </p:spPr>
        <p:txBody>
          <a:bodyPr bIns="46575" rIns="93150" lIns="93150" tIns="46575" anchor="t" anchorCtr="0">
            <a:noAutofit/>
          </a:bodyPr>
          <a:lstStyle/>
          <a:p>
            <a:pPr>
              <a:spcBef>
                <a:spcPts val="0"/>
              </a:spcBef>
              <a:buNone/>
            </a:pPr>
            <a:r>
              <a:t/>
            </a:r>
            <a:endParaRPr/>
          </a:p>
        </p:txBody>
      </p:sp>
      <p:sp>
        <p:nvSpPr>
          <p:cNvPr id="186" name="Shape 186"/>
          <p:cNvSpPr txBox="1"/>
          <p:nvPr/>
        </p:nvSpPr>
        <p:spPr>
          <a:xfrm>
            <a:off y="8831261" x="3973512"/>
            <a:ext cy="465137" cx="3036887"/>
          </a:xfrm>
          <a:prstGeom prst="rect">
            <a:avLst/>
          </a:prstGeom>
          <a:noFill/>
          <a:ln>
            <a:noFill/>
          </a:ln>
        </p:spPr>
        <p:txBody>
          <a:bodyPr bIns="46575" rIns="93150" lIns="93150" tIns="46575" anchor="b" anchorCtr="0">
            <a:noAutofit/>
          </a:bodyPr>
          <a:lstStyle/>
          <a:p>
            <a:pPr algn="r" rtl="0" lvl="0" marR="0" indent="0" marL="0">
              <a:lnSpc>
                <a:spcPct val="100000"/>
              </a:lnSpc>
              <a:spcBef>
                <a:spcPts val="0"/>
              </a:spcBef>
              <a:spcAft>
                <a:spcPts val="0"/>
              </a:spcAft>
              <a:buClr>
                <a:srgbClr val="000000"/>
              </a:buClr>
              <a:buSzPct val="25000"/>
              <a:buFont typeface="Times New Roman"/>
              <a:buNone/>
            </a:pPr>
            <a:fld id="{00000000-1234-1234-1234-123412341234}" type="slidenum">
              <a:rPr strike="noStrike" u="none" b="0" cap="none" baseline="0" sz="1300" lang="en-US" i="0">
                <a:solidFill>
                  <a:srgbClr val="000000"/>
                </a:solidFill>
                <a:latin typeface="Times New Roman"/>
                <a:ea typeface="Times New Roman"/>
                <a:cs typeface="Times New Roman"/>
                <a:sym typeface="Times New Roman"/>
              </a:rPr>
              <a:t>‹#›</a:t>
            </a:fld>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y="0" x="0"/>
          <a:ext cy="0" cx="0"/>
          <a:chOff y="0" x="0"/>
          <a:chExt cy="0" cx="0"/>
        </a:xfrm>
      </p:grpSpPr>
      <p:sp>
        <p:nvSpPr>
          <p:cNvPr id="16" name="Shape 16"/>
          <p:cNvSpPr txBox="1"/>
          <p:nvPr>
            <p:ph type="ctrTitle"/>
          </p:nvPr>
        </p:nvSpPr>
        <p:spPr>
          <a:xfrm>
            <a:off y="990600" x="685800"/>
            <a:ext cy="1371599" cx="7772400"/>
          </a:xfrm>
          <a:prstGeom prst="rect">
            <a:avLst/>
          </a:prstGeom>
          <a:noFill/>
          <a:ln>
            <a:noFill/>
          </a:ln>
        </p:spPr>
        <p:txBody>
          <a:bodyPr bIns="91425" rIns="91425" lIns="91425" tIns="91425" anchor="b" anchorCtr="0"/>
          <a:lstStyle>
            <a:lvl1pPr algn="l" rtl="0" marR="0" indent="0" marL="0">
              <a:spcBef>
                <a:spcPts val="0"/>
              </a:spcBef>
              <a:spcAft>
                <a:spcPts val="0"/>
              </a:spcAft>
              <a:defRPr/>
            </a:lvl1pPr>
            <a:lvl2pPr algn="l" rtl="0" marR="0" indent="0" marL="0">
              <a:spcBef>
                <a:spcPts val="0"/>
              </a:spcBef>
              <a:spcAft>
                <a:spcPts val="0"/>
              </a:spcAft>
              <a:defRPr/>
            </a:lvl2pPr>
            <a:lvl3pPr algn="l" rtl="0" marR="0" indent="0" marL="0">
              <a:spcBef>
                <a:spcPts val="0"/>
              </a:spcBef>
              <a:spcAft>
                <a:spcPts val="0"/>
              </a:spcAft>
              <a:defRPr/>
            </a:lvl3pPr>
            <a:lvl4pPr algn="l" rtl="0" marR="0" indent="0" marL="0">
              <a:spcBef>
                <a:spcPts val="0"/>
              </a:spcBef>
              <a:spcAft>
                <a:spcPts val="0"/>
              </a:spcAft>
              <a:defRPr/>
            </a:lvl4pPr>
            <a:lvl5pPr algn="l" rtl="0" marR="0" indent="0" marL="0">
              <a:spcBef>
                <a:spcPts val="0"/>
              </a:spcBef>
              <a:spcAft>
                <a:spcPts val="0"/>
              </a:spcAft>
              <a:defRPr/>
            </a:lvl5pPr>
            <a:lvl6pPr algn="l" rtl="0" marR="0" indent="0" marL="457200">
              <a:spcBef>
                <a:spcPts val="0"/>
              </a:spcBef>
              <a:spcAft>
                <a:spcPts val="0"/>
              </a:spcAft>
              <a:defRPr/>
            </a:lvl6pPr>
            <a:lvl7pPr algn="l" rtl="0" marR="0" indent="0" marL="914400">
              <a:spcBef>
                <a:spcPts val="0"/>
              </a:spcBef>
              <a:spcAft>
                <a:spcPts val="0"/>
              </a:spcAft>
              <a:defRPr/>
            </a:lvl7pPr>
            <a:lvl8pPr algn="l" rtl="0" marR="0" indent="0" marL="1371600">
              <a:spcBef>
                <a:spcPts val="0"/>
              </a:spcBef>
              <a:spcAft>
                <a:spcPts val="0"/>
              </a:spcAft>
              <a:defRPr/>
            </a:lvl8pPr>
            <a:lvl9pPr algn="l" rtl="0" marR="0" indent="0" marL="1828800">
              <a:spcBef>
                <a:spcPts val="0"/>
              </a:spcBef>
              <a:spcAft>
                <a:spcPts val="0"/>
              </a:spcAft>
              <a:defRPr/>
            </a:lvl9pPr>
          </a:lstStyle>
          <a:p/>
        </p:txBody>
      </p:sp>
      <p:sp>
        <p:nvSpPr>
          <p:cNvPr id="17" name="Shape 17"/>
          <p:cNvSpPr txBox="1"/>
          <p:nvPr>
            <p:ph idx="1" type="subTitle"/>
          </p:nvPr>
        </p:nvSpPr>
        <p:spPr>
          <a:xfrm>
            <a:off y="3429000" x="1447800"/>
            <a:ext cy="1600199" cx="7010400"/>
          </a:xfrm>
          <a:prstGeom prst="rect">
            <a:avLst/>
          </a:prstGeom>
          <a:noFill/>
          <a:ln>
            <a:noFill/>
          </a:ln>
        </p:spPr>
        <p:txBody>
          <a:bodyPr bIns="91425" rIns="91425" lIns="91425" tIns="91425" anchor="t" anchorCtr="0"/>
          <a:lstStyle>
            <a:lvl1pPr algn="l" rtl="0" marR="0" indent="0" marL="0">
              <a:spcBef>
                <a:spcPts val="560"/>
              </a:spcBef>
              <a:spcAft>
                <a:spcPts val="0"/>
              </a:spcAft>
              <a:buClr>
                <a:schemeClr val="accent2"/>
              </a:buClr>
              <a:buFont typeface="Noto Symbol"/>
              <a:buNone/>
              <a:defRPr/>
            </a:lvl1pPr>
            <a:lvl2pPr algn="l" rtl="0" marR="0" indent="-273050" marL="908050">
              <a:spcBef>
                <a:spcPts val="520"/>
              </a:spcBef>
              <a:spcAft>
                <a:spcPts val="0"/>
              </a:spcAft>
              <a:buClr>
                <a:schemeClr val="accent2"/>
              </a:buClr>
              <a:buFont typeface="Noto Symbol"/>
              <a:buChar char="■"/>
              <a:defRPr/>
            </a:lvl2pPr>
            <a:lvl3pPr algn="l" rtl="0" marR="0" indent="-257175" marL="1304925">
              <a:spcBef>
                <a:spcPts val="460"/>
              </a:spcBef>
              <a:spcAft>
                <a:spcPts val="0"/>
              </a:spcAft>
              <a:buClr>
                <a:schemeClr val="accent2"/>
              </a:buClr>
              <a:buFont typeface="Noto Symbol"/>
              <a:buChar char="□"/>
              <a:defRPr/>
            </a:lvl3pPr>
            <a:lvl4pPr algn="l" rtl="0" marR="0" indent="-271463" marL="1693863">
              <a:spcBef>
                <a:spcPts val="400"/>
              </a:spcBef>
              <a:spcAft>
                <a:spcPts val="0"/>
              </a:spcAft>
              <a:buClr>
                <a:schemeClr val="accent2"/>
              </a:buClr>
              <a:buFont typeface="Noto Symbol"/>
              <a:buChar char="■"/>
              <a:defRPr/>
            </a:lvl4pPr>
            <a:lvl5pPr algn="l" rtl="0" marR="0" indent="-277813" marL="2093913">
              <a:spcBef>
                <a:spcPts val="500"/>
              </a:spcBef>
              <a:spcAft>
                <a:spcPts val="0"/>
              </a:spcAft>
              <a:buClr>
                <a:schemeClr val="accent2"/>
              </a:buClr>
              <a:buFont typeface="Noto Symbol"/>
              <a:buChar char="▪"/>
              <a:defRPr/>
            </a:lvl5pPr>
            <a:lvl6pPr algn="l" rtl="0" marR="0" indent="-277813" marL="2551113">
              <a:spcBef>
                <a:spcPts val="500"/>
              </a:spcBef>
              <a:spcAft>
                <a:spcPts val="0"/>
              </a:spcAft>
              <a:buClr>
                <a:schemeClr val="accent2"/>
              </a:buClr>
              <a:buFont typeface="Noto Symbol"/>
              <a:buChar char="▪"/>
              <a:defRPr/>
            </a:lvl6pPr>
            <a:lvl7pPr algn="l" rtl="0" marR="0" indent="-277813" marL="3008313">
              <a:spcBef>
                <a:spcPts val="500"/>
              </a:spcBef>
              <a:spcAft>
                <a:spcPts val="0"/>
              </a:spcAft>
              <a:buClr>
                <a:schemeClr val="accent2"/>
              </a:buClr>
              <a:buFont typeface="Noto Symbol"/>
              <a:buChar char="▪"/>
              <a:defRPr/>
            </a:lvl7pPr>
            <a:lvl8pPr algn="l" rtl="0" marR="0" indent="-277812" marL="3465513">
              <a:spcBef>
                <a:spcPts val="500"/>
              </a:spcBef>
              <a:spcAft>
                <a:spcPts val="0"/>
              </a:spcAft>
              <a:buClr>
                <a:schemeClr val="accent2"/>
              </a:buClr>
              <a:buFont typeface="Noto Symbol"/>
              <a:buChar char="▪"/>
              <a:defRPr/>
            </a:lvl8pPr>
            <a:lvl9pPr algn="l" rtl="0" marR="0" indent="-277812" marL="3922713">
              <a:spcBef>
                <a:spcPts val="500"/>
              </a:spcBef>
              <a:spcAft>
                <a:spcPts val="0"/>
              </a:spcAft>
              <a:buClr>
                <a:schemeClr val="accent2"/>
              </a:buClr>
              <a:buFont typeface="Noto Symbol"/>
              <a:buChar char="▪"/>
              <a:defRPr/>
            </a:lvl9pPr>
          </a:lstStyle>
          <a:p/>
        </p:txBody>
      </p:sp>
      <p:sp>
        <p:nvSpPr>
          <p:cNvPr id="18" name="Shape 18"/>
          <p:cNvSpPr txBox="1"/>
          <p:nvPr>
            <p:ph idx="10" type="dt"/>
          </p:nvPr>
        </p:nvSpPr>
        <p:spPr>
          <a:xfrm>
            <a:off y="6248400" x="685800"/>
            <a:ext cy="457200" cx="19049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19" name="Shape 19"/>
          <p:cNvSpPr txBox="1"/>
          <p:nvPr>
            <p:ph idx="11" type="ftr"/>
          </p:nvPr>
        </p:nvSpPr>
        <p:spPr>
          <a:xfrm>
            <a:off y="6248400" x="3124200"/>
            <a:ext cy="457200" cx="3657600"/>
          </a:xfrm>
          <a:prstGeom prst="rect">
            <a:avLst/>
          </a:prstGeom>
          <a:noFill/>
          <a:ln>
            <a:noFill/>
          </a:ln>
        </p:spPr>
        <p:txBody>
          <a:bodyPr bIns="91425" rIns="91425" lIns="91425" tIns="91425" anchor="t" anchorCtr="0"/>
          <a:lstStyle>
            <a:lvl1pPr algn="ct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20" name="Shape 20"/>
          <p:cNvSpPr txBox="1"/>
          <p:nvPr>
            <p:ph idx="12" type="sldNum"/>
          </p:nvPr>
        </p:nvSpPr>
        <p:spPr>
          <a:xfrm>
            <a:off y="6248400" x="6553200"/>
            <a:ext cy="457200" cx="19049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200" i="0">
                <a:solidFill>
                  <a:schemeClr val="dk1"/>
                </a:solidFill>
                <a:latin typeface="Verdana"/>
                <a:ea typeface="Verdana"/>
                <a:cs typeface="Verdana"/>
                <a:sym typeface="Verdana"/>
              </a:defRPr>
            </a:lvl1pPr>
          </a:lstStyle>
          <a:p>
            <a:pPr lvl="0" indent="0" marL="0">
              <a:spcBef>
                <a:spcPts val="0"/>
              </a:spcBef>
              <a:buClr>
                <a:schemeClr val="dk1"/>
              </a:buClr>
              <a:buSzPct val="25000"/>
              <a:buFont typeface="Verdana"/>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80" name="Shape 80"/>
        <p:cNvGrpSpPr/>
        <p:nvPr/>
      </p:nvGrpSpPr>
      <p:grpSpPr>
        <a:xfrm>
          <a:off y="0" x="0"/>
          <a:ext cy="0" cx="0"/>
          <a:chOff y="0" x="0"/>
          <a:chExt cy="0" cx="0"/>
        </a:xfrm>
      </p:grpSpPr>
      <p:sp>
        <p:nvSpPr>
          <p:cNvPr id="81" name="Shape 81"/>
          <p:cNvSpPr txBox="1"/>
          <p:nvPr>
            <p:ph type="title"/>
          </p:nvPr>
        </p:nvSpPr>
        <p:spPr>
          <a:xfrm>
            <a:off y="304800" x="574675"/>
            <a:ext cy="1216024" cx="8001000"/>
          </a:xfrm>
          <a:prstGeom prst="rect">
            <a:avLst/>
          </a:prstGeom>
          <a:noFill/>
          <a:ln>
            <a:noFill/>
          </a:ln>
        </p:spPr>
        <p:txBody>
          <a:bodyPr bIns="91425" rIns="91425" lIns="91425" tIns="91425" anchor="b"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82" name="Shape 82"/>
          <p:cNvSpPr txBox="1"/>
          <p:nvPr>
            <p:ph idx="1" type="body"/>
          </p:nvPr>
        </p:nvSpPr>
        <p:spPr>
          <a:xfrm>
            <a:off y="1752600" x="566737"/>
            <a:ext cy="4267199" cx="39242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3" name="Shape 83"/>
          <p:cNvSpPr txBox="1"/>
          <p:nvPr>
            <p:ph idx="2" type="body"/>
          </p:nvPr>
        </p:nvSpPr>
        <p:spPr>
          <a:xfrm>
            <a:off y="1752600" x="4643437"/>
            <a:ext cy="4267199" cx="39242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4" name="Shape 84"/>
          <p:cNvSpPr txBox="1"/>
          <p:nvPr>
            <p:ph idx="10" type="dt"/>
          </p:nvPr>
        </p:nvSpPr>
        <p:spPr>
          <a:xfrm>
            <a:off y="6245225" x="609600"/>
            <a:ext cy="476249" cx="19811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85" name="Shape 85"/>
          <p:cNvSpPr txBox="1"/>
          <p:nvPr>
            <p:ph idx="11" type="ftr"/>
          </p:nvPr>
        </p:nvSpPr>
        <p:spPr>
          <a:xfrm>
            <a:off y="6245225" x="3124200"/>
            <a:ext cy="476249" cx="3962399"/>
          </a:xfrm>
          <a:prstGeom prst="rect">
            <a:avLst/>
          </a:prstGeom>
          <a:noFill/>
          <a:ln>
            <a:noFill/>
          </a:ln>
        </p:spPr>
        <p:txBody>
          <a:bodyPr bIns="91425" rIns="91425" lIns="91425" tIns="91425" anchor="t" anchorCtr="0"/>
          <a:lstStyle>
            <a:lvl1pPr algn="ct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86" name="Shape 86"/>
          <p:cNvSpPr txBox="1"/>
          <p:nvPr>
            <p:ph idx="12" type="sldNum"/>
          </p:nvPr>
        </p:nvSpPr>
        <p:spPr>
          <a:xfrm>
            <a:off y="6245225" x="6553200"/>
            <a:ext cy="476249" cx="19811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200" i="0">
                <a:solidFill>
                  <a:schemeClr val="dk1"/>
                </a:solidFill>
                <a:latin typeface="Verdana"/>
                <a:ea typeface="Verdana"/>
                <a:cs typeface="Verdana"/>
                <a:sym typeface="Verdana"/>
              </a:defRPr>
            </a:lvl1pPr>
          </a:lstStyle>
          <a:p>
            <a:pPr lvl="0" indent="0" marL="0">
              <a:spcBef>
                <a:spcPts val="0"/>
              </a:spcBef>
              <a:buClr>
                <a:schemeClr val="dk1"/>
              </a:buClr>
              <a:buSzPct val="25000"/>
              <a:buFont typeface="Verdana"/>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87" name="Shape 87"/>
        <p:cNvGrpSpPr/>
        <p:nvPr/>
      </p:nvGrpSpPr>
      <p:grpSpPr>
        <a:xfrm>
          <a:off y="0" x="0"/>
          <a:ext cy="0" cx="0"/>
          <a:chOff y="0" x="0"/>
          <a:chExt cy="0" cx="0"/>
        </a:xfrm>
      </p:grpSpPr>
      <p:sp>
        <p:nvSpPr>
          <p:cNvPr id="88" name="Shape 88"/>
          <p:cNvSpPr txBox="1"/>
          <p:nvPr>
            <p:ph type="title"/>
          </p:nvPr>
        </p:nvSpPr>
        <p:spPr>
          <a:xfrm>
            <a:off y="4406900" x="722312"/>
            <a:ext cy="1362075" cx="77724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9" name="Shape 89"/>
          <p:cNvSpPr txBox="1"/>
          <p:nvPr>
            <p:ph idx="1" type="body"/>
          </p:nvPr>
        </p:nvSpPr>
        <p:spPr>
          <a:xfrm>
            <a:off y="2906713" x="722312"/>
            <a:ext cy="1500187" cx="7772400"/>
          </a:xfrm>
          <a:prstGeom prst="rect">
            <a:avLst/>
          </a:prstGeom>
          <a:noFill/>
          <a:ln>
            <a:noFill/>
          </a:ln>
        </p:spPr>
        <p:txBody>
          <a:bodyPr bIns="91425" rIns="91425" lIns="91425" tIns="91425" anchor="b" anchorCtr="0"/>
          <a:lstStyle>
            <a:lvl1pPr rtl="0" indent="0" marL="0">
              <a:spcBef>
                <a:spcPts val="0"/>
              </a:spcBef>
              <a:buFont typeface="Verdana"/>
              <a:buNone/>
              <a:defRPr/>
            </a:lvl1pPr>
            <a:lvl2pPr rtl="0" indent="0" marL="457200">
              <a:spcBef>
                <a:spcPts val="0"/>
              </a:spcBef>
              <a:buFont typeface="Verdana"/>
              <a:buNone/>
              <a:defRPr/>
            </a:lvl2pPr>
            <a:lvl3pPr rtl="0" indent="0" marL="914400">
              <a:spcBef>
                <a:spcPts val="0"/>
              </a:spcBef>
              <a:buFont typeface="Verdana"/>
              <a:buNone/>
              <a:defRPr/>
            </a:lvl3pPr>
            <a:lvl4pPr rtl="0" indent="0" marL="1371600">
              <a:spcBef>
                <a:spcPts val="0"/>
              </a:spcBef>
              <a:buFont typeface="Verdana"/>
              <a:buNone/>
              <a:defRPr/>
            </a:lvl4pPr>
            <a:lvl5pPr rtl="0" indent="0" marL="1828800">
              <a:spcBef>
                <a:spcPts val="0"/>
              </a:spcBef>
              <a:buFont typeface="Verdana"/>
              <a:buNone/>
              <a:defRPr/>
            </a:lvl5pPr>
            <a:lvl6pPr rtl="0" indent="0" marL="2286000">
              <a:spcBef>
                <a:spcPts val="0"/>
              </a:spcBef>
              <a:buFont typeface="Verdana"/>
              <a:buNone/>
              <a:defRPr/>
            </a:lvl6pPr>
            <a:lvl7pPr rtl="0" indent="0" marL="2743200">
              <a:spcBef>
                <a:spcPts val="0"/>
              </a:spcBef>
              <a:buFont typeface="Verdana"/>
              <a:buNone/>
              <a:defRPr/>
            </a:lvl7pPr>
            <a:lvl8pPr rtl="0" indent="0" marL="3200400">
              <a:spcBef>
                <a:spcPts val="0"/>
              </a:spcBef>
              <a:buFont typeface="Verdana"/>
              <a:buNone/>
              <a:defRPr/>
            </a:lvl8pPr>
            <a:lvl9pPr rtl="0" indent="0" marL="3657600">
              <a:spcBef>
                <a:spcPts val="0"/>
              </a:spcBef>
              <a:buFont typeface="Verdana"/>
              <a:buNone/>
              <a:defRPr/>
            </a:lvl9pPr>
          </a:lstStyle>
          <a:p/>
        </p:txBody>
      </p:sp>
      <p:sp>
        <p:nvSpPr>
          <p:cNvPr id="90" name="Shape 90"/>
          <p:cNvSpPr txBox="1"/>
          <p:nvPr>
            <p:ph idx="10" type="dt"/>
          </p:nvPr>
        </p:nvSpPr>
        <p:spPr>
          <a:xfrm>
            <a:off y="6245225" x="609600"/>
            <a:ext cy="476249" cx="19811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91" name="Shape 91"/>
          <p:cNvSpPr txBox="1"/>
          <p:nvPr>
            <p:ph idx="11" type="ftr"/>
          </p:nvPr>
        </p:nvSpPr>
        <p:spPr>
          <a:xfrm>
            <a:off y="6245225" x="3124200"/>
            <a:ext cy="476249" cx="3962399"/>
          </a:xfrm>
          <a:prstGeom prst="rect">
            <a:avLst/>
          </a:prstGeom>
          <a:noFill/>
          <a:ln>
            <a:noFill/>
          </a:ln>
        </p:spPr>
        <p:txBody>
          <a:bodyPr bIns="91425" rIns="91425" lIns="91425" tIns="91425" anchor="t" anchorCtr="0"/>
          <a:lstStyle>
            <a:lvl1pPr algn="ct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92" name="Shape 92"/>
          <p:cNvSpPr txBox="1"/>
          <p:nvPr>
            <p:ph idx="12" type="sldNum"/>
          </p:nvPr>
        </p:nvSpPr>
        <p:spPr>
          <a:xfrm>
            <a:off y="6245225" x="6553200"/>
            <a:ext cy="476249" cx="19811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200" i="0">
                <a:solidFill>
                  <a:schemeClr val="dk1"/>
                </a:solidFill>
                <a:latin typeface="Verdana"/>
                <a:ea typeface="Verdana"/>
                <a:cs typeface="Verdana"/>
                <a:sym typeface="Verdana"/>
              </a:defRPr>
            </a:lvl1pPr>
          </a:lstStyle>
          <a:p>
            <a:pPr lvl="0" indent="0" marL="0">
              <a:spcBef>
                <a:spcPts val="0"/>
              </a:spcBef>
              <a:buClr>
                <a:schemeClr val="dk1"/>
              </a:buClr>
              <a:buSzPct val="25000"/>
              <a:buFont typeface="Verdana"/>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0" name="Shape 30"/>
        <p:cNvGrpSpPr/>
        <p:nvPr/>
      </p:nvGrpSpPr>
      <p:grpSpPr>
        <a:xfrm>
          <a:off y="0" x="0"/>
          <a:ext cy="0" cx="0"/>
          <a:chOff y="0" x="0"/>
          <a:chExt cy="0" cx="0"/>
        </a:xfrm>
      </p:grpSpPr>
      <p:sp>
        <p:nvSpPr>
          <p:cNvPr id="31" name="Shape 31"/>
          <p:cNvSpPr txBox="1"/>
          <p:nvPr>
            <p:ph type="title"/>
          </p:nvPr>
        </p:nvSpPr>
        <p:spPr>
          <a:xfrm>
            <a:off y="304800" x="574675"/>
            <a:ext cy="1216024" cx="8001000"/>
          </a:xfrm>
          <a:prstGeom prst="rect">
            <a:avLst/>
          </a:prstGeom>
          <a:noFill/>
          <a:ln>
            <a:noFill/>
          </a:ln>
        </p:spPr>
        <p:txBody>
          <a:bodyPr bIns="91425" rIns="91425" lIns="91425" tIns="91425" anchor="b"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32" name="Shape 32"/>
          <p:cNvSpPr txBox="1"/>
          <p:nvPr>
            <p:ph idx="1" type="body"/>
          </p:nvPr>
        </p:nvSpPr>
        <p:spPr>
          <a:xfrm>
            <a:off y="1752600" x="566737"/>
            <a:ext cy="4267199" cx="8001000"/>
          </a:xfrm>
          <a:prstGeom prst="rect">
            <a:avLst/>
          </a:prstGeom>
          <a:noFill/>
          <a:ln>
            <a:noFill/>
          </a:ln>
        </p:spPr>
        <p:txBody>
          <a:bodyPr bIns="91425" rIns="91425" lIns="91425" tIns="91425" anchor="t" anchorCtr="0"/>
          <a:lstStyle>
            <a:lvl1pPr algn="l" rtl="0" indent="-279400" marL="469900">
              <a:spcBef>
                <a:spcPts val="600"/>
              </a:spcBef>
              <a:spcAft>
                <a:spcPts val="0"/>
              </a:spcAft>
              <a:buClr>
                <a:schemeClr val="accent2"/>
              </a:buClr>
              <a:buFont typeface="Noto Symbol"/>
              <a:buChar char="□"/>
              <a:defRPr/>
            </a:lvl1pPr>
            <a:lvl2pPr algn="l" rtl="0" indent="-273050" marL="908050">
              <a:spcBef>
                <a:spcPts val="520"/>
              </a:spcBef>
              <a:spcAft>
                <a:spcPts val="0"/>
              </a:spcAft>
              <a:buClr>
                <a:schemeClr val="accent2"/>
              </a:buClr>
              <a:buFont typeface="Noto Symbol"/>
              <a:buChar char="■"/>
              <a:defRPr/>
            </a:lvl2pPr>
            <a:lvl3pPr algn="l" rtl="0" indent="-257175" marL="1304925">
              <a:spcBef>
                <a:spcPts val="460"/>
              </a:spcBef>
              <a:spcAft>
                <a:spcPts val="0"/>
              </a:spcAft>
              <a:buClr>
                <a:schemeClr val="accent2"/>
              </a:buClr>
              <a:buFont typeface="Noto Symbol"/>
              <a:buChar char="□"/>
              <a:defRPr/>
            </a:lvl3pPr>
            <a:lvl4pPr algn="l" rtl="0" indent="-271463" marL="1693863">
              <a:spcBef>
                <a:spcPts val="400"/>
              </a:spcBef>
              <a:spcAft>
                <a:spcPts val="0"/>
              </a:spcAft>
              <a:buClr>
                <a:schemeClr val="accent2"/>
              </a:buClr>
              <a:buFont typeface="Noto Symbol"/>
              <a:buChar char="■"/>
              <a:defRPr/>
            </a:lvl4pPr>
            <a:lvl5pPr algn="l" rtl="0" indent="-277813" marL="2093913">
              <a:spcBef>
                <a:spcPts val="500"/>
              </a:spcBef>
              <a:spcAft>
                <a:spcPts val="0"/>
              </a:spcAft>
              <a:buClr>
                <a:schemeClr val="accent2"/>
              </a:buClr>
              <a:buFont typeface="Noto Symbol"/>
              <a:buChar char="▪"/>
              <a:defRPr/>
            </a:lvl5pPr>
            <a:lvl6pPr algn="l" rtl="0" indent="-277813" marL="2551113">
              <a:spcBef>
                <a:spcPts val="500"/>
              </a:spcBef>
              <a:spcAft>
                <a:spcPts val="0"/>
              </a:spcAft>
              <a:buClr>
                <a:schemeClr val="accent2"/>
              </a:buClr>
              <a:buFont typeface="Noto Symbol"/>
              <a:buChar char="▪"/>
              <a:defRPr/>
            </a:lvl6pPr>
            <a:lvl7pPr algn="l" rtl="0" indent="-277813" marL="3008313">
              <a:spcBef>
                <a:spcPts val="500"/>
              </a:spcBef>
              <a:spcAft>
                <a:spcPts val="0"/>
              </a:spcAft>
              <a:buClr>
                <a:schemeClr val="accent2"/>
              </a:buClr>
              <a:buFont typeface="Noto Symbol"/>
              <a:buChar char="▪"/>
              <a:defRPr/>
            </a:lvl7pPr>
            <a:lvl8pPr algn="l" rtl="0" indent="-277812" marL="3465513">
              <a:spcBef>
                <a:spcPts val="500"/>
              </a:spcBef>
              <a:spcAft>
                <a:spcPts val="0"/>
              </a:spcAft>
              <a:buClr>
                <a:schemeClr val="accent2"/>
              </a:buClr>
              <a:buFont typeface="Noto Symbol"/>
              <a:buChar char="▪"/>
              <a:defRPr/>
            </a:lvl8pPr>
            <a:lvl9pPr algn="l" rtl="0" indent="-277812" marL="3922713">
              <a:spcBef>
                <a:spcPts val="500"/>
              </a:spcBef>
              <a:spcAft>
                <a:spcPts val="0"/>
              </a:spcAft>
              <a:buClr>
                <a:schemeClr val="accent2"/>
              </a:buClr>
              <a:buFont typeface="Noto Symbol"/>
              <a:buChar char="▪"/>
              <a:defRPr/>
            </a:lvl9pPr>
          </a:lstStyle>
          <a:p/>
        </p:txBody>
      </p:sp>
      <p:sp>
        <p:nvSpPr>
          <p:cNvPr id="33" name="Shape 33"/>
          <p:cNvSpPr txBox="1"/>
          <p:nvPr>
            <p:ph idx="10" type="dt"/>
          </p:nvPr>
        </p:nvSpPr>
        <p:spPr>
          <a:xfrm>
            <a:off y="6245225" x="609600"/>
            <a:ext cy="476249" cx="19811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34" name="Shape 34"/>
          <p:cNvSpPr txBox="1"/>
          <p:nvPr>
            <p:ph idx="11" type="ftr"/>
          </p:nvPr>
        </p:nvSpPr>
        <p:spPr>
          <a:xfrm>
            <a:off y="6245225" x="3124200"/>
            <a:ext cy="476249" cx="3962399"/>
          </a:xfrm>
          <a:prstGeom prst="rect">
            <a:avLst/>
          </a:prstGeom>
          <a:noFill/>
          <a:ln>
            <a:noFill/>
          </a:ln>
        </p:spPr>
        <p:txBody>
          <a:bodyPr bIns="91425" rIns="91425" lIns="91425" tIns="91425" anchor="t" anchorCtr="0"/>
          <a:lstStyle>
            <a:lvl1pPr algn="ct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35" name="Shape 35"/>
          <p:cNvSpPr txBox="1"/>
          <p:nvPr>
            <p:ph idx="12" type="sldNum"/>
          </p:nvPr>
        </p:nvSpPr>
        <p:spPr>
          <a:xfrm>
            <a:off y="6245225" x="6553200"/>
            <a:ext cy="476249" cx="19811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200" i="0">
                <a:solidFill>
                  <a:schemeClr val="dk1"/>
                </a:solidFill>
                <a:latin typeface="Verdana"/>
                <a:ea typeface="Verdana"/>
                <a:cs typeface="Verdana"/>
                <a:sym typeface="Verdana"/>
              </a:defRPr>
            </a:lvl1pPr>
          </a:lstStyle>
          <a:p>
            <a:pPr lvl="0" indent="0" marL="0">
              <a:spcBef>
                <a:spcPts val="0"/>
              </a:spcBef>
              <a:buClr>
                <a:schemeClr val="dk1"/>
              </a:buClr>
              <a:buSzPct val="25000"/>
              <a:buFont typeface="Verdana"/>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36" name="Shape 36"/>
        <p:cNvGrpSpPr/>
        <p:nvPr/>
      </p:nvGrpSpPr>
      <p:grpSpPr>
        <a:xfrm>
          <a:off y="0" x="0"/>
          <a:ext cy="0" cx="0"/>
          <a:chOff y="0" x="0"/>
          <a:chExt cy="0" cx="0"/>
        </a:xfrm>
      </p:grpSpPr>
      <p:sp>
        <p:nvSpPr>
          <p:cNvPr id="37" name="Shape 37"/>
          <p:cNvSpPr txBox="1"/>
          <p:nvPr>
            <p:ph type="title"/>
          </p:nvPr>
        </p:nvSpPr>
        <p:spPr>
          <a:xfrm rot="5400000">
            <a:off y="2161381" x="4717256"/>
            <a:ext cy="2001837" cx="5714999"/>
          </a:xfrm>
          <a:prstGeom prst="rect">
            <a:avLst/>
          </a:prstGeom>
          <a:noFill/>
          <a:ln>
            <a:noFill/>
          </a:ln>
        </p:spPr>
        <p:txBody>
          <a:bodyPr bIns="91425" rIns="91425" lIns="91425" tIns="91425" anchor="b"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38" name="Shape 38"/>
          <p:cNvSpPr txBox="1"/>
          <p:nvPr>
            <p:ph idx="1" type="body"/>
          </p:nvPr>
        </p:nvSpPr>
        <p:spPr>
          <a:xfrm rot="5400000">
            <a:off y="234949" x="636587"/>
            <a:ext cy="5854700" cx="5714999"/>
          </a:xfrm>
          <a:prstGeom prst="rect">
            <a:avLst/>
          </a:prstGeom>
          <a:noFill/>
          <a:ln>
            <a:noFill/>
          </a:ln>
        </p:spPr>
        <p:txBody>
          <a:bodyPr bIns="91425" rIns="91425" lIns="91425" tIns="91425" anchor="t" anchorCtr="0"/>
          <a:lstStyle>
            <a:lvl1pPr algn="l" rtl="0" indent="-279400" marL="469900">
              <a:spcBef>
                <a:spcPts val="600"/>
              </a:spcBef>
              <a:spcAft>
                <a:spcPts val="0"/>
              </a:spcAft>
              <a:buClr>
                <a:schemeClr val="accent2"/>
              </a:buClr>
              <a:buFont typeface="Noto Symbol"/>
              <a:buChar char="□"/>
              <a:defRPr/>
            </a:lvl1pPr>
            <a:lvl2pPr algn="l" rtl="0" indent="-273050" marL="908050">
              <a:spcBef>
                <a:spcPts val="520"/>
              </a:spcBef>
              <a:spcAft>
                <a:spcPts val="0"/>
              </a:spcAft>
              <a:buClr>
                <a:schemeClr val="accent2"/>
              </a:buClr>
              <a:buFont typeface="Noto Symbol"/>
              <a:buChar char="■"/>
              <a:defRPr/>
            </a:lvl2pPr>
            <a:lvl3pPr algn="l" rtl="0" indent="-257175" marL="1304925">
              <a:spcBef>
                <a:spcPts val="460"/>
              </a:spcBef>
              <a:spcAft>
                <a:spcPts val="0"/>
              </a:spcAft>
              <a:buClr>
                <a:schemeClr val="accent2"/>
              </a:buClr>
              <a:buFont typeface="Noto Symbol"/>
              <a:buChar char="□"/>
              <a:defRPr/>
            </a:lvl3pPr>
            <a:lvl4pPr algn="l" rtl="0" indent="-271463" marL="1693863">
              <a:spcBef>
                <a:spcPts val="400"/>
              </a:spcBef>
              <a:spcAft>
                <a:spcPts val="0"/>
              </a:spcAft>
              <a:buClr>
                <a:schemeClr val="accent2"/>
              </a:buClr>
              <a:buFont typeface="Noto Symbol"/>
              <a:buChar char="■"/>
              <a:defRPr/>
            </a:lvl4pPr>
            <a:lvl5pPr algn="l" rtl="0" indent="-277813" marL="2093913">
              <a:spcBef>
                <a:spcPts val="500"/>
              </a:spcBef>
              <a:spcAft>
                <a:spcPts val="0"/>
              </a:spcAft>
              <a:buClr>
                <a:schemeClr val="accent2"/>
              </a:buClr>
              <a:buFont typeface="Noto Symbol"/>
              <a:buChar char="▪"/>
              <a:defRPr/>
            </a:lvl5pPr>
            <a:lvl6pPr algn="l" rtl="0" indent="-277813" marL="2551113">
              <a:spcBef>
                <a:spcPts val="500"/>
              </a:spcBef>
              <a:spcAft>
                <a:spcPts val="0"/>
              </a:spcAft>
              <a:buClr>
                <a:schemeClr val="accent2"/>
              </a:buClr>
              <a:buFont typeface="Noto Symbol"/>
              <a:buChar char="▪"/>
              <a:defRPr/>
            </a:lvl6pPr>
            <a:lvl7pPr algn="l" rtl="0" indent="-277813" marL="3008313">
              <a:spcBef>
                <a:spcPts val="500"/>
              </a:spcBef>
              <a:spcAft>
                <a:spcPts val="0"/>
              </a:spcAft>
              <a:buClr>
                <a:schemeClr val="accent2"/>
              </a:buClr>
              <a:buFont typeface="Noto Symbol"/>
              <a:buChar char="▪"/>
              <a:defRPr/>
            </a:lvl7pPr>
            <a:lvl8pPr algn="l" rtl="0" indent="-277812" marL="3465513">
              <a:spcBef>
                <a:spcPts val="500"/>
              </a:spcBef>
              <a:spcAft>
                <a:spcPts val="0"/>
              </a:spcAft>
              <a:buClr>
                <a:schemeClr val="accent2"/>
              </a:buClr>
              <a:buFont typeface="Noto Symbol"/>
              <a:buChar char="▪"/>
              <a:defRPr/>
            </a:lvl8pPr>
            <a:lvl9pPr algn="l" rtl="0" indent="-277812" marL="3922713">
              <a:spcBef>
                <a:spcPts val="500"/>
              </a:spcBef>
              <a:spcAft>
                <a:spcPts val="0"/>
              </a:spcAft>
              <a:buClr>
                <a:schemeClr val="accent2"/>
              </a:buClr>
              <a:buFont typeface="Noto Symbol"/>
              <a:buChar char="▪"/>
              <a:defRPr/>
            </a:lvl9pPr>
          </a:lstStyle>
          <a:p/>
        </p:txBody>
      </p:sp>
      <p:sp>
        <p:nvSpPr>
          <p:cNvPr id="39" name="Shape 39"/>
          <p:cNvSpPr txBox="1"/>
          <p:nvPr>
            <p:ph idx="10" type="dt"/>
          </p:nvPr>
        </p:nvSpPr>
        <p:spPr>
          <a:xfrm>
            <a:off y="6245225" x="609600"/>
            <a:ext cy="476249" cx="19811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40" name="Shape 40"/>
          <p:cNvSpPr txBox="1"/>
          <p:nvPr>
            <p:ph idx="11" type="ftr"/>
          </p:nvPr>
        </p:nvSpPr>
        <p:spPr>
          <a:xfrm>
            <a:off y="6245225" x="3124200"/>
            <a:ext cy="476249" cx="3962399"/>
          </a:xfrm>
          <a:prstGeom prst="rect">
            <a:avLst/>
          </a:prstGeom>
          <a:noFill/>
          <a:ln>
            <a:noFill/>
          </a:ln>
        </p:spPr>
        <p:txBody>
          <a:bodyPr bIns="91425" rIns="91425" lIns="91425" tIns="91425" anchor="t" anchorCtr="0"/>
          <a:lstStyle>
            <a:lvl1pPr algn="ct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41" name="Shape 41"/>
          <p:cNvSpPr txBox="1"/>
          <p:nvPr>
            <p:ph idx="12" type="sldNum"/>
          </p:nvPr>
        </p:nvSpPr>
        <p:spPr>
          <a:xfrm>
            <a:off y="6245225" x="6553200"/>
            <a:ext cy="476249" cx="19811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200" i="0">
                <a:solidFill>
                  <a:schemeClr val="dk1"/>
                </a:solidFill>
                <a:latin typeface="Verdana"/>
                <a:ea typeface="Verdana"/>
                <a:cs typeface="Verdana"/>
                <a:sym typeface="Verdana"/>
              </a:defRPr>
            </a:lvl1pPr>
          </a:lstStyle>
          <a:p>
            <a:pPr lvl="0" indent="0" marL="0">
              <a:spcBef>
                <a:spcPts val="0"/>
              </a:spcBef>
              <a:buClr>
                <a:schemeClr val="dk1"/>
              </a:buClr>
              <a:buSzPct val="25000"/>
              <a:buFont typeface="Verdana"/>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42" name="Shape 42"/>
        <p:cNvGrpSpPr/>
        <p:nvPr/>
      </p:nvGrpSpPr>
      <p:grpSpPr>
        <a:xfrm>
          <a:off y="0" x="0"/>
          <a:ext cy="0" cx="0"/>
          <a:chOff y="0" x="0"/>
          <a:chExt cy="0" cx="0"/>
        </a:xfrm>
      </p:grpSpPr>
      <p:sp>
        <p:nvSpPr>
          <p:cNvPr id="43" name="Shape 43"/>
          <p:cNvSpPr txBox="1"/>
          <p:nvPr>
            <p:ph type="title"/>
          </p:nvPr>
        </p:nvSpPr>
        <p:spPr>
          <a:xfrm>
            <a:off y="304800" x="574675"/>
            <a:ext cy="1216024" cx="8001000"/>
          </a:xfrm>
          <a:prstGeom prst="rect">
            <a:avLst/>
          </a:prstGeom>
          <a:noFill/>
          <a:ln>
            <a:noFill/>
          </a:ln>
        </p:spPr>
        <p:txBody>
          <a:bodyPr bIns="91425" rIns="91425" lIns="91425" tIns="91425" anchor="b"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44" name="Shape 44"/>
          <p:cNvSpPr txBox="1"/>
          <p:nvPr>
            <p:ph idx="1" type="body"/>
          </p:nvPr>
        </p:nvSpPr>
        <p:spPr>
          <a:xfrm rot="5400000">
            <a:off y="-114300" x="2433636"/>
            <a:ext cy="8001000" cx="4267199"/>
          </a:xfrm>
          <a:prstGeom prst="rect">
            <a:avLst/>
          </a:prstGeom>
          <a:noFill/>
          <a:ln>
            <a:noFill/>
          </a:ln>
        </p:spPr>
        <p:txBody>
          <a:bodyPr bIns="91425" rIns="91425" lIns="91425" tIns="91425" anchor="t" anchorCtr="0"/>
          <a:lstStyle>
            <a:lvl1pPr algn="l" rtl="0" indent="-279400" marL="469900">
              <a:spcBef>
                <a:spcPts val="600"/>
              </a:spcBef>
              <a:spcAft>
                <a:spcPts val="0"/>
              </a:spcAft>
              <a:buClr>
                <a:schemeClr val="accent2"/>
              </a:buClr>
              <a:buFont typeface="Noto Symbol"/>
              <a:buChar char="□"/>
              <a:defRPr/>
            </a:lvl1pPr>
            <a:lvl2pPr algn="l" rtl="0" indent="-273050" marL="908050">
              <a:spcBef>
                <a:spcPts val="520"/>
              </a:spcBef>
              <a:spcAft>
                <a:spcPts val="0"/>
              </a:spcAft>
              <a:buClr>
                <a:schemeClr val="accent2"/>
              </a:buClr>
              <a:buFont typeface="Noto Symbol"/>
              <a:buChar char="■"/>
              <a:defRPr/>
            </a:lvl2pPr>
            <a:lvl3pPr algn="l" rtl="0" indent="-257175" marL="1304925">
              <a:spcBef>
                <a:spcPts val="460"/>
              </a:spcBef>
              <a:spcAft>
                <a:spcPts val="0"/>
              </a:spcAft>
              <a:buClr>
                <a:schemeClr val="accent2"/>
              </a:buClr>
              <a:buFont typeface="Noto Symbol"/>
              <a:buChar char="□"/>
              <a:defRPr/>
            </a:lvl3pPr>
            <a:lvl4pPr algn="l" rtl="0" indent="-271463" marL="1693863">
              <a:spcBef>
                <a:spcPts val="400"/>
              </a:spcBef>
              <a:spcAft>
                <a:spcPts val="0"/>
              </a:spcAft>
              <a:buClr>
                <a:schemeClr val="accent2"/>
              </a:buClr>
              <a:buFont typeface="Noto Symbol"/>
              <a:buChar char="■"/>
              <a:defRPr/>
            </a:lvl4pPr>
            <a:lvl5pPr algn="l" rtl="0" indent="-277813" marL="2093913">
              <a:spcBef>
                <a:spcPts val="500"/>
              </a:spcBef>
              <a:spcAft>
                <a:spcPts val="0"/>
              </a:spcAft>
              <a:buClr>
                <a:schemeClr val="accent2"/>
              </a:buClr>
              <a:buFont typeface="Noto Symbol"/>
              <a:buChar char="▪"/>
              <a:defRPr/>
            </a:lvl5pPr>
            <a:lvl6pPr algn="l" rtl="0" indent="-277813" marL="2551113">
              <a:spcBef>
                <a:spcPts val="500"/>
              </a:spcBef>
              <a:spcAft>
                <a:spcPts val="0"/>
              </a:spcAft>
              <a:buClr>
                <a:schemeClr val="accent2"/>
              </a:buClr>
              <a:buFont typeface="Noto Symbol"/>
              <a:buChar char="▪"/>
              <a:defRPr/>
            </a:lvl6pPr>
            <a:lvl7pPr algn="l" rtl="0" indent="-277813" marL="3008313">
              <a:spcBef>
                <a:spcPts val="500"/>
              </a:spcBef>
              <a:spcAft>
                <a:spcPts val="0"/>
              </a:spcAft>
              <a:buClr>
                <a:schemeClr val="accent2"/>
              </a:buClr>
              <a:buFont typeface="Noto Symbol"/>
              <a:buChar char="▪"/>
              <a:defRPr/>
            </a:lvl7pPr>
            <a:lvl8pPr algn="l" rtl="0" indent="-277812" marL="3465513">
              <a:spcBef>
                <a:spcPts val="500"/>
              </a:spcBef>
              <a:spcAft>
                <a:spcPts val="0"/>
              </a:spcAft>
              <a:buClr>
                <a:schemeClr val="accent2"/>
              </a:buClr>
              <a:buFont typeface="Noto Symbol"/>
              <a:buChar char="▪"/>
              <a:defRPr/>
            </a:lvl8pPr>
            <a:lvl9pPr algn="l" rtl="0" indent="-277812" marL="3922713">
              <a:spcBef>
                <a:spcPts val="500"/>
              </a:spcBef>
              <a:spcAft>
                <a:spcPts val="0"/>
              </a:spcAft>
              <a:buClr>
                <a:schemeClr val="accent2"/>
              </a:buClr>
              <a:buFont typeface="Noto Symbol"/>
              <a:buChar char="▪"/>
              <a:defRPr/>
            </a:lvl9pPr>
          </a:lstStyle>
          <a:p/>
        </p:txBody>
      </p:sp>
      <p:sp>
        <p:nvSpPr>
          <p:cNvPr id="45" name="Shape 45"/>
          <p:cNvSpPr txBox="1"/>
          <p:nvPr>
            <p:ph idx="10" type="dt"/>
          </p:nvPr>
        </p:nvSpPr>
        <p:spPr>
          <a:xfrm>
            <a:off y="6245225" x="609600"/>
            <a:ext cy="476249" cx="19811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46" name="Shape 46"/>
          <p:cNvSpPr txBox="1"/>
          <p:nvPr>
            <p:ph idx="11" type="ftr"/>
          </p:nvPr>
        </p:nvSpPr>
        <p:spPr>
          <a:xfrm>
            <a:off y="6245225" x="3124200"/>
            <a:ext cy="476249" cx="3962399"/>
          </a:xfrm>
          <a:prstGeom prst="rect">
            <a:avLst/>
          </a:prstGeom>
          <a:noFill/>
          <a:ln>
            <a:noFill/>
          </a:ln>
        </p:spPr>
        <p:txBody>
          <a:bodyPr bIns="91425" rIns="91425" lIns="91425" tIns="91425" anchor="t" anchorCtr="0"/>
          <a:lstStyle>
            <a:lvl1pPr algn="ct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47" name="Shape 47"/>
          <p:cNvSpPr txBox="1"/>
          <p:nvPr>
            <p:ph idx="12" type="sldNum"/>
          </p:nvPr>
        </p:nvSpPr>
        <p:spPr>
          <a:xfrm>
            <a:off y="6245225" x="6553200"/>
            <a:ext cy="476249" cx="19811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200" i="0">
                <a:solidFill>
                  <a:schemeClr val="dk1"/>
                </a:solidFill>
                <a:latin typeface="Verdana"/>
                <a:ea typeface="Verdana"/>
                <a:cs typeface="Verdana"/>
                <a:sym typeface="Verdana"/>
              </a:defRPr>
            </a:lvl1pPr>
          </a:lstStyle>
          <a:p>
            <a:pPr lvl="0" indent="0" marL="0">
              <a:spcBef>
                <a:spcPts val="0"/>
              </a:spcBef>
              <a:buClr>
                <a:schemeClr val="dk1"/>
              </a:buClr>
              <a:buSzPct val="25000"/>
              <a:buFont typeface="Verdana"/>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48" name="Shape 48"/>
        <p:cNvGrpSpPr/>
        <p:nvPr/>
      </p:nvGrpSpPr>
      <p:grpSpPr>
        <a:xfrm>
          <a:off y="0" x="0"/>
          <a:ext cy="0" cx="0"/>
          <a:chOff y="0" x="0"/>
          <a:chExt cy="0" cx="0"/>
        </a:xfrm>
      </p:grpSpPr>
      <p:sp>
        <p:nvSpPr>
          <p:cNvPr id="49" name="Shape 49"/>
          <p:cNvSpPr txBox="1"/>
          <p:nvPr>
            <p:ph type="title"/>
          </p:nvPr>
        </p:nvSpPr>
        <p:spPr>
          <a:xfrm>
            <a:off y="4800600" x="1792288"/>
            <a:ext cy="566737" cx="5486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p:nvPr>
            <p:ph idx="2" type="pic"/>
          </p:nvPr>
        </p:nvSpPr>
        <p:spPr>
          <a:xfrm>
            <a:off y="612775" x="1792288"/>
            <a:ext cy="4114800" cx="5486399"/>
          </a:xfrm>
          <a:prstGeom prst="rect">
            <a:avLst/>
          </a:prstGeom>
          <a:noFill/>
          <a:ln>
            <a:noFill/>
          </a:ln>
        </p:spPr>
      </p:sp>
      <p:sp>
        <p:nvSpPr>
          <p:cNvPr id="51" name="Shape 51"/>
          <p:cNvSpPr txBox="1"/>
          <p:nvPr>
            <p:ph idx="1" type="body"/>
          </p:nvPr>
        </p:nvSpPr>
        <p:spPr>
          <a:xfrm>
            <a:off y="5367337" x="1792288"/>
            <a:ext cy="804861" cx="5486399"/>
          </a:xfrm>
          <a:prstGeom prst="rect">
            <a:avLst/>
          </a:prstGeom>
          <a:noFill/>
          <a:ln>
            <a:noFill/>
          </a:ln>
        </p:spPr>
        <p:txBody>
          <a:bodyPr bIns="91425" rIns="91425" lIns="91425" tIns="91425" anchor="t" anchorCtr="0"/>
          <a:lstStyle>
            <a:lvl1pPr rtl="0" indent="0" marL="0">
              <a:spcBef>
                <a:spcPts val="0"/>
              </a:spcBef>
              <a:buFont typeface="Verdana"/>
              <a:buNone/>
              <a:defRPr/>
            </a:lvl1pPr>
            <a:lvl2pPr rtl="0" indent="0" marL="457200">
              <a:spcBef>
                <a:spcPts val="0"/>
              </a:spcBef>
              <a:buFont typeface="Verdana"/>
              <a:buNone/>
              <a:defRPr/>
            </a:lvl2pPr>
            <a:lvl3pPr rtl="0" indent="0" marL="914400">
              <a:spcBef>
                <a:spcPts val="0"/>
              </a:spcBef>
              <a:buFont typeface="Verdana"/>
              <a:buNone/>
              <a:defRPr/>
            </a:lvl3pPr>
            <a:lvl4pPr rtl="0" indent="0" marL="1371600">
              <a:spcBef>
                <a:spcPts val="0"/>
              </a:spcBef>
              <a:buFont typeface="Verdana"/>
              <a:buNone/>
              <a:defRPr/>
            </a:lvl4pPr>
            <a:lvl5pPr rtl="0" indent="0" marL="1828800">
              <a:spcBef>
                <a:spcPts val="0"/>
              </a:spcBef>
              <a:buFont typeface="Verdana"/>
              <a:buNone/>
              <a:defRPr/>
            </a:lvl5pPr>
            <a:lvl6pPr rtl="0" indent="0" marL="2286000">
              <a:spcBef>
                <a:spcPts val="0"/>
              </a:spcBef>
              <a:buFont typeface="Verdana"/>
              <a:buNone/>
              <a:defRPr/>
            </a:lvl6pPr>
            <a:lvl7pPr rtl="0" indent="0" marL="2743200">
              <a:spcBef>
                <a:spcPts val="0"/>
              </a:spcBef>
              <a:buFont typeface="Verdana"/>
              <a:buNone/>
              <a:defRPr/>
            </a:lvl7pPr>
            <a:lvl8pPr rtl="0" indent="0" marL="3200400">
              <a:spcBef>
                <a:spcPts val="0"/>
              </a:spcBef>
              <a:buFont typeface="Verdana"/>
              <a:buNone/>
              <a:defRPr/>
            </a:lvl8pPr>
            <a:lvl9pPr rtl="0" indent="0" marL="3657600">
              <a:spcBef>
                <a:spcPts val="0"/>
              </a:spcBef>
              <a:buFont typeface="Verdana"/>
              <a:buNone/>
              <a:defRPr/>
            </a:lvl9pPr>
          </a:lstStyle>
          <a:p/>
        </p:txBody>
      </p:sp>
      <p:sp>
        <p:nvSpPr>
          <p:cNvPr id="52" name="Shape 52"/>
          <p:cNvSpPr txBox="1"/>
          <p:nvPr>
            <p:ph idx="10" type="dt"/>
          </p:nvPr>
        </p:nvSpPr>
        <p:spPr>
          <a:xfrm>
            <a:off y="6245225" x="609600"/>
            <a:ext cy="476249" cx="19811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53" name="Shape 53"/>
          <p:cNvSpPr txBox="1"/>
          <p:nvPr>
            <p:ph idx="11" type="ftr"/>
          </p:nvPr>
        </p:nvSpPr>
        <p:spPr>
          <a:xfrm>
            <a:off y="6245225" x="3124200"/>
            <a:ext cy="476249" cx="3962399"/>
          </a:xfrm>
          <a:prstGeom prst="rect">
            <a:avLst/>
          </a:prstGeom>
          <a:noFill/>
          <a:ln>
            <a:noFill/>
          </a:ln>
        </p:spPr>
        <p:txBody>
          <a:bodyPr bIns="91425" rIns="91425" lIns="91425" tIns="91425" anchor="t" anchorCtr="0"/>
          <a:lstStyle>
            <a:lvl1pPr algn="ct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54" name="Shape 54"/>
          <p:cNvSpPr txBox="1"/>
          <p:nvPr>
            <p:ph idx="12" type="sldNum"/>
          </p:nvPr>
        </p:nvSpPr>
        <p:spPr>
          <a:xfrm>
            <a:off y="6245225" x="6553200"/>
            <a:ext cy="476249" cx="19811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200" i="0">
                <a:solidFill>
                  <a:schemeClr val="dk1"/>
                </a:solidFill>
                <a:latin typeface="Verdana"/>
                <a:ea typeface="Verdana"/>
                <a:cs typeface="Verdana"/>
                <a:sym typeface="Verdana"/>
              </a:defRPr>
            </a:lvl1pPr>
          </a:lstStyle>
          <a:p>
            <a:pPr lvl="0" indent="0" marL="0">
              <a:spcBef>
                <a:spcPts val="0"/>
              </a:spcBef>
              <a:buClr>
                <a:schemeClr val="dk1"/>
              </a:buClr>
              <a:buSzPct val="25000"/>
              <a:buFont typeface="Verdana"/>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5" name="Shape 55"/>
        <p:cNvGrpSpPr/>
        <p:nvPr/>
      </p:nvGrpSpPr>
      <p:grpSpPr>
        <a:xfrm>
          <a:off y="0" x="0"/>
          <a:ext cy="0" cx="0"/>
          <a:chOff y="0" x="0"/>
          <a:chExt cy="0" cx="0"/>
        </a:xfrm>
      </p:grpSpPr>
      <p:sp>
        <p:nvSpPr>
          <p:cNvPr id="56" name="Shape 56"/>
          <p:cNvSpPr txBox="1"/>
          <p:nvPr>
            <p:ph type="title"/>
          </p:nvPr>
        </p:nvSpPr>
        <p:spPr>
          <a:xfrm>
            <a:off y="273050" x="457200"/>
            <a:ext cy="1162049" cx="3008313"/>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7" name="Shape 57"/>
          <p:cNvSpPr txBox="1"/>
          <p:nvPr>
            <p:ph idx="1" type="body"/>
          </p:nvPr>
        </p:nvSpPr>
        <p:spPr>
          <a:xfrm>
            <a:off y="273050" x="3575050"/>
            <a:ext cy="5853112" cx="5111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txBox="1"/>
          <p:nvPr>
            <p:ph idx="2" type="body"/>
          </p:nvPr>
        </p:nvSpPr>
        <p:spPr>
          <a:xfrm>
            <a:off y="1435100" x="457200"/>
            <a:ext cy="4691063" cx="3008313"/>
          </a:xfrm>
          <a:prstGeom prst="rect">
            <a:avLst/>
          </a:prstGeom>
          <a:noFill/>
          <a:ln>
            <a:noFill/>
          </a:ln>
        </p:spPr>
        <p:txBody>
          <a:bodyPr bIns="91425" rIns="91425" lIns="91425" tIns="91425" anchor="t" anchorCtr="0"/>
          <a:lstStyle>
            <a:lvl1pPr rtl="0" indent="0" marL="0">
              <a:spcBef>
                <a:spcPts val="0"/>
              </a:spcBef>
              <a:buFont typeface="Verdana"/>
              <a:buNone/>
              <a:defRPr/>
            </a:lvl1pPr>
            <a:lvl2pPr rtl="0" indent="0" marL="457200">
              <a:spcBef>
                <a:spcPts val="0"/>
              </a:spcBef>
              <a:buFont typeface="Verdana"/>
              <a:buNone/>
              <a:defRPr/>
            </a:lvl2pPr>
            <a:lvl3pPr rtl="0" indent="0" marL="914400">
              <a:spcBef>
                <a:spcPts val="0"/>
              </a:spcBef>
              <a:buFont typeface="Verdana"/>
              <a:buNone/>
              <a:defRPr/>
            </a:lvl3pPr>
            <a:lvl4pPr rtl="0" indent="0" marL="1371600">
              <a:spcBef>
                <a:spcPts val="0"/>
              </a:spcBef>
              <a:buFont typeface="Verdana"/>
              <a:buNone/>
              <a:defRPr/>
            </a:lvl4pPr>
            <a:lvl5pPr rtl="0" indent="0" marL="1828800">
              <a:spcBef>
                <a:spcPts val="0"/>
              </a:spcBef>
              <a:buFont typeface="Verdana"/>
              <a:buNone/>
              <a:defRPr/>
            </a:lvl5pPr>
            <a:lvl6pPr rtl="0" indent="0" marL="2286000">
              <a:spcBef>
                <a:spcPts val="0"/>
              </a:spcBef>
              <a:buFont typeface="Verdana"/>
              <a:buNone/>
              <a:defRPr/>
            </a:lvl6pPr>
            <a:lvl7pPr rtl="0" indent="0" marL="2743200">
              <a:spcBef>
                <a:spcPts val="0"/>
              </a:spcBef>
              <a:buFont typeface="Verdana"/>
              <a:buNone/>
              <a:defRPr/>
            </a:lvl7pPr>
            <a:lvl8pPr rtl="0" indent="0" marL="3200400">
              <a:spcBef>
                <a:spcPts val="0"/>
              </a:spcBef>
              <a:buFont typeface="Verdana"/>
              <a:buNone/>
              <a:defRPr/>
            </a:lvl8pPr>
            <a:lvl9pPr rtl="0" indent="0" marL="3657600">
              <a:spcBef>
                <a:spcPts val="0"/>
              </a:spcBef>
              <a:buFont typeface="Verdana"/>
              <a:buNone/>
              <a:defRPr/>
            </a:lvl9pPr>
          </a:lstStyle>
          <a:p/>
        </p:txBody>
      </p:sp>
      <p:sp>
        <p:nvSpPr>
          <p:cNvPr id="59" name="Shape 59"/>
          <p:cNvSpPr txBox="1"/>
          <p:nvPr>
            <p:ph idx="10" type="dt"/>
          </p:nvPr>
        </p:nvSpPr>
        <p:spPr>
          <a:xfrm>
            <a:off y="6245225" x="609600"/>
            <a:ext cy="476249" cx="19811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60" name="Shape 60"/>
          <p:cNvSpPr txBox="1"/>
          <p:nvPr>
            <p:ph idx="11" type="ftr"/>
          </p:nvPr>
        </p:nvSpPr>
        <p:spPr>
          <a:xfrm>
            <a:off y="6245225" x="3124200"/>
            <a:ext cy="476249" cx="3962399"/>
          </a:xfrm>
          <a:prstGeom prst="rect">
            <a:avLst/>
          </a:prstGeom>
          <a:noFill/>
          <a:ln>
            <a:noFill/>
          </a:ln>
        </p:spPr>
        <p:txBody>
          <a:bodyPr bIns="91425" rIns="91425" lIns="91425" tIns="91425" anchor="t" anchorCtr="0"/>
          <a:lstStyle>
            <a:lvl1pPr algn="ct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61" name="Shape 61"/>
          <p:cNvSpPr txBox="1"/>
          <p:nvPr>
            <p:ph idx="12" type="sldNum"/>
          </p:nvPr>
        </p:nvSpPr>
        <p:spPr>
          <a:xfrm>
            <a:off y="6245225" x="6553200"/>
            <a:ext cy="476249" cx="19811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200" i="0">
                <a:solidFill>
                  <a:schemeClr val="dk1"/>
                </a:solidFill>
                <a:latin typeface="Verdana"/>
                <a:ea typeface="Verdana"/>
                <a:cs typeface="Verdana"/>
                <a:sym typeface="Verdana"/>
              </a:defRPr>
            </a:lvl1pPr>
          </a:lstStyle>
          <a:p>
            <a:pPr lvl="0" indent="0" marL="0">
              <a:spcBef>
                <a:spcPts val="0"/>
              </a:spcBef>
              <a:buClr>
                <a:schemeClr val="dk1"/>
              </a:buClr>
              <a:buSzPct val="25000"/>
              <a:buFont typeface="Verdana"/>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2" name="Shape 62"/>
        <p:cNvGrpSpPr/>
        <p:nvPr/>
      </p:nvGrpSpPr>
      <p:grpSpPr>
        <a:xfrm>
          <a:off y="0" x="0"/>
          <a:ext cy="0" cx="0"/>
          <a:chOff y="0" x="0"/>
          <a:chExt cy="0" cx="0"/>
        </a:xfrm>
      </p:grpSpPr>
      <p:sp>
        <p:nvSpPr>
          <p:cNvPr id="63" name="Shape 63"/>
          <p:cNvSpPr txBox="1"/>
          <p:nvPr>
            <p:ph idx="10" type="dt"/>
          </p:nvPr>
        </p:nvSpPr>
        <p:spPr>
          <a:xfrm>
            <a:off y="6245225" x="609600"/>
            <a:ext cy="476249" cx="19811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64" name="Shape 64"/>
          <p:cNvSpPr txBox="1"/>
          <p:nvPr>
            <p:ph idx="11" type="ftr"/>
          </p:nvPr>
        </p:nvSpPr>
        <p:spPr>
          <a:xfrm>
            <a:off y="6245225" x="3124200"/>
            <a:ext cy="476249" cx="3962399"/>
          </a:xfrm>
          <a:prstGeom prst="rect">
            <a:avLst/>
          </a:prstGeom>
          <a:noFill/>
          <a:ln>
            <a:noFill/>
          </a:ln>
        </p:spPr>
        <p:txBody>
          <a:bodyPr bIns="91425" rIns="91425" lIns="91425" tIns="91425" anchor="t" anchorCtr="0"/>
          <a:lstStyle>
            <a:lvl1pPr algn="ct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65" name="Shape 65"/>
          <p:cNvSpPr txBox="1"/>
          <p:nvPr>
            <p:ph idx="12" type="sldNum"/>
          </p:nvPr>
        </p:nvSpPr>
        <p:spPr>
          <a:xfrm>
            <a:off y="6245225" x="6553200"/>
            <a:ext cy="476249" cx="19811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200" i="0">
                <a:solidFill>
                  <a:schemeClr val="dk1"/>
                </a:solidFill>
                <a:latin typeface="Verdana"/>
                <a:ea typeface="Verdana"/>
                <a:cs typeface="Verdana"/>
                <a:sym typeface="Verdana"/>
              </a:defRPr>
            </a:lvl1pPr>
          </a:lstStyle>
          <a:p>
            <a:pPr lvl="0" indent="0" marL="0">
              <a:spcBef>
                <a:spcPts val="0"/>
              </a:spcBef>
              <a:buClr>
                <a:schemeClr val="dk1"/>
              </a:buClr>
              <a:buSzPct val="25000"/>
              <a:buFont typeface="Verdana"/>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6" name="Shape 66"/>
        <p:cNvGrpSpPr/>
        <p:nvPr/>
      </p:nvGrpSpPr>
      <p:grpSpPr>
        <a:xfrm>
          <a:off y="0" x="0"/>
          <a:ext cy="0" cx="0"/>
          <a:chOff y="0" x="0"/>
          <a:chExt cy="0" cx="0"/>
        </a:xfrm>
      </p:grpSpPr>
      <p:sp>
        <p:nvSpPr>
          <p:cNvPr id="67" name="Shape 67"/>
          <p:cNvSpPr txBox="1"/>
          <p:nvPr>
            <p:ph type="title"/>
          </p:nvPr>
        </p:nvSpPr>
        <p:spPr>
          <a:xfrm>
            <a:off y="304800" x="574675"/>
            <a:ext cy="1216024" cx="8001000"/>
          </a:xfrm>
          <a:prstGeom prst="rect">
            <a:avLst/>
          </a:prstGeom>
          <a:noFill/>
          <a:ln>
            <a:noFill/>
          </a:ln>
        </p:spPr>
        <p:txBody>
          <a:bodyPr bIns="91425" rIns="91425" lIns="91425" tIns="91425" anchor="b"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algn="l" rtl="0" marL="457200">
              <a:spcBef>
                <a:spcPts val="0"/>
              </a:spcBef>
              <a:spcAft>
                <a:spcPts val="0"/>
              </a:spcAft>
              <a:defRPr/>
            </a:lvl6pPr>
            <a:lvl7pPr algn="l" rtl="0" marL="914400">
              <a:spcBef>
                <a:spcPts val="0"/>
              </a:spcBef>
              <a:spcAft>
                <a:spcPts val="0"/>
              </a:spcAft>
              <a:defRPr/>
            </a:lvl7pPr>
            <a:lvl8pPr algn="l" rtl="0" marL="1371600">
              <a:spcBef>
                <a:spcPts val="0"/>
              </a:spcBef>
              <a:spcAft>
                <a:spcPts val="0"/>
              </a:spcAft>
              <a:defRPr/>
            </a:lvl8pPr>
            <a:lvl9pPr algn="l" rtl="0" marL="1828800">
              <a:spcBef>
                <a:spcPts val="0"/>
              </a:spcBef>
              <a:spcAft>
                <a:spcPts val="0"/>
              </a:spcAft>
              <a:defRPr/>
            </a:lvl9pPr>
          </a:lstStyle>
          <a:p/>
        </p:txBody>
      </p:sp>
      <p:sp>
        <p:nvSpPr>
          <p:cNvPr id="68" name="Shape 68"/>
          <p:cNvSpPr txBox="1"/>
          <p:nvPr>
            <p:ph idx="10" type="dt"/>
          </p:nvPr>
        </p:nvSpPr>
        <p:spPr>
          <a:xfrm>
            <a:off y="6245225" x="609600"/>
            <a:ext cy="476249" cx="19811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69" name="Shape 69"/>
          <p:cNvSpPr txBox="1"/>
          <p:nvPr>
            <p:ph idx="11" type="ftr"/>
          </p:nvPr>
        </p:nvSpPr>
        <p:spPr>
          <a:xfrm>
            <a:off y="6245225" x="3124200"/>
            <a:ext cy="476249" cx="3962399"/>
          </a:xfrm>
          <a:prstGeom prst="rect">
            <a:avLst/>
          </a:prstGeom>
          <a:noFill/>
          <a:ln>
            <a:noFill/>
          </a:ln>
        </p:spPr>
        <p:txBody>
          <a:bodyPr bIns="91425" rIns="91425" lIns="91425" tIns="91425" anchor="t" anchorCtr="0"/>
          <a:lstStyle>
            <a:lvl1pPr algn="ct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70" name="Shape 70"/>
          <p:cNvSpPr txBox="1"/>
          <p:nvPr>
            <p:ph idx="12" type="sldNum"/>
          </p:nvPr>
        </p:nvSpPr>
        <p:spPr>
          <a:xfrm>
            <a:off y="6245225" x="6553200"/>
            <a:ext cy="476249" cx="19811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200" i="0">
                <a:solidFill>
                  <a:schemeClr val="dk1"/>
                </a:solidFill>
                <a:latin typeface="Verdana"/>
                <a:ea typeface="Verdana"/>
                <a:cs typeface="Verdana"/>
                <a:sym typeface="Verdana"/>
              </a:defRPr>
            </a:lvl1pPr>
          </a:lstStyle>
          <a:p>
            <a:pPr lvl="0" indent="0" marL="0">
              <a:spcBef>
                <a:spcPts val="0"/>
              </a:spcBef>
              <a:buClr>
                <a:schemeClr val="dk1"/>
              </a:buClr>
              <a:buSzPct val="25000"/>
              <a:buFont typeface="Verdana"/>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71" name="Shape 71"/>
        <p:cNvGrpSpPr/>
        <p:nvPr/>
      </p:nvGrpSpPr>
      <p:grpSpPr>
        <a:xfrm>
          <a:off y="0" x="0"/>
          <a:ext cy="0" cx="0"/>
          <a:chOff y="0" x="0"/>
          <a:chExt cy="0" cx="0"/>
        </a:xfrm>
      </p:grpSpPr>
      <p:sp>
        <p:nvSpPr>
          <p:cNvPr id="72" name="Shape 72"/>
          <p:cNvSpPr txBox="1"/>
          <p:nvPr>
            <p:ph type="title"/>
          </p:nvPr>
        </p:nvSpPr>
        <p:spPr>
          <a:xfrm>
            <a:off y="274637" x="457200"/>
            <a:ext cy="11430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a:off y="1535112" x="457200"/>
            <a:ext cy="639762" cx="4040187"/>
          </a:xfrm>
          <a:prstGeom prst="rect">
            <a:avLst/>
          </a:prstGeom>
          <a:noFill/>
          <a:ln>
            <a:noFill/>
          </a:ln>
        </p:spPr>
        <p:txBody>
          <a:bodyPr bIns="91425" rIns="91425" lIns="91425" tIns="91425" anchor="b" anchorCtr="0"/>
          <a:lstStyle>
            <a:lvl1pPr rtl="0" indent="0" marL="0">
              <a:spcBef>
                <a:spcPts val="0"/>
              </a:spcBef>
              <a:buFont typeface="Verdana"/>
              <a:buNone/>
              <a:defRPr/>
            </a:lvl1pPr>
            <a:lvl2pPr rtl="0" indent="0" marL="457200">
              <a:spcBef>
                <a:spcPts val="0"/>
              </a:spcBef>
              <a:buFont typeface="Verdana"/>
              <a:buNone/>
              <a:defRPr/>
            </a:lvl2pPr>
            <a:lvl3pPr rtl="0" indent="0" marL="914400">
              <a:spcBef>
                <a:spcPts val="0"/>
              </a:spcBef>
              <a:buFont typeface="Verdana"/>
              <a:buNone/>
              <a:defRPr/>
            </a:lvl3pPr>
            <a:lvl4pPr rtl="0" indent="0" marL="1371600">
              <a:spcBef>
                <a:spcPts val="0"/>
              </a:spcBef>
              <a:buFont typeface="Verdana"/>
              <a:buNone/>
              <a:defRPr/>
            </a:lvl4pPr>
            <a:lvl5pPr rtl="0" indent="0" marL="1828800">
              <a:spcBef>
                <a:spcPts val="0"/>
              </a:spcBef>
              <a:buFont typeface="Verdana"/>
              <a:buNone/>
              <a:defRPr/>
            </a:lvl5pPr>
            <a:lvl6pPr rtl="0" indent="0" marL="2286000">
              <a:spcBef>
                <a:spcPts val="0"/>
              </a:spcBef>
              <a:buFont typeface="Verdana"/>
              <a:buNone/>
              <a:defRPr/>
            </a:lvl6pPr>
            <a:lvl7pPr rtl="0" indent="0" marL="2743200">
              <a:spcBef>
                <a:spcPts val="0"/>
              </a:spcBef>
              <a:buFont typeface="Verdana"/>
              <a:buNone/>
              <a:defRPr/>
            </a:lvl7pPr>
            <a:lvl8pPr rtl="0" indent="0" marL="3200400">
              <a:spcBef>
                <a:spcPts val="0"/>
              </a:spcBef>
              <a:buFont typeface="Verdana"/>
              <a:buNone/>
              <a:defRPr/>
            </a:lvl8pPr>
            <a:lvl9pPr rtl="0" indent="0" marL="3657600">
              <a:spcBef>
                <a:spcPts val="0"/>
              </a:spcBef>
              <a:buFont typeface="Verdana"/>
              <a:buNone/>
              <a:defRPr/>
            </a:lvl9pPr>
          </a:lstStyle>
          <a:p/>
        </p:txBody>
      </p:sp>
      <p:sp>
        <p:nvSpPr>
          <p:cNvPr id="74" name="Shape 74"/>
          <p:cNvSpPr txBox="1"/>
          <p:nvPr>
            <p:ph idx="2" type="body"/>
          </p:nvPr>
        </p:nvSpPr>
        <p:spPr>
          <a:xfrm>
            <a:off y="2174875" x="457200"/>
            <a:ext cy="3951287" cx="4040187"/>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3" type="body"/>
          </p:nvPr>
        </p:nvSpPr>
        <p:spPr>
          <a:xfrm>
            <a:off y="1535112" x="4645025"/>
            <a:ext cy="639762" cx="4041774"/>
          </a:xfrm>
          <a:prstGeom prst="rect">
            <a:avLst/>
          </a:prstGeom>
          <a:noFill/>
          <a:ln>
            <a:noFill/>
          </a:ln>
        </p:spPr>
        <p:txBody>
          <a:bodyPr bIns="91425" rIns="91425" lIns="91425" tIns="91425" anchor="b" anchorCtr="0"/>
          <a:lstStyle>
            <a:lvl1pPr rtl="0" indent="0" marL="0">
              <a:spcBef>
                <a:spcPts val="0"/>
              </a:spcBef>
              <a:buFont typeface="Verdana"/>
              <a:buNone/>
              <a:defRPr/>
            </a:lvl1pPr>
            <a:lvl2pPr rtl="0" indent="0" marL="457200">
              <a:spcBef>
                <a:spcPts val="0"/>
              </a:spcBef>
              <a:buFont typeface="Verdana"/>
              <a:buNone/>
              <a:defRPr/>
            </a:lvl2pPr>
            <a:lvl3pPr rtl="0" indent="0" marL="914400">
              <a:spcBef>
                <a:spcPts val="0"/>
              </a:spcBef>
              <a:buFont typeface="Verdana"/>
              <a:buNone/>
              <a:defRPr/>
            </a:lvl3pPr>
            <a:lvl4pPr rtl="0" indent="0" marL="1371600">
              <a:spcBef>
                <a:spcPts val="0"/>
              </a:spcBef>
              <a:buFont typeface="Verdana"/>
              <a:buNone/>
              <a:defRPr/>
            </a:lvl4pPr>
            <a:lvl5pPr rtl="0" indent="0" marL="1828800">
              <a:spcBef>
                <a:spcPts val="0"/>
              </a:spcBef>
              <a:buFont typeface="Verdana"/>
              <a:buNone/>
              <a:defRPr/>
            </a:lvl5pPr>
            <a:lvl6pPr rtl="0" indent="0" marL="2286000">
              <a:spcBef>
                <a:spcPts val="0"/>
              </a:spcBef>
              <a:buFont typeface="Verdana"/>
              <a:buNone/>
              <a:defRPr/>
            </a:lvl6pPr>
            <a:lvl7pPr rtl="0" indent="0" marL="2743200">
              <a:spcBef>
                <a:spcPts val="0"/>
              </a:spcBef>
              <a:buFont typeface="Verdana"/>
              <a:buNone/>
              <a:defRPr/>
            </a:lvl7pPr>
            <a:lvl8pPr rtl="0" indent="0" marL="3200400">
              <a:spcBef>
                <a:spcPts val="0"/>
              </a:spcBef>
              <a:buFont typeface="Verdana"/>
              <a:buNone/>
              <a:defRPr/>
            </a:lvl8pPr>
            <a:lvl9pPr rtl="0" indent="0" marL="3657600">
              <a:spcBef>
                <a:spcPts val="0"/>
              </a:spcBef>
              <a:buFont typeface="Verdana"/>
              <a:buNone/>
              <a:defRPr/>
            </a:lvl9pPr>
          </a:lstStyle>
          <a:p/>
        </p:txBody>
      </p:sp>
      <p:sp>
        <p:nvSpPr>
          <p:cNvPr id="76" name="Shape 76"/>
          <p:cNvSpPr txBox="1"/>
          <p:nvPr>
            <p:ph idx="4" type="body"/>
          </p:nvPr>
        </p:nvSpPr>
        <p:spPr>
          <a:xfrm>
            <a:off y="2174875" x="4645025"/>
            <a:ext cy="3951287" cx="404177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7" name="Shape 77"/>
          <p:cNvSpPr txBox="1"/>
          <p:nvPr>
            <p:ph idx="10" type="dt"/>
          </p:nvPr>
        </p:nvSpPr>
        <p:spPr>
          <a:xfrm>
            <a:off y="6245225" x="609600"/>
            <a:ext cy="476249" cx="19811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78" name="Shape 78"/>
          <p:cNvSpPr txBox="1"/>
          <p:nvPr>
            <p:ph idx="11" type="ftr"/>
          </p:nvPr>
        </p:nvSpPr>
        <p:spPr>
          <a:xfrm>
            <a:off y="6245225" x="3124200"/>
            <a:ext cy="476249" cx="3962399"/>
          </a:xfrm>
          <a:prstGeom prst="rect">
            <a:avLst/>
          </a:prstGeom>
          <a:noFill/>
          <a:ln>
            <a:noFill/>
          </a:ln>
        </p:spPr>
        <p:txBody>
          <a:bodyPr bIns="91425" rIns="91425" lIns="91425" tIns="91425" anchor="t" anchorCtr="0"/>
          <a:lstStyle>
            <a:lvl1pPr algn="ctr"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79" name="Shape 79"/>
          <p:cNvSpPr txBox="1"/>
          <p:nvPr>
            <p:ph idx="12" type="sldNum"/>
          </p:nvPr>
        </p:nvSpPr>
        <p:spPr>
          <a:xfrm>
            <a:off y="6245225" x="6553200"/>
            <a:ext cy="476249" cx="19811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200" i="0">
                <a:solidFill>
                  <a:schemeClr val="dk1"/>
                </a:solidFill>
                <a:latin typeface="Verdana"/>
                <a:ea typeface="Verdana"/>
                <a:cs typeface="Verdana"/>
                <a:sym typeface="Verdana"/>
              </a:defRPr>
            </a:lvl1pPr>
          </a:lstStyle>
          <a:p>
            <a:pPr lvl="0" indent="0" marL="0">
              <a:spcBef>
                <a:spcPts val="0"/>
              </a:spcBef>
              <a:buClr>
                <a:schemeClr val="dk1"/>
              </a:buClr>
              <a:buSzPct val="25000"/>
              <a:buFont typeface="Verdana"/>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Target="../theme/theme4.xml" Type="http://schemas.openxmlformats.org/officeDocument/2006/relationships/theme" Id="rId2"/><Relationship Target="../slideLayouts/slideLayout1.xml" Type="http://schemas.openxmlformats.org/officeDocument/2006/relationships/slideLayout" Id="rId1"/></Relationships>
</file>

<file path=ppt/slideMasters/_rels/slideMaster2.xml.rels><?xml version="1.0" encoding="UTF-8" standalone="yes"?><Relationships xmlns="http://schemas.openxmlformats.org/package/2006/relationships"><Relationship Target="../slideLayouts/slideLayout3.xml" Type="http://schemas.openxmlformats.org/officeDocument/2006/relationships/slideLayout" Id="rId2"/><Relationship Target="../slideLayouts/slideLayout2.xml" Type="http://schemas.openxmlformats.org/officeDocument/2006/relationships/slideLayout" Id="rId1"/><Relationship Target="../slideLayouts/slideLayout11.xml" Type="http://schemas.openxmlformats.org/officeDocument/2006/relationships/slideLayout" Id="rId10"/><Relationship Target="../slideLayouts/slideLayout5.xml" Type="http://schemas.openxmlformats.org/officeDocument/2006/relationships/slideLayout" Id="rId4"/><Relationship Target="../theme/theme3.xml" Type="http://schemas.openxmlformats.org/officeDocument/2006/relationships/theme" Id="rId11"/><Relationship Target="../slideLayouts/slideLayout4.xml" Type="http://schemas.openxmlformats.org/officeDocument/2006/relationships/slideLayout" Id="rId3"/><Relationship Target="../slideLayouts/slideLayout10.xml" Type="http://schemas.openxmlformats.org/officeDocument/2006/relationships/slideLayout" Id="rId9"/><Relationship Target="../slideLayouts/slideLayout7.xml" Type="http://schemas.openxmlformats.org/officeDocument/2006/relationships/slideLayout" Id="rId6"/><Relationship Target="../slideLayouts/slideLayout6.xml" Type="http://schemas.openxmlformats.org/officeDocument/2006/relationships/slideLayout" Id="rId5"/><Relationship Target="../slideLayouts/slideLayout9.xml" Type="http://schemas.openxmlformats.org/officeDocument/2006/relationships/slideLayout" Id="rId8"/><Relationship Target="../slideLayouts/slideLayout8.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y="0" x="0"/>
          <a:ext cy="0" cx="0"/>
          <a:chOff y="0" x="0"/>
          <a:chExt cy="0" cx="0"/>
        </a:xfrm>
      </p:grpSpPr>
      <p:sp>
        <p:nvSpPr>
          <p:cNvPr id="9" name="Shape 9"/>
          <p:cNvSpPr/>
          <p:nvPr/>
        </p:nvSpPr>
        <p:spPr>
          <a:xfrm>
            <a:off y="2393950" x="685800"/>
            <a:ext cy="109537" cx="7772399"/>
          </a:xfrm>
          <a:custGeom>
            <a:pathLst>
              <a:path w="1000" extrusionOk="0" h="1000">
                <a:moveTo>
                  <a:pt y="0" x="0"/>
                </a:moveTo>
                <a:lnTo>
                  <a:pt y="0" x="618"/>
                </a:lnTo>
                <a:lnTo>
                  <a:pt y="1000" x="618"/>
                </a:lnTo>
                <a:lnTo>
                  <a:pt y="1000" x="0"/>
                </a:lnTo>
                <a:close/>
                <a:moveTo>
                  <a:pt y="0" x="0"/>
                </a:moveTo>
                <a:lnTo>
                  <a:pt y="0" x="1000"/>
                </a:lnTo>
              </a:path>
            </a:pathLst>
          </a:custGeom>
          <a:solidFill>
            <a:schemeClr val="accent2"/>
          </a:solidFill>
          <a:ln w="9525" cap="flat">
            <a:solidFill>
              <a:schemeClr val="accent2"/>
            </a:solidFill>
            <a:prstDash val="solid"/>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None/>
            </a:pPr>
            <a:r>
              <a:t/>
            </a:r>
            <a:endParaRPr strike="noStrike" u="none" b="0" cap="none" baseline="0" sz="1800" i="0">
              <a:solidFill>
                <a:schemeClr val="dk1"/>
              </a:solidFill>
              <a:latin typeface="Verdana"/>
              <a:ea typeface="Verdana"/>
              <a:cs typeface="Verdana"/>
              <a:sym typeface="Verdana"/>
            </a:endParaRPr>
          </a:p>
        </p:txBody>
      </p:sp>
      <p:sp>
        <p:nvSpPr>
          <p:cNvPr id="10" name="Shape 10"/>
          <p:cNvSpPr txBox="1"/>
          <p:nvPr>
            <p:ph type="title"/>
          </p:nvPr>
        </p:nvSpPr>
        <p:spPr>
          <a:xfrm>
            <a:off y="304800" x="574675"/>
            <a:ext cy="1216024" cx="8001000"/>
          </a:xfrm>
          <a:prstGeom prst="rect">
            <a:avLst/>
          </a:prstGeom>
          <a:noFill/>
          <a:ln>
            <a:noFill/>
          </a:ln>
        </p:spPr>
        <p:txBody>
          <a:bodyPr bIns="91425" rIns="91425" lIns="91425" tIns="91425" anchor="b" anchorCtr="0"/>
          <a:lstStyle>
            <a:lvl1pPr algn="l" rtl="0" marR="0" indent="0" marL="0">
              <a:spcBef>
                <a:spcPts val="0"/>
              </a:spcBef>
              <a:spcAft>
                <a:spcPts val="0"/>
              </a:spcAft>
              <a:defRPr/>
            </a:lvl1pPr>
            <a:lvl2pPr algn="l" rtl="0" marR="0" indent="0" marL="0">
              <a:spcBef>
                <a:spcPts val="0"/>
              </a:spcBef>
              <a:spcAft>
                <a:spcPts val="0"/>
              </a:spcAft>
              <a:defRPr/>
            </a:lvl2pPr>
            <a:lvl3pPr algn="l" rtl="0" marR="0" indent="0" marL="0">
              <a:spcBef>
                <a:spcPts val="0"/>
              </a:spcBef>
              <a:spcAft>
                <a:spcPts val="0"/>
              </a:spcAft>
              <a:defRPr/>
            </a:lvl3pPr>
            <a:lvl4pPr algn="l" rtl="0" marR="0" indent="0" marL="0">
              <a:spcBef>
                <a:spcPts val="0"/>
              </a:spcBef>
              <a:spcAft>
                <a:spcPts val="0"/>
              </a:spcAft>
              <a:defRPr/>
            </a:lvl4pPr>
            <a:lvl5pPr algn="l" rtl="0" marR="0" indent="0" marL="0">
              <a:spcBef>
                <a:spcPts val="0"/>
              </a:spcBef>
              <a:spcAft>
                <a:spcPts val="0"/>
              </a:spcAft>
              <a:defRPr/>
            </a:lvl5pPr>
            <a:lvl6pPr algn="l" rtl="0" marR="0" indent="0" marL="457200">
              <a:spcBef>
                <a:spcPts val="0"/>
              </a:spcBef>
              <a:spcAft>
                <a:spcPts val="0"/>
              </a:spcAft>
              <a:defRPr/>
            </a:lvl6pPr>
            <a:lvl7pPr algn="l" rtl="0" marR="0" indent="0" marL="914400">
              <a:spcBef>
                <a:spcPts val="0"/>
              </a:spcBef>
              <a:spcAft>
                <a:spcPts val="0"/>
              </a:spcAft>
              <a:defRPr/>
            </a:lvl7pPr>
            <a:lvl8pPr algn="l" rtl="0" marR="0" indent="0" marL="1371600">
              <a:spcBef>
                <a:spcPts val="0"/>
              </a:spcBef>
              <a:spcAft>
                <a:spcPts val="0"/>
              </a:spcAft>
              <a:defRPr/>
            </a:lvl8pPr>
            <a:lvl9pPr algn="l" rtl="0" marR="0" indent="0" marL="1828800">
              <a:spcBef>
                <a:spcPts val="0"/>
              </a:spcBef>
              <a:spcAft>
                <a:spcPts val="0"/>
              </a:spcAft>
              <a:defRPr/>
            </a:lvl9pPr>
          </a:lstStyle>
          <a:p/>
        </p:txBody>
      </p:sp>
      <p:sp>
        <p:nvSpPr>
          <p:cNvPr id="11" name="Shape 11"/>
          <p:cNvSpPr txBox="1"/>
          <p:nvPr>
            <p:ph idx="1" type="body"/>
          </p:nvPr>
        </p:nvSpPr>
        <p:spPr>
          <a:xfrm>
            <a:off y="1752600" x="566737"/>
            <a:ext cy="4267199" cx="8001000"/>
          </a:xfrm>
          <a:prstGeom prst="rect">
            <a:avLst/>
          </a:prstGeom>
          <a:noFill/>
          <a:ln>
            <a:noFill/>
          </a:ln>
        </p:spPr>
        <p:txBody>
          <a:bodyPr bIns="91425" rIns="91425" lIns="91425" tIns="91425" anchor="t" anchorCtr="0"/>
          <a:lstStyle>
            <a:lvl1pPr algn="l" rtl="0" marR="0" indent="-279400" marL="469900">
              <a:spcBef>
                <a:spcPts val="600"/>
              </a:spcBef>
              <a:spcAft>
                <a:spcPts val="0"/>
              </a:spcAft>
              <a:buClr>
                <a:schemeClr val="accent2"/>
              </a:buClr>
              <a:buFont typeface="Noto Symbol"/>
              <a:buChar char="□"/>
              <a:defRPr/>
            </a:lvl1pPr>
            <a:lvl2pPr algn="l" rtl="0" marR="0" indent="-273050" marL="908050">
              <a:spcBef>
                <a:spcPts val="520"/>
              </a:spcBef>
              <a:spcAft>
                <a:spcPts val="0"/>
              </a:spcAft>
              <a:buClr>
                <a:schemeClr val="accent2"/>
              </a:buClr>
              <a:buFont typeface="Noto Symbol"/>
              <a:buChar char="■"/>
              <a:defRPr/>
            </a:lvl2pPr>
            <a:lvl3pPr algn="l" rtl="0" marR="0" indent="-257175" marL="1304925">
              <a:spcBef>
                <a:spcPts val="460"/>
              </a:spcBef>
              <a:spcAft>
                <a:spcPts val="0"/>
              </a:spcAft>
              <a:buClr>
                <a:schemeClr val="accent2"/>
              </a:buClr>
              <a:buFont typeface="Noto Symbol"/>
              <a:buChar char="□"/>
              <a:defRPr/>
            </a:lvl3pPr>
            <a:lvl4pPr algn="l" rtl="0" marR="0" indent="-271463" marL="1693863">
              <a:spcBef>
                <a:spcPts val="400"/>
              </a:spcBef>
              <a:spcAft>
                <a:spcPts val="0"/>
              </a:spcAft>
              <a:buClr>
                <a:schemeClr val="accent2"/>
              </a:buClr>
              <a:buFont typeface="Noto Symbol"/>
              <a:buChar char="■"/>
              <a:defRPr/>
            </a:lvl4pPr>
            <a:lvl5pPr algn="l" rtl="0" marR="0" indent="-277813" marL="2093913">
              <a:spcBef>
                <a:spcPts val="500"/>
              </a:spcBef>
              <a:spcAft>
                <a:spcPts val="0"/>
              </a:spcAft>
              <a:buClr>
                <a:schemeClr val="accent2"/>
              </a:buClr>
              <a:buFont typeface="Noto Symbol"/>
              <a:buChar char="▪"/>
              <a:defRPr/>
            </a:lvl5pPr>
            <a:lvl6pPr algn="l" rtl="0" marR="0" indent="-277813" marL="2551113">
              <a:spcBef>
                <a:spcPts val="500"/>
              </a:spcBef>
              <a:spcAft>
                <a:spcPts val="0"/>
              </a:spcAft>
              <a:buClr>
                <a:schemeClr val="accent2"/>
              </a:buClr>
              <a:buFont typeface="Noto Symbol"/>
              <a:buChar char="▪"/>
              <a:defRPr/>
            </a:lvl6pPr>
            <a:lvl7pPr algn="l" rtl="0" marR="0" indent="-277813" marL="3008313">
              <a:spcBef>
                <a:spcPts val="500"/>
              </a:spcBef>
              <a:spcAft>
                <a:spcPts val="0"/>
              </a:spcAft>
              <a:buClr>
                <a:schemeClr val="accent2"/>
              </a:buClr>
              <a:buFont typeface="Noto Symbol"/>
              <a:buChar char="▪"/>
              <a:defRPr/>
            </a:lvl7pPr>
            <a:lvl8pPr algn="l" rtl="0" marR="0" indent="-277812" marL="3465513">
              <a:spcBef>
                <a:spcPts val="500"/>
              </a:spcBef>
              <a:spcAft>
                <a:spcPts val="0"/>
              </a:spcAft>
              <a:buClr>
                <a:schemeClr val="accent2"/>
              </a:buClr>
              <a:buFont typeface="Noto Symbol"/>
              <a:buChar char="▪"/>
              <a:defRPr/>
            </a:lvl8pPr>
            <a:lvl9pPr algn="l" rtl="0" marR="0" indent="-277812" marL="3922713">
              <a:spcBef>
                <a:spcPts val="500"/>
              </a:spcBef>
              <a:spcAft>
                <a:spcPts val="0"/>
              </a:spcAft>
              <a:buClr>
                <a:schemeClr val="accent2"/>
              </a:buClr>
              <a:buFont typeface="Noto Symbol"/>
              <a:buChar char="▪"/>
              <a:defRPr/>
            </a:lvl9pPr>
          </a:lstStyle>
          <a:p/>
        </p:txBody>
      </p:sp>
      <p:sp>
        <p:nvSpPr>
          <p:cNvPr id="12" name="Shape 12"/>
          <p:cNvSpPr txBox="1"/>
          <p:nvPr>
            <p:ph idx="10" type="dt"/>
          </p:nvPr>
        </p:nvSpPr>
        <p:spPr>
          <a:xfrm>
            <a:off y="6248400" x="685800"/>
            <a:ext cy="457200" cx="19049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3" name="Shape 13"/>
          <p:cNvSpPr txBox="1"/>
          <p:nvPr>
            <p:ph idx="11" type="ftr"/>
          </p:nvPr>
        </p:nvSpPr>
        <p:spPr>
          <a:xfrm>
            <a:off y="6248400" x="3124200"/>
            <a:ext cy="457200" cx="3657600"/>
          </a:xfrm>
          <a:prstGeom prst="rect">
            <a:avLst/>
          </a:prstGeom>
          <a:noFill/>
          <a:ln>
            <a:noFill/>
          </a:ln>
        </p:spPr>
        <p:txBody>
          <a:bodyPr bIns="91425" rIns="91425" lIns="91425" tIns="91425" anchor="t"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4" name="Shape 14"/>
          <p:cNvSpPr txBox="1"/>
          <p:nvPr>
            <p:ph idx="12" type="sldNum"/>
          </p:nvPr>
        </p:nvSpPr>
        <p:spPr>
          <a:xfrm>
            <a:off y="6248400" x="6553200"/>
            <a:ext cy="457200" cx="19049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200" i="0">
                <a:solidFill>
                  <a:schemeClr val="dk1"/>
                </a:solidFill>
                <a:latin typeface="Verdana"/>
                <a:ea typeface="Verdana"/>
                <a:cs typeface="Verdana"/>
                <a:sym typeface="Verdana"/>
              </a:defRPr>
            </a:lvl1pPr>
          </a:lstStyle>
          <a:p>
            <a:pPr lvl="0" indent="0" marL="0">
              <a:spcBef>
                <a:spcPts val="0"/>
              </a:spcBef>
              <a:buClr>
                <a:schemeClr val="dk1"/>
              </a:buClr>
              <a:buSzPct val="25000"/>
              <a:buFont typeface="Verdana"/>
              <a:buNone/>
            </a:pPr>
            <a:fld id="{00000000-1234-1234-1234-123412341234}" type="slidenum">
              <a:rPr lang="en-US"/>
              <a:t>‹#›</a:t>
            </a:fld>
          </a:p>
        </p:txBody>
      </p:sp>
    </p:spTree>
  </p:cSld>
  <p:clrMap accent2="accent2" accent3="accent3" accent4="accent4" accent5="accent5" accent6="accent6" hlink="hlink" tx2="lt2" tx1="dk1" bg2="dk2" bg1="lt1" folHlink="folHlink" accent1="accent1"/>
  <p:sldLayoutIdLst>
    <p:sldLayoutId id="2147483648" r:id="rId1"/>
  </p:sldLayoutIdLst>
  <p:hf dt="0" ftr="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1" name="Shape 21"/>
        <p:cNvGrpSpPr/>
        <p:nvPr/>
      </p:nvGrpSpPr>
      <p:grpSpPr>
        <a:xfrm>
          <a:off y="0" x="0"/>
          <a:ext cy="0" cx="0"/>
          <a:chOff y="0" x="0"/>
          <a:chExt cy="0" cx="0"/>
        </a:xfrm>
      </p:grpSpPr>
      <p:sp>
        <p:nvSpPr>
          <p:cNvPr id="22" name="Shape 22"/>
          <p:cNvSpPr txBox="1"/>
          <p:nvPr>
            <p:ph type="title"/>
          </p:nvPr>
        </p:nvSpPr>
        <p:spPr>
          <a:xfrm>
            <a:off y="304800" x="574675"/>
            <a:ext cy="1216024" cx="8001000"/>
          </a:xfrm>
          <a:prstGeom prst="rect">
            <a:avLst/>
          </a:prstGeom>
          <a:noFill/>
          <a:ln>
            <a:noFill/>
          </a:ln>
        </p:spPr>
        <p:txBody>
          <a:bodyPr bIns="91425" rIns="91425" lIns="91425" tIns="91425" anchor="b" anchorCtr="0"/>
          <a:lstStyle>
            <a:lvl1pPr algn="l" rtl="0" marR="0" indent="0" marL="0">
              <a:spcBef>
                <a:spcPts val="0"/>
              </a:spcBef>
              <a:spcAft>
                <a:spcPts val="0"/>
              </a:spcAft>
              <a:defRPr/>
            </a:lvl1pPr>
            <a:lvl2pPr algn="l" rtl="0" marR="0" indent="0" marL="0">
              <a:spcBef>
                <a:spcPts val="0"/>
              </a:spcBef>
              <a:spcAft>
                <a:spcPts val="0"/>
              </a:spcAft>
              <a:defRPr/>
            </a:lvl2pPr>
            <a:lvl3pPr algn="l" rtl="0" marR="0" indent="0" marL="0">
              <a:spcBef>
                <a:spcPts val="0"/>
              </a:spcBef>
              <a:spcAft>
                <a:spcPts val="0"/>
              </a:spcAft>
              <a:defRPr/>
            </a:lvl3pPr>
            <a:lvl4pPr algn="l" rtl="0" marR="0" indent="0" marL="0">
              <a:spcBef>
                <a:spcPts val="0"/>
              </a:spcBef>
              <a:spcAft>
                <a:spcPts val="0"/>
              </a:spcAft>
              <a:defRPr/>
            </a:lvl4pPr>
            <a:lvl5pPr algn="l" rtl="0" marR="0" indent="0" marL="0">
              <a:spcBef>
                <a:spcPts val="0"/>
              </a:spcBef>
              <a:spcAft>
                <a:spcPts val="0"/>
              </a:spcAft>
              <a:defRPr/>
            </a:lvl5pPr>
            <a:lvl6pPr algn="l" rtl="0" marR="0" indent="0" marL="457200">
              <a:spcBef>
                <a:spcPts val="0"/>
              </a:spcBef>
              <a:spcAft>
                <a:spcPts val="0"/>
              </a:spcAft>
              <a:defRPr/>
            </a:lvl6pPr>
            <a:lvl7pPr algn="l" rtl="0" marR="0" indent="0" marL="914400">
              <a:spcBef>
                <a:spcPts val="0"/>
              </a:spcBef>
              <a:spcAft>
                <a:spcPts val="0"/>
              </a:spcAft>
              <a:defRPr/>
            </a:lvl7pPr>
            <a:lvl8pPr algn="l" rtl="0" marR="0" indent="0" marL="1371600">
              <a:spcBef>
                <a:spcPts val="0"/>
              </a:spcBef>
              <a:spcAft>
                <a:spcPts val="0"/>
              </a:spcAft>
              <a:defRPr/>
            </a:lvl8pPr>
            <a:lvl9pPr algn="l" rtl="0" marR="0" indent="0" marL="1828800">
              <a:spcBef>
                <a:spcPts val="0"/>
              </a:spcBef>
              <a:spcAft>
                <a:spcPts val="0"/>
              </a:spcAft>
              <a:defRPr/>
            </a:lvl9pPr>
          </a:lstStyle>
          <a:p/>
        </p:txBody>
      </p:sp>
      <p:sp>
        <p:nvSpPr>
          <p:cNvPr id="23" name="Shape 23"/>
          <p:cNvSpPr txBox="1"/>
          <p:nvPr>
            <p:ph idx="1" type="body"/>
          </p:nvPr>
        </p:nvSpPr>
        <p:spPr>
          <a:xfrm>
            <a:off y="1752600" x="566737"/>
            <a:ext cy="4267199" cx="8001000"/>
          </a:xfrm>
          <a:prstGeom prst="rect">
            <a:avLst/>
          </a:prstGeom>
          <a:noFill/>
          <a:ln>
            <a:noFill/>
          </a:ln>
        </p:spPr>
        <p:txBody>
          <a:bodyPr bIns="91425" rIns="91425" lIns="91425" tIns="91425" anchor="t" anchorCtr="0"/>
          <a:lstStyle>
            <a:lvl1pPr algn="l" rtl="0" marR="0" indent="-279400" marL="469900">
              <a:spcBef>
                <a:spcPts val="600"/>
              </a:spcBef>
              <a:spcAft>
                <a:spcPts val="0"/>
              </a:spcAft>
              <a:buClr>
                <a:schemeClr val="accent2"/>
              </a:buClr>
              <a:buFont typeface="Noto Symbol"/>
              <a:buChar char="□"/>
              <a:defRPr/>
            </a:lvl1pPr>
            <a:lvl2pPr algn="l" rtl="0" marR="0" indent="-273050" marL="908050">
              <a:spcBef>
                <a:spcPts val="520"/>
              </a:spcBef>
              <a:spcAft>
                <a:spcPts val="0"/>
              </a:spcAft>
              <a:buClr>
                <a:schemeClr val="accent2"/>
              </a:buClr>
              <a:buFont typeface="Noto Symbol"/>
              <a:buChar char="■"/>
              <a:defRPr/>
            </a:lvl2pPr>
            <a:lvl3pPr algn="l" rtl="0" marR="0" indent="-257175" marL="1304925">
              <a:spcBef>
                <a:spcPts val="460"/>
              </a:spcBef>
              <a:spcAft>
                <a:spcPts val="0"/>
              </a:spcAft>
              <a:buClr>
                <a:schemeClr val="accent2"/>
              </a:buClr>
              <a:buFont typeface="Noto Symbol"/>
              <a:buChar char="□"/>
              <a:defRPr/>
            </a:lvl3pPr>
            <a:lvl4pPr algn="l" rtl="0" marR="0" indent="-271463" marL="1693863">
              <a:spcBef>
                <a:spcPts val="400"/>
              </a:spcBef>
              <a:spcAft>
                <a:spcPts val="0"/>
              </a:spcAft>
              <a:buClr>
                <a:schemeClr val="accent2"/>
              </a:buClr>
              <a:buFont typeface="Noto Symbol"/>
              <a:buChar char="■"/>
              <a:defRPr/>
            </a:lvl4pPr>
            <a:lvl5pPr algn="l" rtl="0" marR="0" indent="-277813" marL="2093913">
              <a:spcBef>
                <a:spcPts val="500"/>
              </a:spcBef>
              <a:spcAft>
                <a:spcPts val="0"/>
              </a:spcAft>
              <a:buClr>
                <a:schemeClr val="accent2"/>
              </a:buClr>
              <a:buFont typeface="Noto Symbol"/>
              <a:buChar char="▪"/>
              <a:defRPr/>
            </a:lvl5pPr>
            <a:lvl6pPr algn="l" rtl="0" marR="0" indent="-277813" marL="2551113">
              <a:spcBef>
                <a:spcPts val="500"/>
              </a:spcBef>
              <a:spcAft>
                <a:spcPts val="0"/>
              </a:spcAft>
              <a:buClr>
                <a:schemeClr val="accent2"/>
              </a:buClr>
              <a:buFont typeface="Noto Symbol"/>
              <a:buChar char="▪"/>
              <a:defRPr/>
            </a:lvl6pPr>
            <a:lvl7pPr algn="l" rtl="0" marR="0" indent="-277813" marL="3008313">
              <a:spcBef>
                <a:spcPts val="500"/>
              </a:spcBef>
              <a:spcAft>
                <a:spcPts val="0"/>
              </a:spcAft>
              <a:buClr>
                <a:schemeClr val="accent2"/>
              </a:buClr>
              <a:buFont typeface="Noto Symbol"/>
              <a:buChar char="▪"/>
              <a:defRPr/>
            </a:lvl7pPr>
            <a:lvl8pPr algn="l" rtl="0" marR="0" indent="-277812" marL="3465513">
              <a:spcBef>
                <a:spcPts val="500"/>
              </a:spcBef>
              <a:spcAft>
                <a:spcPts val="0"/>
              </a:spcAft>
              <a:buClr>
                <a:schemeClr val="accent2"/>
              </a:buClr>
              <a:buFont typeface="Noto Symbol"/>
              <a:buChar char="▪"/>
              <a:defRPr/>
            </a:lvl8pPr>
            <a:lvl9pPr algn="l" rtl="0" marR="0" indent="-277812" marL="3922713">
              <a:spcBef>
                <a:spcPts val="500"/>
              </a:spcBef>
              <a:spcAft>
                <a:spcPts val="0"/>
              </a:spcAft>
              <a:buClr>
                <a:schemeClr val="accent2"/>
              </a:buClr>
              <a:buFont typeface="Noto Symbol"/>
              <a:buChar char="▪"/>
              <a:defRPr/>
            </a:lvl9pPr>
          </a:lstStyle>
          <a:p/>
        </p:txBody>
      </p:sp>
      <p:sp>
        <p:nvSpPr>
          <p:cNvPr id="24" name="Shape 24"/>
          <p:cNvSpPr/>
          <p:nvPr/>
        </p:nvSpPr>
        <p:spPr>
          <a:xfrm>
            <a:off y="1566862" x="609600"/>
            <a:ext cy="109537" cx="7958136"/>
          </a:xfrm>
          <a:custGeom>
            <a:pathLst>
              <a:path w="1000" extrusionOk="0" h="1000">
                <a:moveTo>
                  <a:pt y="0" x="0"/>
                </a:moveTo>
                <a:lnTo>
                  <a:pt y="0" x="585"/>
                </a:lnTo>
                <a:lnTo>
                  <a:pt y="1000" x="585"/>
                </a:lnTo>
                <a:lnTo>
                  <a:pt y="1000" x="0"/>
                </a:lnTo>
                <a:close/>
                <a:moveTo>
                  <a:pt y="0" x="0"/>
                </a:moveTo>
                <a:lnTo>
                  <a:pt y="0" x="1000"/>
                </a:lnTo>
              </a:path>
            </a:pathLst>
          </a:custGeom>
          <a:solidFill>
            <a:schemeClr val="accent2"/>
          </a:solidFill>
          <a:ln w="9525" cap="flat">
            <a:solidFill>
              <a:schemeClr val="accent2"/>
            </a:solidFill>
            <a:prstDash val="solid"/>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None/>
            </a:pPr>
            <a:r>
              <a:t/>
            </a:r>
            <a:endParaRPr strike="noStrike" u="none" b="0" cap="none" baseline="0" sz="1800" i="0">
              <a:solidFill>
                <a:schemeClr val="dk1"/>
              </a:solidFill>
              <a:latin typeface="Verdana"/>
              <a:ea typeface="Verdana"/>
              <a:cs typeface="Verdana"/>
              <a:sym typeface="Verdana"/>
            </a:endParaRPr>
          </a:p>
        </p:txBody>
      </p:sp>
      <p:cxnSp>
        <p:nvCxnSpPr>
          <p:cNvPr id="25" name="Shape 25"/>
          <p:cNvCxnSpPr/>
          <p:nvPr/>
        </p:nvCxnSpPr>
        <p:spPr>
          <a:xfrm>
            <a:off y="6172200" x="609600"/>
            <a:ext cy="0" cx="7924799"/>
          </a:xfrm>
          <a:prstGeom prst="straightConnector1">
            <a:avLst/>
          </a:prstGeom>
          <a:noFill/>
          <a:ln w="9525" cap="flat">
            <a:solidFill>
              <a:schemeClr val="accent2"/>
            </a:solidFill>
            <a:prstDash val="solid"/>
            <a:miter/>
            <a:headEnd w="med" len="med" type="none"/>
            <a:tailEnd w="med" len="med" type="none"/>
          </a:ln>
        </p:spPr>
      </p:cxnSp>
      <p:sp>
        <p:nvSpPr>
          <p:cNvPr id="26" name="Shape 26"/>
          <p:cNvSpPr txBox="1"/>
          <p:nvPr>
            <p:ph idx="10" type="dt"/>
          </p:nvPr>
        </p:nvSpPr>
        <p:spPr>
          <a:xfrm>
            <a:off y="6245225" x="609600"/>
            <a:ext cy="476249" cx="19811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7" name="Shape 27"/>
          <p:cNvSpPr txBox="1"/>
          <p:nvPr>
            <p:ph idx="11" type="ftr"/>
          </p:nvPr>
        </p:nvSpPr>
        <p:spPr>
          <a:xfrm>
            <a:off y="6245225" x="3124200"/>
            <a:ext cy="476249" cx="3962399"/>
          </a:xfrm>
          <a:prstGeom prst="rect">
            <a:avLst/>
          </a:prstGeom>
          <a:noFill/>
          <a:ln>
            <a:noFill/>
          </a:ln>
        </p:spPr>
        <p:txBody>
          <a:bodyPr bIns="91425" rIns="91425" lIns="91425" tIns="91425" anchor="t"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8" name="Shape 28"/>
          <p:cNvSpPr txBox="1"/>
          <p:nvPr>
            <p:ph idx="12" type="sldNum"/>
          </p:nvPr>
        </p:nvSpPr>
        <p:spPr>
          <a:xfrm>
            <a:off y="6245225" x="6553200"/>
            <a:ext cy="476249" cx="1981199"/>
          </a:xfrm>
          <a:prstGeom prst="rect">
            <a:avLst/>
          </a:prstGeom>
          <a:noFill/>
          <a:ln>
            <a:noFill/>
          </a:ln>
        </p:spPr>
        <p:txBody>
          <a:bodyPr bIns="45700" rIns="91425" lIns="91425" tIns="45700" anchor="t" anchorCtr="0">
            <a:noAutofit/>
          </a:bodyPr>
          <a:lstStyle>
            <a:lvl1pPr algn="r" rtl="0" marR="0" indent="0" marL="0">
              <a:lnSpc>
                <a:spcPct val="100000"/>
              </a:lnSpc>
              <a:spcBef>
                <a:spcPts val="0"/>
              </a:spcBef>
              <a:spcAft>
                <a:spcPts val="0"/>
              </a:spcAft>
              <a:buNone/>
              <a:defRPr strike="noStrike" u="none" b="0" cap="none" baseline="0" sz="1200" i="0">
                <a:solidFill>
                  <a:schemeClr val="dk1"/>
                </a:solidFill>
                <a:latin typeface="Verdana"/>
                <a:ea typeface="Verdana"/>
                <a:cs typeface="Verdana"/>
                <a:sym typeface="Verdana"/>
              </a:defRPr>
            </a:lvl1pPr>
          </a:lstStyle>
          <a:p>
            <a:pPr lvl="0" indent="0" marL="0">
              <a:spcBef>
                <a:spcPts val="0"/>
              </a:spcBef>
              <a:buClr>
                <a:schemeClr val="dk1"/>
              </a:buClr>
              <a:buSzPct val="25000"/>
              <a:buFont typeface="Verdana"/>
              <a:buNone/>
            </a:pPr>
            <a:fld id="{00000000-1234-1234-1234-123412341234}" type="slidenum">
              <a:rPr lang="en-US"/>
              <a:t>‹#›</a:t>
            </a:fld>
          </a:p>
        </p:txBody>
      </p:sp>
      <p:sp>
        <p:nvSpPr>
          <p:cNvPr id="29" name="Shape 29"/>
          <p:cNvSpPr txBox="1"/>
          <p:nvPr/>
        </p:nvSpPr>
        <p:spPr>
          <a:xfrm>
            <a:off y="4761" x="322262"/>
            <a:ext cy="457200" cx="7526337"/>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accent2"/>
              </a:buClr>
              <a:buSzPct val="25000"/>
              <a:buFont typeface="Arial"/>
              <a:buNone/>
            </a:pPr>
            <a:r>
              <a:rPr strike="noStrike" u="none" b="0" cap="none" baseline="0" sz="1600" lang="en-US" i="0">
                <a:solidFill>
                  <a:schemeClr val="accent2"/>
                </a:solidFill>
                <a:latin typeface="Arial"/>
                <a:ea typeface="Arial"/>
                <a:cs typeface="Arial"/>
                <a:sym typeface="Arial"/>
              </a:rPr>
              <a:t>Lecture 8 – </a:t>
            </a:r>
            <a:r>
              <a:rPr strike="noStrike" u="none" b="0" cap="none" baseline="0" sz="2400" lang="en-US" i="1">
                <a:solidFill>
                  <a:schemeClr val="dk1"/>
                </a:solidFill>
                <a:latin typeface="Times New Roman"/>
                <a:ea typeface="Times New Roman"/>
                <a:cs typeface="Times New Roman"/>
                <a:sym typeface="Times New Roman"/>
              </a:rPr>
              <a:t>Logical Database Design for the Relational Model </a:t>
            </a:r>
          </a:p>
        </p:txBody>
      </p:sp>
    </p:spTree>
  </p:cSld>
  <p:clrMap accent2="accent2" accent3="accent3" accent4="accent4" accent5="accent5" accent6="accent6" hlink="hlink" tx2="lt2" tx1="dk1" bg2="dk2" bg1="lt1" folHlink="folHlink" accent1="accent1"/>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4"/><Relationship Target="../media/image02.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4"/><Relationship Target="../media/image09.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4"/><Relationship Target="../media/image09.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10.pn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4"/><Relationship Target="../media/image07.pn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4"/><Relationship Target="../media/image07.png"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4"/><Relationship Target="../media/image08.pn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4"/><Relationship Target="../media/image00.png" Type="http://schemas.openxmlformats.org/officeDocument/2006/relationships/image"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3"/></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3"/></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nvSpPr>
        <p:spPr>
          <a:xfrm>
            <a:off y="6248400" x="685800"/>
            <a:ext cy="457200" cx="19049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95" name="Shape 95"/>
          <p:cNvSpPr txBox="1"/>
          <p:nvPr/>
        </p:nvSpPr>
        <p:spPr>
          <a:xfrm>
            <a:off y="6248400" x="3124200"/>
            <a:ext cy="457200" cx="3657600"/>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96" name="Shape 96"/>
          <p:cNvSpPr txBox="1"/>
          <p:nvPr/>
        </p:nvSpPr>
        <p:spPr>
          <a:xfrm>
            <a:off y="6248400" x="6553200"/>
            <a:ext cy="457200" cx="19049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97" name="Shape 97"/>
          <p:cNvSpPr txBox="1"/>
          <p:nvPr>
            <p:ph type="ctrTitle"/>
          </p:nvPr>
        </p:nvSpPr>
        <p:spPr>
          <a:xfrm>
            <a:off y="914400" x="685800"/>
            <a:ext cy="1143000" cx="7924799"/>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0" cap="none" baseline="0" sz="3600" lang="en-US" i="0">
                <a:solidFill>
                  <a:schemeClr val="dk2"/>
                </a:solidFill>
                <a:latin typeface="Verdana"/>
                <a:ea typeface="Verdana"/>
                <a:cs typeface="Verdana"/>
                <a:sym typeface="Verdana"/>
              </a:rPr>
              <a:t>Database Management Systems SE 3309a</a:t>
            </a:r>
          </a:p>
        </p:txBody>
      </p:sp>
      <p:sp>
        <p:nvSpPr>
          <p:cNvPr id="98" name="Shape 98"/>
          <p:cNvSpPr txBox="1"/>
          <p:nvPr/>
        </p:nvSpPr>
        <p:spPr>
          <a:xfrm>
            <a:off y="3581400" x="1447800"/>
            <a:ext cy="1143000" cx="7696199"/>
          </a:xfrm>
          <a:prstGeom prst="rect">
            <a:avLst/>
          </a:prstGeom>
          <a:noFill/>
          <a:ln>
            <a:noFill/>
          </a:ln>
        </p:spPr>
        <p:txBody>
          <a:bodyPr bIns="46025" rIns="92075" lIns="92075" tIns="46025" anchor="b" anchorCtr="0">
            <a:noAutofit/>
          </a:bodyPr>
          <a:lstStyle/>
          <a:p>
            <a:pPr algn="r" rtl="0" lvl="0" marR="0" indent="0" marL="0">
              <a:lnSpc>
                <a:spcPct val="100000"/>
              </a:lnSpc>
              <a:spcBef>
                <a:spcPts val="0"/>
              </a:spcBef>
              <a:spcAft>
                <a:spcPts val="0"/>
              </a:spcAft>
              <a:buClr>
                <a:srgbClr val="4D4D4D"/>
              </a:buClr>
              <a:buSzPct val="25000"/>
              <a:buFont typeface="Arial"/>
              <a:buNone/>
            </a:pPr>
            <a:r>
              <a:rPr strike="noStrike" u="none" b="0" cap="none" baseline="0" sz="3200" lang="en-US" i="0">
                <a:solidFill>
                  <a:srgbClr val="4D4D4D"/>
                </a:solidFill>
                <a:latin typeface="Arial"/>
                <a:ea typeface="Arial"/>
                <a:cs typeface="Arial"/>
                <a:sym typeface="Arial"/>
              </a:rPr>
              <a:t>Lecture #8</a:t>
            </a:r>
          </a:p>
          <a:p>
            <a:pPr algn="r" rtl="0" lvl="0" marR="0" indent="0" marL="0">
              <a:lnSpc>
                <a:spcPct val="100000"/>
              </a:lnSpc>
              <a:spcBef>
                <a:spcPts val="640"/>
              </a:spcBef>
              <a:spcAft>
                <a:spcPts val="0"/>
              </a:spcAft>
              <a:buClr>
                <a:schemeClr val="dk1"/>
              </a:buClr>
              <a:buSzPct val="25000"/>
              <a:buFont typeface="Arial"/>
              <a:buNone/>
            </a:pPr>
            <a:r>
              <a:rPr strike="noStrike" u="none" b="1" cap="none" baseline="0" sz="3200" lang="en-US" i="1">
                <a:solidFill>
                  <a:schemeClr val="dk1"/>
                </a:solidFill>
                <a:latin typeface="Arial"/>
                <a:ea typeface="Arial"/>
                <a:cs typeface="Arial"/>
                <a:sym typeface="Arial"/>
              </a:rPr>
              <a:t>Logical Database Design </a:t>
            </a:r>
          </a:p>
          <a:p>
            <a:pPr algn="r" rtl="0" lvl="0" marR="0" indent="0" marL="0">
              <a:lnSpc>
                <a:spcPct val="100000"/>
              </a:lnSpc>
              <a:spcBef>
                <a:spcPts val="640"/>
              </a:spcBef>
              <a:spcAft>
                <a:spcPts val="0"/>
              </a:spcAft>
              <a:buClr>
                <a:schemeClr val="dk1"/>
              </a:buClr>
              <a:buSzPct val="25000"/>
              <a:buFont typeface="Arial"/>
              <a:buNone/>
            </a:pPr>
            <a:r>
              <a:rPr strike="noStrike" u="none" b="1" cap="none" baseline="0" sz="3200" lang="en-US" i="1">
                <a:solidFill>
                  <a:schemeClr val="dk1"/>
                </a:solidFill>
                <a:latin typeface="Arial"/>
                <a:ea typeface="Arial"/>
                <a:cs typeface="Arial"/>
                <a:sym typeface="Arial"/>
              </a:rPr>
              <a:t>for the Relational Model</a:t>
            </a:r>
          </a:p>
        </p:txBody>
      </p:sp>
      <p:sp>
        <p:nvSpPr>
          <p:cNvPr id="99" name="Shape 99"/>
          <p:cNvSpPr txBox="1"/>
          <p:nvPr>
            <p:ph idx="1" type="subTitle"/>
          </p:nvPr>
        </p:nvSpPr>
        <p:spPr>
          <a:xfrm>
            <a:off y="5029200" x="1143000"/>
            <a:ext cy="609599" cx="7772400"/>
          </a:xfrm>
          <a:prstGeom prst="rect">
            <a:avLst/>
          </a:prstGeom>
          <a:noFill/>
          <a:ln>
            <a:noFill/>
          </a:ln>
        </p:spPr>
        <p:txBody>
          <a:bodyPr bIns="46025" rIns="92075" lIns="92075" tIns="46025" anchor="t" anchorCtr="0">
            <a:noAutofit/>
          </a:bodyPr>
          <a:lstStyle/>
          <a:p>
            <a:pPr algn="r" rtl="0" lvl="0" marR="0" indent="0" marL="0">
              <a:lnSpc>
                <a:spcPct val="100000"/>
              </a:lnSpc>
              <a:spcBef>
                <a:spcPts val="0"/>
              </a:spcBef>
              <a:spcAft>
                <a:spcPts val="0"/>
              </a:spcAft>
              <a:buClr>
                <a:schemeClr val="accent2"/>
              </a:buClr>
              <a:buSzPct val="25000"/>
              <a:buFont typeface="Noto Symbol"/>
              <a:buNone/>
            </a:pPr>
            <a:r>
              <a:rPr strike="noStrike" u="none" b="1" cap="none" baseline="0" sz="1800" lang="en-US" i="1">
                <a:solidFill>
                  <a:srgbClr val="4D4D4D"/>
                </a:solidFill>
                <a:latin typeface="Verdana"/>
                <a:ea typeface="Verdana"/>
                <a:cs typeface="Verdana"/>
                <a:sym typeface="Verdana"/>
              </a:rPr>
              <a:t>Dr. Miriam Capretz</a:t>
            </a:r>
          </a:p>
          <a:p>
            <a:pPr algn="r" rtl="0" lvl="0" marR="0" indent="0" marL="0">
              <a:lnSpc>
                <a:spcPct val="100000"/>
              </a:lnSpc>
              <a:spcBef>
                <a:spcPts val="360"/>
              </a:spcBef>
              <a:spcAft>
                <a:spcPts val="0"/>
              </a:spcAft>
              <a:buClr>
                <a:schemeClr val="accent2"/>
              </a:buClr>
              <a:buSzPct val="25000"/>
              <a:buFont typeface="Noto Symbol"/>
              <a:buNone/>
            </a:pPr>
            <a:r>
              <a:rPr strike="noStrike" u="none" b="0" cap="none" baseline="0" sz="1800" lang="en-US" i="1">
                <a:solidFill>
                  <a:srgbClr val="4D4D4D"/>
                </a:solidFill>
                <a:latin typeface="Verdana"/>
                <a:ea typeface="Verdana"/>
                <a:cs typeface="Verdana"/>
                <a:sym typeface="Verdana"/>
              </a:rPr>
              <a:t>The University of Western Ontario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y="0" x="0"/>
          <a:ext cy="0" cx="0"/>
          <a:chOff y="0" x="0"/>
          <a:chExt cy="0" cx="0"/>
        </a:xfrm>
      </p:grpSpPr>
      <p:sp>
        <p:nvSpPr>
          <p:cNvPr id="188" name="Shape 188"/>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189" name="Shape 189"/>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190" name="Shape 190"/>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191" name="Shape 191"/>
          <p:cNvSpPr txBox="1"/>
          <p:nvPr>
            <p:ph type="title"/>
          </p:nvPr>
        </p:nvSpPr>
        <p:spPr>
          <a:xfrm>
            <a:off y="304800" x="228600"/>
            <a:ext cy="762000" cx="86868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3000" lang="en-US" i="0">
                <a:solidFill>
                  <a:schemeClr val="dk2"/>
                </a:solidFill>
                <a:latin typeface="Verdana"/>
                <a:ea typeface="Verdana"/>
                <a:cs typeface="Verdana"/>
                <a:sym typeface="Verdana"/>
              </a:rPr>
              <a:t>Derive Relations for Logical Data Model</a:t>
            </a:r>
          </a:p>
        </p:txBody>
      </p:sp>
      <p:pic>
        <p:nvPicPr>
          <p:cNvPr id="192" name="Shape 192"/>
          <p:cNvPicPr preferRelativeResize="0"/>
          <p:nvPr/>
        </p:nvPicPr>
        <p:blipFill rotWithShape="1">
          <a:blip r:embed="rId3">
            <a:alphaModFix/>
          </a:blip>
          <a:srcRect t="11940" b="43282" r="20195" l="28079"/>
          <a:stretch/>
        </p:blipFill>
        <p:spPr>
          <a:xfrm>
            <a:off y="1012825" x="4495800"/>
            <a:ext cy="3806824" cx="4445000"/>
          </a:xfrm>
          <a:prstGeom prst="rect">
            <a:avLst/>
          </a:prstGeom>
          <a:noFill/>
          <a:ln>
            <a:noFill/>
          </a:ln>
        </p:spPr>
      </p:pic>
      <p:pic>
        <p:nvPicPr>
          <p:cNvPr id="193" name="Shape 193"/>
          <p:cNvPicPr preferRelativeResize="0"/>
          <p:nvPr/>
        </p:nvPicPr>
        <p:blipFill rotWithShape="1">
          <a:blip r:embed="rId4">
            <a:alphaModFix/>
          </a:blip>
          <a:srcRect t="40739" b="25926" r="50526" l="0"/>
          <a:stretch/>
        </p:blipFill>
        <p:spPr>
          <a:xfrm>
            <a:off y="5486400" x="304800"/>
            <a:ext cy="685799" cx="35813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y="0" x="0"/>
          <a:ext cy="0" cx="0"/>
          <a:chOff y="0" x="0"/>
          <a:chExt cy="0" cx="0"/>
        </a:xfrm>
      </p:grpSpPr>
      <p:sp>
        <p:nvSpPr>
          <p:cNvPr id="199" name="Shape 199"/>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200" name="Shape 200"/>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201" name="Shape 201"/>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202" name="Shape 202"/>
          <p:cNvSpPr txBox="1"/>
          <p:nvPr>
            <p:ph type="title"/>
          </p:nvPr>
        </p:nvSpPr>
        <p:spPr>
          <a:xfrm>
            <a:off y="304800" x="574675"/>
            <a:ext cy="1216024" cx="80010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Logical Data Model</a:t>
            </a:r>
          </a:p>
        </p:txBody>
      </p:sp>
      <p:sp>
        <p:nvSpPr>
          <p:cNvPr id="203" name="Shape 203"/>
          <p:cNvSpPr txBox="1"/>
          <p:nvPr>
            <p:ph idx="1" type="body"/>
          </p:nvPr>
        </p:nvSpPr>
        <p:spPr>
          <a:xfrm>
            <a:off y="1676400" x="457200"/>
            <a:ext cy="3886200" cx="8534399"/>
          </a:xfrm>
          <a:prstGeom prst="rect">
            <a:avLst/>
          </a:prstGeom>
          <a:noFill/>
          <a:ln>
            <a:noFill/>
          </a:ln>
        </p:spPr>
        <p:txBody>
          <a:bodyPr bIns="45700" rIns="91425" lIns="91425" tIns="45700" anchor="t" anchorCtr="0">
            <a:noAutofit/>
          </a:bodyPr>
          <a:lstStyle/>
          <a:p>
            <a:pPr algn="l" rtl="0" lvl="0" marR="0" indent="-469900" marL="469900">
              <a:lnSpc>
                <a:spcPct val="100000"/>
              </a:lnSpc>
              <a:spcBef>
                <a:spcPts val="0"/>
              </a:spcBef>
              <a:spcAft>
                <a:spcPts val="0"/>
              </a:spcAft>
              <a:buClr>
                <a:schemeClr val="accent2"/>
              </a:buClr>
              <a:buSzPct val="25000"/>
              <a:buFont typeface="Noto Symbol"/>
              <a:buNone/>
            </a:pPr>
            <a:r>
              <a:rPr strike="noStrike" u="none" b="1" cap="none" baseline="0" sz="3400" lang="en-US" i="0">
                <a:solidFill>
                  <a:schemeClr val="dk1"/>
                </a:solidFill>
                <a:latin typeface="Times New Roman"/>
                <a:ea typeface="Times New Roman"/>
                <a:cs typeface="Times New Roman"/>
                <a:sym typeface="Times New Roman"/>
              </a:rPr>
              <a:t>(4) 1:1 binary relationship types</a:t>
            </a:r>
          </a:p>
          <a:p>
            <a:pPr algn="l" rtl="0" lvl="1" marR="0" indent="-438150" marL="908050">
              <a:lnSpc>
                <a:spcPct val="10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More complex as cardinality cannot be used to identify parent and child entities in a relationship. </a:t>
            </a:r>
          </a:p>
          <a:p>
            <a:pPr algn="l" rtl="0" lvl="1" marR="0" indent="-438150" marL="908050">
              <a:lnSpc>
                <a:spcPct val="10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Instead, participation is used to decide whether to  combine entities into one relation or to create two relations and post a  copy of the primary key from one relation to the other.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y="0" x="0"/>
          <a:ext cy="0" cx="0"/>
          <a:chOff y="0" x="0"/>
          <a:chExt cy="0" cx="0"/>
        </a:xfrm>
      </p:grpSpPr>
      <p:sp>
        <p:nvSpPr>
          <p:cNvPr id="209" name="Shape 209"/>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210" name="Shape 210"/>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211" name="Shape 211"/>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212" name="Shape 212"/>
          <p:cNvSpPr txBox="1"/>
          <p:nvPr>
            <p:ph type="title"/>
          </p:nvPr>
        </p:nvSpPr>
        <p:spPr>
          <a:xfrm>
            <a:off y="304800" x="574675"/>
            <a:ext cy="1216024" cx="80010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Logical Data Model</a:t>
            </a:r>
          </a:p>
        </p:txBody>
      </p:sp>
      <p:pic>
        <p:nvPicPr>
          <p:cNvPr id="213" name="Shape 213"/>
          <p:cNvPicPr preferRelativeResize="0"/>
          <p:nvPr/>
        </p:nvPicPr>
        <p:blipFill rotWithShape="1">
          <a:blip r:embed="rId3">
            <a:alphaModFix/>
          </a:blip>
          <a:srcRect t="38806" b="19403" r="0" l="63546"/>
          <a:stretch/>
        </p:blipFill>
        <p:spPr>
          <a:xfrm>
            <a:off y="3048000" x="2743200"/>
            <a:ext cy="3124199" cx="2752725"/>
          </a:xfrm>
          <a:prstGeom prst="rect">
            <a:avLst/>
          </a:prstGeom>
          <a:noFill/>
          <a:ln>
            <a:noFill/>
          </a:ln>
        </p:spPr>
      </p:pic>
      <p:sp>
        <p:nvSpPr>
          <p:cNvPr id="214" name="Shape 214"/>
          <p:cNvSpPr txBox="1"/>
          <p:nvPr/>
        </p:nvSpPr>
        <p:spPr>
          <a:xfrm>
            <a:off y="2057400" x="685800"/>
            <a:ext cy="1190624" cx="7740649"/>
          </a:xfrm>
          <a:prstGeom prst="rect">
            <a:avLst/>
          </a:prstGeom>
          <a:noFill/>
          <a:ln>
            <a:noFill/>
          </a:ln>
        </p:spPr>
        <p:txBody>
          <a:bodyPr bIns="45700" rIns="91425" lIns="91425" tIns="45700" anchor="t" anchorCtr="0">
            <a:noAutofit/>
          </a:bodyPr>
          <a:lstStyle/>
          <a:p>
            <a:pPr algn="l" rtl="0" lvl="1" marR="0" indent="0" marL="457200">
              <a:lnSpc>
                <a:spcPct val="100000"/>
              </a:lnSpc>
              <a:spcBef>
                <a:spcPts val="0"/>
              </a:spcBef>
              <a:spcAft>
                <a:spcPts val="0"/>
              </a:spcAft>
              <a:buClr>
                <a:schemeClr val="dk1"/>
              </a:buClr>
              <a:buSzPct val="25000"/>
              <a:buFont typeface="Verdana"/>
              <a:buNone/>
            </a:pPr>
            <a:r>
              <a:rPr strike="noStrike" u="none" b="0" cap="none" baseline="0" sz="1800" lang="en-US" i="1">
                <a:solidFill>
                  <a:schemeClr val="dk1"/>
                </a:solidFill>
                <a:latin typeface="Verdana"/>
                <a:ea typeface="Verdana"/>
                <a:cs typeface="Verdana"/>
                <a:sym typeface="Verdana"/>
              </a:rPr>
              <a:t>(a) mandatory </a:t>
            </a:r>
            <a:r>
              <a:rPr strike="noStrike" u="none" b="0" cap="none" baseline="0" sz="1800" lang="en-US" i="0">
                <a:solidFill>
                  <a:schemeClr val="dk1"/>
                </a:solidFill>
                <a:latin typeface="Verdana"/>
                <a:ea typeface="Verdana"/>
                <a:cs typeface="Verdana"/>
                <a:sym typeface="Verdana"/>
              </a:rPr>
              <a:t>participation on </a:t>
            </a:r>
            <a:r>
              <a:rPr strike="noStrike" u="none" b="0" cap="none" baseline="0" sz="1800" lang="en-US" i="1">
                <a:solidFill>
                  <a:schemeClr val="dk1"/>
                </a:solidFill>
                <a:latin typeface="Verdana"/>
                <a:ea typeface="Verdana"/>
                <a:cs typeface="Verdana"/>
                <a:sym typeface="Verdana"/>
              </a:rPr>
              <a:t>both </a:t>
            </a:r>
            <a:r>
              <a:rPr strike="noStrike" u="none" b="0" cap="none" baseline="0" sz="1800" lang="en-US" i="0">
                <a:solidFill>
                  <a:schemeClr val="dk1"/>
                </a:solidFill>
                <a:latin typeface="Verdana"/>
                <a:ea typeface="Verdana"/>
                <a:cs typeface="Verdana"/>
                <a:sym typeface="Verdana"/>
              </a:rPr>
              <a:t>sides of 1:1 relationship;</a:t>
            </a:r>
          </a:p>
          <a:p>
            <a:pPr algn="l" rtl="0" lvl="1" marR="0" indent="0" marL="457200">
              <a:lnSpc>
                <a:spcPct val="100000"/>
              </a:lnSpc>
              <a:spcBef>
                <a:spcPts val="0"/>
              </a:spcBef>
              <a:spcAft>
                <a:spcPts val="0"/>
              </a:spcAft>
              <a:buClr>
                <a:schemeClr val="dk1"/>
              </a:buClr>
              <a:buSzPct val="25000"/>
              <a:buFont typeface="Verdana"/>
              <a:buNone/>
            </a:pPr>
            <a:r>
              <a:rPr strike="noStrike" u="none" b="0" cap="none" baseline="0" sz="1800" lang="en-US" i="1">
                <a:solidFill>
                  <a:schemeClr val="dk1"/>
                </a:solidFill>
                <a:latin typeface="Verdana"/>
                <a:ea typeface="Verdana"/>
                <a:cs typeface="Verdana"/>
                <a:sym typeface="Verdana"/>
              </a:rPr>
              <a:t>(b) mandatory</a:t>
            </a:r>
            <a:r>
              <a:rPr strike="noStrike" u="none" b="0" cap="none" baseline="0" sz="1800" lang="en-US" i="0">
                <a:solidFill>
                  <a:schemeClr val="dk1"/>
                </a:solidFill>
                <a:latin typeface="Verdana"/>
                <a:ea typeface="Verdana"/>
                <a:cs typeface="Verdana"/>
                <a:sym typeface="Verdana"/>
              </a:rPr>
              <a:t> participation on </a:t>
            </a:r>
            <a:r>
              <a:rPr strike="noStrike" u="none" b="0" cap="none" baseline="0" sz="1800" lang="en-US" i="1">
                <a:solidFill>
                  <a:schemeClr val="dk1"/>
                </a:solidFill>
                <a:latin typeface="Verdana"/>
                <a:ea typeface="Verdana"/>
                <a:cs typeface="Verdana"/>
                <a:sym typeface="Verdana"/>
              </a:rPr>
              <a:t>one</a:t>
            </a:r>
            <a:r>
              <a:rPr strike="noStrike" u="none" b="0" cap="none" baseline="0" sz="1800" lang="en-US" i="0">
                <a:solidFill>
                  <a:schemeClr val="dk1"/>
                </a:solidFill>
                <a:latin typeface="Verdana"/>
                <a:ea typeface="Verdana"/>
                <a:cs typeface="Verdana"/>
                <a:sym typeface="Verdana"/>
              </a:rPr>
              <a:t> side of 1:1 relationship;</a:t>
            </a:r>
          </a:p>
          <a:p>
            <a:pPr algn="l" rtl="0" lvl="1" marR="0" indent="0" marL="457200">
              <a:lnSpc>
                <a:spcPct val="100000"/>
              </a:lnSpc>
              <a:spcBef>
                <a:spcPts val="0"/>
              </a:spcBef>
              <a:spcAft>
                <a:spcPts val="0"/>
              </a:spcAft>
              <a:buClr>
                <a:schemeClr val="dk1"/>
              </a:buClr>
              <a:buSzPct val="25000"/>
              <a:buFont typeface="Verdana"/>
              <a:buNone/>
            </a:pPr>
            <a:r>
              <a:rPr strike="noStrike" u="none" b="0" cap="none" baseline="0" sz="1800" lang="en-US" i="1">
                <a:solidFill>
                  <a:schemeClr val="dk1"/>
                </a:solidFill>
                <a:latin typeface="Verdana"/>
                <a:ea typeface="Verdana"/>
                <a:cs typeface="Verdana"/>
                <a:sym typeface="Verdana"/>
              </a:rPr>
              <a:t>(c) optional</a:t>
            </a:r>
            <a:r>
              <a:rPr strike="noStrike" u="none" b="0" cap="none" baseline="0" sz="1800" lang="en-US" i="0">
                <a:solidFill>
                  <a:schemeClr val="dk1"/>
                </a:solidFill>
                <a:latin typeface="Verdana"/>
                <a:ea typeface="Verdana"/>
                <a:cs typeface="Verdana"/>
                <a:sym typeface="Verdana"/>
              </a:rPr>
              <a:t> participation on </a:t>
            </a:r>
            <a:r>
              <a:rPr strike="noStrike" u="none" b="0" cap="none" baseline="0" sz="1800" lang="en-US" i="1">
                <a:solidFill>
                  <a:schemeClr val="dk1"/>
                </a:solidFill>
                <a:latin typeface="Verdana"/>
                <a:ea typeface="Verdana"/>
                <a:cs typeface="Verdana"/>
                <a:sym typeface="Verdana"/>
              </a:rPr>
              <a:t>both</a:t>
            </a:r>
            <a:r>
              <a:rPr strike="noStrike" u="none" b="0" cap="none" baseline="0" sz="1800" lang="en-US" i="0">
                <a:solidFill>
                  <a:schemeClr val="dk1"/>
                </a:solidFill>
                <a:latin typeface="Verdana"/>
                <a:ea typeface="Verdana"/>
                <a:cs typeface="Verdana"/>
                <a:sym typeface="Verdana"/>
              </a:rPr>
              <a:t> sides of 1:1 relationship.</a:t>
            </a:r>
          </a:p>
          <a:p>
            <a:pPr algn="l" rtl="0" lvl="0" marR="0" indent="0" marL="0">
              <a:lnSpc>
                <a:spcPct val="100000"/>
              </a:lnSpc>
              <a:spcBef>
                <a:spcPts val="0"/>
              </a:spcBef>
              <a:spcAft>
                <a:spcPts val="0"/>
              </a:spcAft>
              <a:buNone/>
            </a:pPr>
            <a:r>
              <a:t/>
            </a:r>
            <a:endParaRPr strike="noStrike" u="none" b="0" cap="none" baseline="0" sz="1800" i="0">
              <a:solidFill>
                <a:schemeClr val="dk1"/>
              </a:solidFill>
              <a:latin typeface="Verdana"/>
              <a:ea typeface="Verdana"/>
              <a:cs typeface="Verdana"/>
              <a:sym typeface="Verdana"/>
            </a:endParaRPr>
          </a:p>
        </p:txBody>
      </p:sp>
      <p:sp>
        <p:nvSpPr>
          <p:cNvPr id="215" name="Shape 215"/>
          <p:cNvSpPr txBox="1"/>
          <p:nvPr>
            <p:ph idx="1" type="body"/>
          </p:nvPr>
        </p:nvSpPr>
        <p:spPr>
          <a:xfrm>
            <a:off y="1600200" x="152400"/>
            <a:ext cy="609599" cx="8686800"/>
          </a:xfrm>
          <a:prstGeom prst="rect">
            <a:avLst/>
          </a:prstGeom>
          <a:noFill/>
          <a:ln>
            <a:noFill/>
          </a:ln>
        </p:spPr>
        <p:txBody>
          <a:bodyPr bIns="45700" rIns="91425" lIns="91425" tIns="45700" anchor="t" anchorCtr="0">
            <a:noAutofit/>
          </a:bodyPr>
          <a:lstStyle/>
          <a:p>
            <a:pPr algn="l" rtl="0" lvl="0" marR="0" indent="-469900" marL="469900">
              <a:lnSpc>
                <a:spcPct val="100000"/>
              </a:lnSpc>
              <a:spcBef>
                <a:spcPts val="0"/>
              </a:spcBef>
              <a:spcAft>
                <a:spcPts val="0"/>
              </a:spcAft>
              <a:buClr>
                <a:schemeClr val="accent2"/>
              </a:buClr>
              <a:buSzPct val="25000"/>
              <a:buFont typeface="Noto Symbol"/>
              <a:buNone/>
            </a:pPr>
            <a:r>
              <a:rPr strike="noStrike" u="none" b="1" cap="none" baseline="0" sz="3400" lang="en-US" i="0">
                <a:solidFill>
                  <a:schemeClr val="dk1"/>
                </a:solidFill>
                <a:latin typeface="Times New Roman"/>
                <a:ea typeface="Times New Roman"/>
                <a:cs typeface="Times New Roman"/>
                <a:sym typeface="Times New Roman"/>
              </a:rPr>
              <a:t>(4) 1:1 binary relationship types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y="0" x="0"/>
          <a:ext cy="0" cx="0"/>
          <a:chOff y="0" x="0"/>
          <a:chExt cy="0" cx="0"/>
        </a:xfrm>
      </p:grpSpPr>
      <p:sp>
        <p:nvSpPr>
          <p:cNvPr id="221" name="Shape 221"/>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222" name="Shape 222"/>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223" name="Shape 223"/>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224" name="Shape 224"/>
          <p:cNvSpPr txBox="1"/>
          <p:nvPr>
            <p:ph type="title"/>
          </p:nvPr>
        </p:nvSpPr>
        <p:spPr>
          <a:xfrm>
            <a:off y="304800" x="574675"/>
            <a:ext cy="1216024" cx="80010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Logical Data Model</a:t>
            </a:r>
          </a:p>
        </p:txBody>
      </p:sp>
      <p:sp>
        <p:nvSpPr>
          <p:cNvPr id="225" name="Shape 225"/>
          <p:cNvSpPr txBox="1"/>
          <p:nvPr>
            <p:ph idx="1" type="body"/>
          </p:nvPr>
        </p:nvSpPr>
        <p:spPr>
          <a:xfrm>
            <a:off y="1752600" x="304800"/>
            <a:ext cy="4114800" cx="8534399"/>
          </a:xfrm>
          <a:prstGeom prst="rect">
            <a:avLst/>
          </a:prstGeom>
          <a:noFill/>
          <a:ln>
            <a:noFill/>
          </a:ln>
        </p:spPr>
        <p:txBody>
          <a:bodyPr bIns="45700" rIns="91425" lIns="91425" tIns="45700" anchor="t" anchorCtr="0">
            <a:noAutofit/>
          </a:bodyPr>
          <a:lstStyle/>
          <a:p>
            <a:pPr algn="l" rtl="0" lvl="0" marR="0" indent="-469900" marL="469900">
              <a:lnSpc>
                <a:spcPct val="100000"/>
              </a:lnSpc>
              <a:spcBef>
                <a:spcPts val="0"/>
              </a:spcBef>
              <a:spcAft>
                <a:spcPts val="0"/>
              </a:spcAft>
              <a:buClr>
                <a:schemeClr val="accent2"/>
              </a:buClr>
              <a:buSzPct val="25000"/>
              <a:buFont typeface="Noto Symbol"/>
              <a:buNone/>
            </a:pPr>
            <a:r>
              <a:rPr strike="noStrike" u="none" b="1" cap="none" baseline="0" sz="2400" lang="en-US" i="0">
                <a:solidFill>
                  <a:schemeClr val="dk1"/>
                </a:solidFill>
                <a:latin typeface="Times New Roman"/>
                <a:ea typeface="Times New Roman"/>
                <a:cs typeface="Times New Roman"/>
                <a:sym typeface="Times New Roman"/>
              </a:rPr>
              <a:t>(a)</a:t>
            </a:r>
            <a:r>
              <a:rPr strike="noStrike" u="none" b="1" cap="none" baseline="0" sz="2400" lang="en-US" i="0">
                <a:solidFill>
                  <a:schemeClr val="dk1"/>
                </a:solidFill>
                <a:latin typeface="Verdana"/>
                <a:ea typeface="Verdana"/>
                <a:cs typeface="Verdana"/>
                <a:sym typeface="Verdana"/>
              </a:rPr>
              <a:t> </a:t>
            </a:r>
            <a:r>
              <a:rPr strike="noStrike" u="none" b="1" cap="none" baseline="0" sz="2400" lang="en-US" i="1">
                <a:solidFill>
                  <a:schemeClr val="dk1"/>
                </a:solidFill>
                <a:latin typeface="Times New Roman"/>
                <a:ea typeface="Times New Roman"/>
                <a:cs typeface="Times New Roman"/>
                <a:sym typeface="Times New Roman"/>
              </a:rPr>
              <a:t>Mandatory </a:t>
            </a:r>
            <a:r>
              <a:rPr strike="noStrike" u="none" b="1" cap="none" baseline="0" sz="2400" lang="en-US" i="0">
                <a:solidFill>
                  <a:schemeClr val="dk1"/>
                </a:solidFill>
                <a:latin typeface="Times New Roman"/>
                <a:ea typeface="Times New Roman"/>
                <a:cs typeface="Times New Roman"/>
                <a:sym typeface="Times New Roman"/>
              </a:rPr>
              <a:t>participation on </a:t>
            </a:r>
            <a:r>
              <a:rPr strike="noStrike" u="none" b="1" cap="none" baseline="0" sz="2400" lang="en-US" i="1">
                <a:solidFill>
                  <a:schemeClr val="dk1"/>
                </a:solidFill>
                <a:latin typeface="Times New Roman"/>
                <a:ea typeface="Times New Roman"/>
                <a:cs typeface="Times New Roman"/>
                <a:sym typeface="Times New Roman"/>
              </a:rPr>
              <a:t>both</a:t>
            </a:r>
            <a:r>
              <a:rPr strike="noStrike" u="none" b="1" cap="none" baseline="0" sz="2400" lang="en-US" i="0">
                <a:solidFill>
                  <a:schemeClr val="dk1"/>
                </a:solidFill>
                <a:latin typeface="Times New Roman"/>
                <a:ea typeface="Times New Roman"/>
                <a:cs typeface="Times New Roman"/>
                <a:sym typeface="Times New Roman"/>
              </a:rPr>
              <a:t> sides of 1:1 relationship</a:t>
            </a:r>
            <a:r>
              <a:rPr strike="noStrike" u="none" b="0" cap="none" baseline="0" sz="2400" lang="en-US" i="0">
                <a:solidFill>
                  <a:schemeClr val="dk1"/>
                </a:solidFill>
                <a:latin typeface="Times New Roman"/>
                <a:ea typeface="Times New Roman"/>
                <a:cs typeface="Times New Roman"/>
                <a:sym typeface="Times New Roman"/>
              </a:rPr>
              <a:t> </a:t>
            </a:r>
          </a:p>
          <a:p>
            <a:pPr algn="l" rtl="0" lvl="1" marR="0" indent="-438150" marL="908050">
              <a:lnSpc>
                <a:spcPct val="75000"/>
              </a:lnSpc>
              <a:spcBef>
                <a:spcPts val="480"/>
              </a:spcBef>
              <a:spcAft>
                <a:spcPts val="0"/>
              </a:spcAft>
              <a:buClr>
                <a:schemeClr val="accent2"/>
              </a:buClr>
              <a:buFont typeface="Noto Symbol"/>
              <a:buNone/>
            </a:pPr>
            <a:r>
              <a:t/>
            </a:r>
            <a:endParaRPr strike="noStrike" u="none" b="0" cap="none" baseline="0" sz="2400" i="0">
              <a:solidFill>
                <a:schemeClr val="dk1"/>
              </a:solidFill>
              <a:latin typeface="Times New Roman"/>
              <a:ea typeface="Times New Roman"/>
              <a:cs typeface="Times New Roman"/>
              <a:sym typeface="Times New Roman"/>
            </a:endParaRPr>
          </a:p>
          <a:p>
            <a:pPr algn="l" rtl="0" lvl="1" marR="0" indent="-438150" marL="908050">
              <a:lnSpc>
                <a:spcPct val="100000"/>
              </a:lnSpc>
              <a:spcBef>
                <a:spcPts val="480"/>
              </a:spcBef>
              <a:spcAft>
                <a:spcPts val="0"/>
              </a:spcAft>
              <a:buClr>
                <a:schemeClr val="accent2"/>
              </a:buClr>
              <a:buSzPct val="100000"/>
              <a:buFont typeface="Noto Symbol"/>
              <a:buChar char="■"/>
            </a:pPr>
            <a:r>
              <a:rPr strike="noStrike" u="none" b="1" cap="none" baseline="0" sz="2400" lang="en-US" i="0">
                <a:solidFill>
                  <a:schemeClr val="dk1"/>
                </a:solidFill>
                <a:latin typeface="Times New Roman"/>
                <a:ea typeface="Times New Roman"/>
                <a:cs typeface="Times New Roman"/>
                <a:sym typeface="Times New Roman"/>
              </a:rPr>
              <a:t>Combine entities involved into one relation and choose one of the primary keys of original entities to be primary key of new relation, while other (if one exists) is used as an alternate key.</a:t>
            </a:r>
          </a:p>
          <a:p>
            <a:pPr algn="l" rtl="0" lvl="1" marR="0" indent="-285750" marL="908050">
              <a:lnSpc>
                <a:spcPct val="100000"/>
              </a:lnSpc>
              <a:spcBef>
                <a:spcPts val="480"/>
              </a:spcBef>
              <a:spcAft>
                <a:spcPts val="0"/>
              </a:spcAft>
              <a:buClr>
                <a:schemeClr val="accent2"/>
              </a:buClr>
              <a:buFont typeface="Noto Symbol"/>
              <a:buNone/>
            </a:pPr>
            <a:r>
              <a:t/>
            </a:r>
            <a:endParaRPr strike="noStrike" u="none" b="1" cap="none" baseline="0" sz="2400" i="0">
              <a:solidFill>
                <a:schemeClr val="dk1"/>
              </a:solidFill>
              <a:latin typeface="Times New Roman"/>
              <a:ea typeface="Times New Roman"/>
              <a:cs typeface="Times New Roman"/>
              <a:sym typeface="Times New Roman"/>
            </a:endParaRPr>
          </a:p>
          <a:p>
            <a:pPr algn="l" rtl="0" lvl="0" marR="0" indent="-469900" marL="469900">
              <a:lnSpc>
                <a:spcPct val="100000"/>
              </a:lnSpc>
              <a:spcBef>
                <a:spcPts val="520"/>
              </a:spcBef>
              <a:spcAft>
                <a:spcPts val="0"/>
              </a:spcAft>
              <a:buClr>
                <a:schemeClr val="accent2"/>
              </a:buClr>
              <a:buSzPct val="25000"/>
              <a:buFont typeface="Noto Symbol"/>
              <a:buNone/>
            </a:pPr>
            <a:r>
              <a:rPr strike="noStrike" u="none" b="1" cap="none" baseline="0" sz="2600" lang="en-US" i="0">
                <a:solidFill>
                  <a:schemeClr val="dk1"/>
                </a:solidFill>
                <a:latin typeface="Verdana"/>
                <a:ea typeface="Verdana"/>
                <a:cs typeface="Verdana"/>
                <a:sym typeface="Verdana"/>
              </a:rPr>
              <a:t>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y="0" x="0"/>
          <a:ext cy="0" cx="0"/>
          <a:chOff y="0" x="0"/>
          <a:chExt cy="0" cx="0"/>
        </a:xfrm>
      </p:grpSpPr>
      <p:sp>
        <p:nvSpPr>
          <p:cNvPr id="231" name="Shape 231"/>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232" name="Shape 232"/>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233" name="Shape 233"/>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234" name="Shape 234"/>
          <p:cNvSpPr txBox="1"/>
          <p:nvPr>
            <p:ph type="title"/>
          </p:nvPr>
        </p:nvSpPr>
        <p:spPr>
          <a:xfrm>
            <a:off y="304800" x="574675"/>
            <a:ext cy="1216024" cx="80010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Logical Data Model</a:t>
            </a:r>
          </a:p>
        </p:txBody>
      </p:sp>
      <p:sp>
        <p:nvSpPr>
          <p:cNvPr id="235" name="Shape 235"/>
          <p:cNvSpPr txBox="1"/>
          <p:nvPr>
            <p:ph idx="1" type="body"/>
          </p:nvPr>
        </p:nvSpPr>
        <p:spPr>
          <a:xfrm>
            <a:off y="1600200" x="228600"/>
            <a:ext cy="3340100" cx="8001000"/>
          </a:xfrm>
          <a:prstGeom prst="rect">
            <a:avLst/>
          </a:prstGeom>
          <a:noFill/>
          <a:ln>
            <a:noFill/>
          </a:ln>
        </p:spPr>
        <p:txBody>
          <a:bodyPr bIns="45700" rIns="91425" lIns="91425" tIns="45700" anchor="t" anchorCtr="0">
            <a:noAutofit/>
          </a:bodyPr>
          <a:lstStyle/>
          <a:p>
            <a:pPr algn="just" rtl="0" lvl="0" marR="0" indent="-469900" marL="469900">
              <a:lnSpc>
                <a:spcPct val="100000"/>
              </a:lnSpc>
              <a:spcBef>
                <a:spcPts val="0"/>
              </a:spcBef>
              <a:spcAft>
                <a:spcPts val="0"/>
              </a:spcAft>
              <a:buClr>
                <a:schemeClr val="accent2"/>
              </a:buClr>
              <a:buSzPct val="25000"/>
              <a:buFont typeface="Noto Symbol"/>
              <a:buNone/>
            </a:pPr>
            <a:r>
              <a:rPr strike="noStrike" u="none" b="1" cap="none" baseline="0" sz="3000" lang="en-US" i="0">
                <a:solidFill>
                  <a:schemeClr val="dk1"/>
                </a:solidFill>
                <a:latin typeface="Times New Roman"/>
                <a:ea typeface="Times New Roman"/>
                <a:cs typeface="Times New Roman"/>
                <a:sym typeface="Times New Roman"/>
              </a:rPr>
              <a:t>(b) </a:t>
            </a:r>
            <a:r>
              <a:rPr strike="noStrike" u="none" b="1" cap="none" baseline="0" sz="3000" lang="en-US" i="1">
                <a:solidFill>
                  <a:schemeClr val="dk1"/>
                </a:solidFill>
                <a:latin typeface="Times New Roman"/>
                <a:ea typeface="Times New Roman"/>
                <a:cs typeface="Times New Roman"/>
                <a:sym typeface="Times New Roman"/>
              </a:rPr>
              <a:t>Mandatory</a:t>
            </a:r>
            <a:r>
              <a:rPr strike="noStrike" u="none" b="1" cap="none" baseline="0" sz="3000" lang="en-US" i="0">
                <a:solidFill>
                  <a:schemeClr val="dk1"/>
                </a:solidFill>
                <a:latin typeface="Times New Roman"/>
                <a:ea typeface="Times New Roman"/>
                <a:cs typeface="Times New Roman"/>
                <a:sym typeface="Times New Roman"/>
              </a:rPr>
              <a:t> participation on </a:t>
            </a:r>
            <a:r>
              <a:rPr strike="noStrike" u="none" b="1" cap="none" baseline="0" sz="3000" lang="en-US" i="1">
                <a:solidFill>
                  <a:schemeClr val="dk1"/>
                </a:solidFill>
                <a:latin typeface="Times New Roman"/>
                <a:ea typeface="Times New Roman"/>
                <a:cs typeface="Times New Roman"/>
                <a:sym typeface="Times New Roman"/>
              </a:rPr>
              <a:t>one</a:t>
            </a:r>
            <a:r>
              <a:rPr strike="noStrike" u="none" b="1" cap="none" baseline="0" sz="3000" lang="en-US" i="0">
                <a:solidFill>
                  <a:schemeClr val="dk1"/>
                </a:solidFill>
                <a:latin typeface="Times New Roman"/>
                <a:ea typeface="Times New Roman"/>
                <a:cs typeface="Times New Roman"/>
                <a:sym typeface="Times New Roman"/>
              </a:rPr>
              <a:t> side of a 1:1 relationship</a:t>
            </a:r>
          </a:p>
          <a:p>
            <a:pPr algn="just" rtl="0" lvl="0" marR="0" indent="-469900" marL="469900">
              <a:lnSpc>
                <a:spcPct val="75000"/>
              </a:lnSpc>
              <a:spcBef>
                <a:spcPts val="600"/>
              </a:spcBef>
              <a:spcAft>
                <a:spcPts val="0"/>
              </a:spcAft>
              <a:buClr>
                <a:schemeClr val="accent2"/>
              </a:buClr>
              <a:buFont typeface="Noto Symbol"/>
              <a:buNone/>
            </a:pPr>
            <a:r>
              <a:t/>
            </a:r>
            <a:endParaRPr strike="noStrike" u="none" b="1" cap="none" baseline="0" sz="3000" i="0">
              <a:solidFill>
                <a:schemeClr val="dk1"/>
              </a:solidFill>
              <a:latin typeface="Times New Roman"/>
              <a:ea typeface="Times New Roman"/>
              <a:cs typeface="Times New Roman"/>
              <a:sym typeface="Times New Roman"/>
            </a:endParaRPr>
          </a:p>
          <a:p>
            <a:pPr algn="l" rtl="0" lvl="1" marR="0" indent="-438150" marL="908050">
              <a:lnSpc>
                <a:spcPct val="100000"/>
              </a:lnSpc>
              <a:spcBef>
                <a:spcPts val="440"/>
              </a:spcBef>
              <a:spcAft>
                <a:spcPts val="0"/>
              </a:spcAft>
              <a:buClr>
                <a:schemeClr val="accent2"/>
              </a:buClr>
              <a:buSzPct val="100000"/>
              <a:buFont typeface="Noto Symbol"/>
              <a:buChar char="■"/>
            </a:pPr>
            <a:r>
              <a:rPr strike="noStrike" u="none" b="1" cap="none" baseline="0" sz="2200" lang="en-US" i="0">
                <a:solidFill>
                  <a:schemeClr val="dk1"/>
                </a:solidFill>
                <a:latin typeface="Times New Roman"/>
                <a:ea typeface="Times New Roman"/>
                <a:cs typeface="Times New Roman"/>
                <a:sym typeface="Times New Roman"/>
              </a:rPr>
              <a:t>Identify parent and child entities using participation constraints. </a:t>
            </a:r>
          </a:p>
          <a:p>
            <a:pPr algn="l" rtl="0" lvl="1" marR="0" indent="-438150" marL="908050">
              <a:lnSpc>
                <a:spcPct val="100000"/>
              </a:lnSpc>
              <a:spcBef>
                <a:spcPts val="440"/>
              </a:spcBef>
              <a:spcAft>
                <a:spcPts val="0"/>
              </a:spcAft>
              <a:buClr>
                <a:schemeClr val="accent2"/>
              </a:buClr>
              <a:buSzPct val="100000"/>
              <a:buFont typeface="Noto Symbol"/>
              <a:buChar char="■"/>
            </a:pPr>
            <a:r>
              <a:rPr strike="noStrike" u="none" b="1" cap="none" baseline="0" sz="2200" lang="en-US" i="0">
                <a:solidFill>
                  <a:schemeClr val="dk1"/>
                </a:solidFill>
                <a:latin typeface="Times New Roman"/>
                <a:ea typeface="Times New Roman"/>
                <a:cs typeface="Times New Roman"/>
                <a:sym typeface="Times New Roman"/>
              </a:rPr>
              <a:t>Entity with optional participation is designated parent entity, and other entity designated child entity. </a:t>
            </a:r>
          </a:p>
          <a:p>
            <a:pPr algn="l" rtl="0" lvl="1" marR="0" indent="-438150" marL="908050">
              <a:lnSpc>
                <a:spcPct val="100000"/>
              </a:lnSpc>
              <a:spcBef>
                <a:spcPts val="440"/>
              </a:spcBef>
              <a:spcAft>
                <a:spcPts val="0"/>
              </a:spcAft>
              <a:buClr>
                <a:schemeClr val="accent2"/>
              </a:buClr>
              <a:buSzPct val="100000"/>
              <a:buFont typeface="Noto Symbol"/>
              <a:buChar char="■"/>
            </a:pPr>
            <a:r>
              <a:rPr strike="noStrike" u="none" b="1" cap="none" baseline="0" sz="2200" lang="en-US" i="0">
                <a:solidFill>
                  <a:schemeClr val="dk1"/>
                </a:solidFill>
                <a:latin typeface="Times New Roman"/>
                <a:ea typeface="Times New Roman"/>
                <a:cs typeface="Times New Roman"/>
                <a:sym typeface="Times New Roman"/>
              </a:rPr>
              <a:t>Copy of primary key of parent placed in relation representing child entity. </a:t>
            </a:r>
          </a:p>
          <a:p>
            <a:pPr algn="l" rtl="0" lvl="1" marR="0" indent="-438150" marL="908050">
              <a:lnSpc>
                <a:spcPct val="100000"/>
              </a:lnSpc>
              <a:spcBef>
                <a:spcPts val="440"/>
              </a:spcBef>
              <a:spcAft>
                <a:spcPts val="0"/>
              </a:spcAft>
              <a:buClr>
                <a:schemeClr val="accent2"/>
              </a:buClr>
              <a:buSzPct val="100000"/>
              <a:buFont typeface="Noto Symbol"/>
              <a:buChar char="■"/>
            </a:pPr>
            <a:r>
              <a:rPr strike="noStrike" u="none" b="1" cap="none" baseline="0" sz="2200" lang="en-US" i="0">
                <a:solidFill>
                  <a:schemeClr val="dk1"/>
                </a:solidFill>
                <a:latin typeface="Times New Roman"/>
                <a:ea typeface="Times New Roman"/>
                <a:cs typeface="Times New Roman"/>
                <a:sym typeface="Times New Roman"/>
              </a:rPr>
              <a:t>If relationship has one or more attributes, these attributes should follow the posting of the primary key to the child relation.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y="0" x="0"/>
          <a:ext cy="0" cx="0"/>
          <a:chOff y="0" x="0"/>
          <a:chExt cy="0" cx="0"/>
        </a:xfrm>
      </p:grpSpPr>
      <p:sp>
        <p:nvSpPr>
          <p:cNvPr id="241" name="Shape 241"/>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242" name="Shape 242"/>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243" name="Shape 243"/>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244" name="Shape 244"/>
          <p:cNvSpPr txBox="1"/>
          <p:nvPr>
            <p:ph type="title"/>
          </p:nvPr>
        </p:nvSpPr>
        <p:spPr>
          <a:xfrm>
            <a:off y="304800" x="574675"/>
            <a:ext cy="1216024" cx="80010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Logical Data Model</a:t>
            </a:r>
          </a:p>
        </p:txBody>
      </p:sp>
      <p:sp>
        <p:nvSpPr>
          <p:cNvPr id="245" name="Shape 245"/>
          <p:cNvSpPr txBox="1"/>
          <p:nvPr>
            <p:ph idx="1" type="body"/>
          </p:nvPr>
        </p:nvSpPr>
        <p:spPr>
          <a:xfrm>
            <a:off y="1752600" x="381000"/>
            <a:ext cy="3340100" cx="7758112"/>
          </a:xfrm>
          <a:prstGeom prst="rect">
            <a:avLst/>
          </a:prstGeom>
          <a:noFill/>
          <a:ln>
            <a:noFill/>
          </a:ln>
        </p:spPr>
        <p:txBody>
          <a:bodyPr bIns="45700" rIns="91425" lIns="91425" tIns="45700" anchor="t" anchorCtr="0">
            <a:noAutofit/>
          </a:bodyPr>
          <a:lstStyle/>
          <a:p>
            <a:pPr algn="just" rtl="0" lvl="0" marR="0" indent="-469900" marL="469900">
              <a:lnSpc>
                <a:spcPct val="100000"/>
              </a:lnSpc>
              <a:spcBef>
                <a:spcPts val="0"/>
              </a:spcBef>
              <a:spcAft>
                <a:spcPts val="0"/>
              </a:spcAft>
              <a:buClr>
                <a:schemeClr val="accent2"/>
              </a:buClr>
              <a:buSzPct val="25000"/>
              <a:buFont typeface="Noto Symbol"/>
              <a:buNone/>
            </a:pPr>
            <a:r>
              <a:rPr strike="noStrike" u="none" b="1" cap="none" baseline="0" sz="3000" lang="en-US" i="0">
                <a:solidFill>
                  <a:schemeClr val="dk1"/>
                </a:solidFill>
                <a:latin typeface="Times New Roman"/>
                <a:ea typeface="Times New Roman"/>
                <a:cs typeface="Times New Roman"/>
                <a:sym typeface="Times New Roman"/>
              </a:rPr>
              <a:t>(b) </a:t>
            </a:r>
            <a:r>
              <a:rPr strike="noStrike" u="none" b="1" cap="none" baseline="0" sz="3000" lang="en-US" i="1">
                <a:solidFill>
                  <a:schemeClr val="dk1"/>
                </a:solidFill>
                <a:latin typeface="Times New Roman"/>
                <a:ea typeface="Times New Roman"/>
                <a:cs typeface="Times New Roman"/>
                <a:sym typeface="Times New Roman"/>
              </a:rPr>
              <a:t>Mandatory</a:t>
            </a:r>
            <a:r>
              <a:rPr strike="noStrike" u="none" b="1" cap="none" baseline="0" sz="3000" lang="en-US" i="0">
                <a:solidFill>
                  <a:schemeClr val="dk1"/>
                </a:solidFill>
                <a:latin typeface="Times New Roman"/>
                <a:ea typeface="Times New Roman"/>
                <a:cs typeface="Times New Roman"/>
                <a:sym typeface="Times New Roman"/>
              </a:rPr>
              <a:t> participation on </a:t>
            </a:r>
            <a:r>
              <a:rPr strike="noStrike" u="none" b="1" cap="none" baseline="0" sz="3000" lang="en-US" i="1">
                <a:solidFill>
                  <a:schemeClr val="dk1"/>
                </a:solidFill>
                <a:latin typeface="Times New Roman"/>
                <a:ea typeface="Times New Roman"/>
                <a:cs typeface="Times New Roman"/>
                <a:sym typeface="Times New Roman"/>
              </a:rPr>
              <a:t>one</a:t>
            </a:r>
            <a:r>
              <a:rPr strike="noStrike" u="none" b="1" cap="none" baseline="0" sz="3000" lang="en-US" i="0">
                <a:solidFill>
                  <a:schemeClr val="dk1"/>
                </a:solidFill>
                <a:latin typeface="Times New Roman"/>
                <a:ea typeface="Times New Roman"/>
                <a:cs typeface="Times New Roman"/>
                <a:sym typeface="Times New Roman"/>
              </a:rPr>
              <a:t> side of a 1:1 relationship - Example</a:t>
            </a:r>
          </a:p>
          <a:p>
            <a:pPr algn="l" rtl="0" lvl="0" marR="0" indent="-279400" marL="469900">
              <a:spcBef>
                <a:spcPts val="600"/>
              </a:spcBef>
              <a:spcAft>
                <a:spcPts val="0"/>
              </a:spcAft>
              <a:buClr>
                <a:schemeClr val="accent2"/>
              </a:buClr>
              <a:buFont typeface="Noto Symbol"/>
              <a:buNone/>
            </a:pPr>
            <a:r>
              <a:t/>
            </a:r>
            <a:endParaRPr strike="noStrike" u="none" b="1" cap="none" baseline="0" sz="3000" i="0">
              <a:solidFill>
                <a:schemeClr val="dk1"/>
              </a:solidFill>
              <a:latin typeface="Times New Roman"/>
              <a:ea typeface="Times New Roman"/>
              <a:cs typeface="Times New Roman"/>
              <a:sym typeface="Times New Roman"/>
            </a:endParaRPr>
          </a:p>
        </p:txBody>
      </p:sp>
      <p:pic>
        <p:nvPicPr>
          <p:cNvPr id="246" name="Shape 246"/>
          <p:cNvPicPr preferRelativeResize="0"/>
          <p:nvPr/>
        </p:nvPicPr>
        <p:blipFill rotWithShape="1">
          <a:blip r:embed="rId3">
            <a:alphaModFix/>
          </a:blip>
          <a:srcRect t="58824" b="0" r="0" l="0"/>
          <a:stretch/>
        </p:blipFill>
        <p:spPr>
          <a:xfrm>
            <a:off y="4800600" x="914400"/>
            <a:ext cy="1066799" cx="74676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y="0" x="0"/>
          <a:ext cy="0" cx="0"/>
          <a:chOff y="0" x="0"/>
          <a:chExt cy="0" cx="0"/>
        </a:xfrm>
      </p:grpSpPr>
      <p:sp>
        <p:nvSpPr>
          <p:cNvPr id="252" name="Shape 252"/>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253" name="Shape 253"/>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254" name="Shape 254"/>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255" name="Shape 255"/>
          <p:cNvSpPr txBox="1"/>
          <p:nvPr>
            <p:ph type="title"/>
          </p:nvPr>
        </p:nvSpPr>
        <p:spPr>
          <a:xfrm>
            <a:off y="304800" x="574675"/>
            <a:ext cy="1216024" cx="8569325"/>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Local Logical Data Model</a:t>
            </a:r>
          </a:p>
        </p:txBody>
      </p:sp>
      <p:sp>
        <p:nvSpPr>
          <p:cNvPr id="256" name="Shape 256"/>
          <p:cNvSpPr txBox="1"/>
          <p:nvPr>
            <p:ph idx="1" type="body"/>
          </p:nvPr>
        </p:nvSpPr>
        <p:spPr>
          <a:xfrm>
            <a:off y="1676400" x="533400"/>
            <a:ext cy="3340100" cx="7839074"/>
          </a:xfrm>
          <a:prstGeom prst="rect">
            <a:avLst/>
          </a:prstGeom>
          <a:noFill/>
          <a:ln>
            <a:noFill/>
          </a:ln>
        </p:spPr>
        <p:txBody>
          <a:bodyPr bIns="45700" rIns="91425" lIns="91425" tIns="45700" anchor="t" anchorCtr="0">
            <a:noAutofit/>
          </a:bodyPr>
          <a:lstStyle/>
          <a:p>
            <a:pPr algn="l" rtl="0" lvl="0" marR="0" indent="-469900" marL="469900">
              <a:lnSpc>
                <a:spcPct val="90000"/>
              </a:lnSpc>
              <a:spcBef>
                <a:spcPts val="0"/>
              </a:spcBef>
              <a:spcAft>
                <a:spcPts val="0"/>
              </a:spcAft>
              <a:buClr>
                <a:schemeClr val="accent2"/>
              </a:buClr>
              <a:buSzPct val="25000"/>
              <a:buFont typeface="Noto Symbol"/>
              <a:buNone/>
            </a:pPr>
            <a:r>
              <a:rPr strike="noStrike" u="none" b="1" cap="none" baseline="0" sz="3000" lang="en-US" i="0">
                <a:solidFill>
                  <a:schemeClr val="dk1"/>
                </a:solidFill>
                <a:latin typeface="Times New Roman"/>
                <a:ea typeface="Times New Roman"/>
                <a:cs typeface="Times New Roman"/>
                <a:sym typeface="Times New Roman"/>
              </a:rPr>
              <a:t>(c)</a:t>
            </a:r>
            <a:r>
              <a:rPr strike="noStrike" u="none" b="1" cap="none" baseline="0" sz="3000" lang="en-US" i="0">
                <a:solidFill>
                  <a:schemeClr val="dk1"/>
                </a:solidFill>
                <a:latin typeface="Verdana"/>
                <a:ea typeface="Verdana"/>
                <a:cs typeface="Verdana"/>
                <a:sym typeface="Verdana"/>
              </a:rPr>
              <a:t> </a:t>
            </a:r>
            <a:r>
              <a:rPr strike="noStrike" u="none" b="1" cap="none" baseline="0" sz="3000" lang="en-US" i="1">
                <a:solidFill>
                  <a:schemeClr val="dk1"/>
                </a:solidFill>
                <a:latin typeface="Times New Roman"/>
                <a:ea typeface="Times New Roman"/>
                <a:cs typeface="Times New Roman"/>
                <a:sym typeface="Times New Roman"/>
              </a:rPr>
              <a:t>Optional</a:t>
            </a:r>
            <a:r>
              <a:rPr strike="noStrike" u="none" b="1" cap="none" baseline="0" sz="3000" lang="en-US" i="0">
                <a:solidFill>
                  <a:schemeClr val="dk1"/>
                </a:solidFill>
                <a:latin typeface="Times New Roman"/>
                <a:ea typeface="Times New Roman"/>
                <a:cs typeface="Times New Roman"/>
                <a:sym typeface="Times New Roman"/>
              </a:rPr>
              <a:t> participation on </a:t>
            </a:r>
            <a:r>
              <a:rPr strike="noStrike" u="none" b="1" cap="none" baseline="0" sz="3000" lang="en-US" i="1">
                <a:solidFill>
                  <a:schemeClr val="dk1"/>
                </a:solidFill>
                <a:latin typeface="Times New Roman"/>
                <a:ea typeface="Times New Roman"/>
                <a:cs typeface="Times New Roman"/>
                <a:sym typeface="Times New Roman"/>
              </a:rPr>
              <a:t>both</a:t>
            </a:r>
            <a:r>
              <a:rPr strike="noStrike" u="none" b="1" cap="none" baseline="0" sz="3000" lang="en-US" i="0">
                <a:solidFill>
                  <a:schemeClr val="dk1"/>
                </a:solidFill>
                <a:latin typeface="Times New Roman"/>
                <a:ea typeface="Times New Roman"/>
                <a:cs typeface="Times New Roman"/>
                <a:sym typeface="Times New Roman"/>
              </a:rPr>
              <a:t> sides of a 1:1 relationship</a:t>
            </a:r>
          </a:p>
          <a:p>
            <a:pPr algn="l" rtl="0" lvl="1" marR="0" indent="-438150" marL="908050">
              <a:lnSpc>
                <a:spcPct val="90000"/>
              </a:lnSpc>
              <a:spcBef>
                <a:spcPts val="560"/>
              </a:spcBef>
              <a:spcAft>
                <a:spcPts val="0"/>
              </a:spcAft>
              <a:buClr>
                <a:schemeClr val="accent2"/>
              </a:buClr>
              <a:buSzPct val="100000"/>
              <a:buFont typeface="Noto Symbol"/>
              <a:buChar char="■"/>
            </a:pPr>
            <a:r>
              <a:rPr strike="noStrike" u="none" b="1" cap="none" baseline="0" sz="2800" lang="en-US" i="0">
                <a:solidFill>
                  <a:schemeClr val="dk1"/>
                </a:solidFill>
                <a:latin typeface="Times New Roman"/>
                <a:ea typeface="Times New Roman"/>
                <a:cs typeface="Times New Roman"/>
                <a:sym typeface="Times New Roman"/>
              </a:rPr>
              <a:t>Designation of the parent and child entities is arbitrary unless can find out more about the relationship.</a:t>
            </a:r>
          </a:p>
          <a:p>
            <a:pPr algn="l" rtl="0" lvl="0" marR="0" indent="-292100" marL="469900">
              <a:spcBef>
                <a:spcPts val="560"/>
              </a:spcBef>
              <a:spcAft>
                <a:spcPts val="0"/>
              </a:spcAft>
              <a:buClr>
                <a:schemeClr val="accent2"/>
              </a:buClr>
              <a:buFont typeface="Noto Symbol"/>
              <a:buNone/>
            </a:pPr>
            <a:r>
              <a:t/>
            </a:r>
            <a:endParaRPr strike="noStrike" u="none" b="1" cap="none" baseline="0" sz="2800" i="0">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y="0" x="0"/>
          <a:ext cy="0" cx="0"/>
          <a:chOff y="0" x="0"/>
          <a:chExt cy="0" cx="0"/>
        </a:xfrm>
      </p:grpSpPr>
      <p:sp>
        <p:nvSpPr>
          <p:cNvPr id="262" name="Shape 262"/>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263" name="Shape 263"/>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264" name="Shape 264"/>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265" name="Shape 265"/>
          <p:cNvSpPr txBox="1"/>
          <p:nvPr>
            <p:ph type="title"/>
          </p:nvPr>
        </p:nvSpPr>
        <p:spPr>
          <a:xfrm>
            <a:off y="304800" x="574675"/>
            <a:ext cy="1216024" cx="8569325"/>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Local Logical Data Model</a:t>
            </a:r>
          </a:p>
        </p:txBody>
      </p:sp>
      <p:sp>
        <p:nvSpPr>
          <p:cNvPr id="266" name="Shape 266"/>
          <p:cNvSpPr txBox="1"/>
          <p:nvPr>
            <p:ph idx="1" type="body"/>
          </p:nvPr>
        </p:nvSpPr>
        <p:spPr>
          <a:xfrm>
            <a:off y="1676400" x="533400"/>
            <a:ext cy="3340100" cx="7839074"/>
          </a:xfrm>
          <a:prstGeom prst="rect">
            <a:avLst/>
          </a:prstGeom>
          <a:noFill/>
          <a:ln>
            <a:noFill/>
          </a:ln>
        </p:spPr>
        <p:txBody>
          <a:bodyPr bIns="45700" rIns="91425" lIns="91425" tIns="45700" anchor="t" anchorCtr="0">
            <a:noAutofit/>
          </a:bodyPr>
          <a:lstStyle/>
          <a:p>
            <a:pPr algn="l" rtl="0" lvl="0" marR="0" indent="-469900" marL="469900">
              <a:lnSpc>
                <a:spcPct val="90000"/>
              </a:lnSpc>
              <a:spcBef>
                <a:spcPts val="0"/>
              </a:spcBef>
              <a:spcAft>
                <a:spcPts val="0"/>
              </a:spcAft>
              <a:buClr>
                <a:schemeClr val="accent2"/>
              </a:buClr>
              <a:buSzPct val="25000"/>
              <a:buFont typeface="Noto Symbol"/>
              <a:buNone/>
            </a:pPr>
            <a:r>
              <a:rPr strike="noStrike" u="none" b="1" cap="none" baseline="0" sz="3000" lang="en-US" i="0">
                <a:solidFill>
                  <a:schemeClr val="dk1"/>
                </a:solidFill>
                <a:latin typeface="Times New Roman"/>
                <a:ea typeface="Times New Roman"/>
                <a:cs typeface="Times New Roman"/>
                <a:sym typeface="Times New Roman"/>
              </a:rPr>
              <a:t>(c)</a:t>
            </a:r>
            <a:r>
              <a:rPr strike="noStrike" u="none" b="1" cap="none" baseline="0" sz="3000" lang="en-US" i="0">
                <a:solidFill>
                  <a:schemeClr val="dk1"/>
                </a:solidFill>
                <a:latin typeface="Verdana"/>
                <a:ea typeface="Verdana"/>
                <a:cs typeface="Verdana"/>
                <a:sym typeface="Verdana"/>
              </a:rPr>
              <a:t> </a:t>
            </a:r>
            <a:r>
              <a:rPr strike="noStrike" u="none" b="1" cap="none" baseline="0" sz="3000" lang="en-US" i="1">
                <a:solidFill>
                  <a:schemeClr val="dk1"/>
                </a:solidFill>
                <a:latin typeface="Times New Roman"/>
                <a:ea typeface="Times New Roman"/>
                <a:cs typeface="Times New Roman"/>
                <a:sym typeface="Times New Roman"/>
              </a:rPr>
              <a:t>Optional</a:t>
            </a:r>
            <a:r>
              <a:rPr strike="noStrike" u="none" b="1" cap="none" baseline="0" sz="3000" lang="en-US" i="0">
                <a:solidFill>
                  <a:schemeClr val="dk1"/>
                </a:solidFill>
                <a:latin typeface="Times New Roman"/>
                <a:ea typeface="Times New Roman"/>
                <a:cs typeface="Times New Roman"/>
                <a:sym typeface="Times New Roman"/>
              </a:rPr>
              <a:t> participation on </a:t>
            </a:r>
            <a:r>
              <a:rPr strike="noStrike" u="none" b="1" cap="none" baseline="0" sz="3000" lang="en-US" i="1">
                <a:solidFill>
                  <a:schemeClr val="dk1"/>
                </a:solidFill>
                <a:latin typeface="Times New Roman"/>
                <a:ea typeface="Times New Roman"/>
                <a:cs typeface="Times New Roman"/>
                <a:sym typeface="Times New Roman"/>
              </a:rPr>
              <a:t>both</a:t>
            </a:r>
            <a:r>
              <a:rPr strike="noStrike" u="none" b="1" cap="none" baseline="0" sz="3000" lang="en-US" i="0">
                <a:solidFill>
                  <a:schemeClr val="dk1"/>
                </a:solidFill>
                <a:latin typeface="Times New Roman"/>
                <a:ea typeface="Times New Roman"/>
                <a:cs typeface="Times New Roman"/>
                <a:sym typeface="Times New Roman"/>
              </a:rPr>
              <a:t> sides of a 1:1 relationship</a:t>
            </a:r>
          </a:p>
          <a:p>
            <a:pPr algn="l" rtl="0" lvl="1" marR="0" indent="-298450" marL="908050">
              <a:lnSpc>
                <a:spcPct val="75000"/>
              </a:lnSpc>
              <a:spcBef>
                <a:spcPts val="440"/>
              </a:spcBef>
              <a:spcAft>
                <a:spcPts val="0"/>
              </a:spcAft>
              <a:buClr>
                <a:schemeClr val="accent2"/>
              </a:buClr>
              <a:buFont typeface="Noto Symbol"/>
              <a:buNone/>
            </a:pPr>
            <a:r>
              <a:t/>
            </a:r>
            <a:endParaRPr strike="noStrike" u="none" b="1" cap="none" baseline="0" sz="2200" i="0">
              <a:solidFill>
                <a:schemeClr val="dk1"/>
              </a:solidFill>
              <a:latin typeface="Times New Roman"/>
              <a:ea typeface="Times New Roman"/>
              <a:cs typeface="Times New Roman"/>
              <a:sym typeface="Times New Roman"/>
            </a:endParaRPr>
          </a:p>
          <a:p>
            <a:pPr algn="l" rtl="0" lvl="0" marR="0" indent="-469900" marL="469900">
              <a:lnSpc>
                <a:spcPct val="90000"/>
              </a:lnSpc>
              <a:spcBef>
                <a:spcPts val="480"/>
              </a:spcBef>
              <a:spcAft>
                <a:spcPts val="0"/>
              </a:spcAft>
              <a:buClr>
                <a:schemeClr val="accent2"/>
              </a:buClr>
              <a:buSzPct val="100000"/>
              <a:buFont typeface="Noto Symbol"/>
              <a:buChar char="□"/>
            </a:pPr>
            <a:r>
              <a:rPr strike="noStrike" u="none" b="1" cap="none" baseline="0" sz="2400" lang="en-US" i="0">
                <a:solidFill>
                  <a:schemeClr val="dk1"/>
                </a:solidFill>
                <a:latin typeface="Times New Roman"/>
                <a:ea typeface="Times New Roman"/>
                <a:cs typeface="Times New Roman"/>
                <a:sym typeface="Times New Roman"/>
              </a:rPr>
              <a:t>Consider 1:1 Staff </a:t>
            </a:r>
            <a:r>
              <a:rPr strike="noStrike" u="none" b="1" cap="none" baseline="0" sz="2400" lang="en-US" i="1">
                <a:solidFill>
                  <a:schemeClr val="dk1"/>
                </a:solidFill>
                <a:latin typeface="Times New Roman"/>
                <a:ea typeface="Times New Roman"/>
                <a:cs typeface="Times New Roman"/>
                <a:sym typeface="Times New Roman"/>
              </a:rPr>
              <a:t>Uses</a:t>
            </a:r>
            <a:r>
              <a:rPr strike="noStrike" u="none" b="1" cap="none" baseline="0" sz="2400" lang="en-US" i="0">
                <a:solidFill>
                  <a:schemeClr val="dk1"/>
                </a:solidFill>
                <a:latin typeface="Times New Roman"/>
                <a:ea typeface="Times New Roman"/>
                <a:cs typeface="Times New Roman"/>
                <a:sym typeface="Times New Roman"/>
              </a:rPr>
              <a:t> Car relationship with optional participation on both sides. Assume majority of cars, but not all, are used by staff and only minority of staff use cars. </a:t>
            </a:r>
          </a:p>
          <a:p>
            <a:pPr algn="l" rtl="0" lvl="0" marR="0" indent="-469900" marL="469900">
              <a:lnSpc>
                <a:spcPct val="90000"/>
              </a:lnSpc>
              <a:spcBef>
                <a:spcPts val="480"/>
              </a:spcBef>
              <a:spcAft>
                <a:spcPts val="0"/>
              </a:spcAft>
              <a:buClr>
                <a:schemeClr val="accent2"/>
              </a:buClr>
              <a:buSzPct val="100000"/>
              <a:buFont typeface="Noto Symbol"/>
              <a:buChar char="□"/>
            </a:pPr>
            <a:r>
              <a:rPr strike="noStrike" u="none" b="1" cap="none" baseline="0" sz="2400" lang="en-US" i="0">
                <a:solidFill>
                  <a:schemeClr val="dk1"/>
                </a:solidFill>
                <a:latin typeface="Times New Roman"/>
                <a:ea typeface="Times New Roman"/>
                <a:cs typeface="Times New Roman"/>
                <a:sym typeface="Times New Roman"/>
              </a:rPr>
              <a:t>Car entity, although optional, is closer to being mandatory than Staff entity. Therefore designate Staff as parent entity and Car as child entity.</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y="0" x="0"/>
          <a:ext cy="0" cx="0"/>
          <a:chOff y="0" x="0"/>
          <a:chExt cy="0" cx="0"/>
        </a:xfrm>
      </p:grpSpPr>
      <p:sp>
        <p:nvSpPr>
          <p:cNvPr id="272" name="Shape 272"/>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273" name="Shape 273"/>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274" name="Shape 274"/>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275" name="Shape 275"/>
          <p:cNvSpPr txBox="1"/>
          <p:nvPr>
            <p:ph type="title"/>
          </p:nvPr>
        </p:nvSpPr>
        <p:spPr>
          <a:xfrm>
            <a:off y="304800" x="228600"/>
            <a:ext cy="1216024" cx="7954962"/>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Logical Data Model</a:t>
            </a:r>
          </a:p>
        </p:txBody>
      </p:sp>
      <p:sp>
        <p:nvSpPr>
          <p:cNvPr id="276" name="Shape 276"/>
          <p:cNvSpPr txBox="1"/>
          <p:nvPr>
            <p:ph idx="1" type="body"/>
          </p:nvPr>
        </p:nvSpPr>
        <p:spPr>
          <a:xfrm>
            <a:off y="1676400" x="609600"/>
            <a:ext cy="4267199" cx="8229600"/>
          </a:xfrm>
          <a:prstGeom prst="rect">
            <a:avLst/>
          </a:prstGeom>
          <a:noFill/>
          <a:ln>
            <a:noFill/>
          </a:ln>
        </p:spPr>
        <p:txBody>
          <a:bodyPr bIns="45700" rIns="91425" lIns="91425" tIns="45700" anchor="t" anchorCtr="0">
            <a:noAutofit/>
          </a:bodyPr>
          <a:lstStyle/>
          <a:p>
            <a:pPr algn="l" rtl="0" lvl="0" marR="0" indent="-469900" marL="469900">
              <a:lnSpc>
                <a:spcPct val="100000"/>
              </a:lnSpc>
              <a:spcBef>
                <a:spcPts val="0"/>
              </a:spcBef>
              <a:spcAft>
                <a:spcPts val="0"/>
              </a:spcAft>
              <a:buClr>
                <a:schemeClr val="accent2"/>
              </a:buClr>
              <a:buSzPct val="25000"/>
              <a:buFont typeface="Noto Symbol"/>
              <a:buNone/>
            </a:pPr>
            <a:r>
              <a:rPr strike="noStrike" u="none" b="1" cap="none" baseline="0" sz="3000" lang="en-US" i="0">
                <a:solidFill>
                  <a:schemeClr val="dk1"/>
                </a:solidFill>
                <a:latin typeface="Times New Roman"/>
                <a:ea typeface="Times New Roman"/>
                <a:cs typeface="Times New Roman"/>
                <a:sym typeface="Times New Roman"/>
              </a:rPr>
              <a:t>(5) 1:1 recursive relationships - follow rules for participation for a 1:1 relationship</a:t>
            </a:r>
            <a:r>
              <a:rPr strike="noStrike" u="none" b="1" cap="none" baseline="0" sz="2600" lang="en-US" i="0">
                <a:solidFill>
                  <a:schemeClr val="dk1"/>
                </a:solidFill>
                <a:latin typeface="Times New Roman"/>
                <a:ea typeface="Times New Roman"/>
                <a:cs typeface="Times New Roman"/>
                <a:sym typeface="Times New Roman"/>
              </a:rPr>
              <a:t>.</a:t>
            </a:r>
          </a:p>
          <a:p>
            <a:pPr algn="l" rtl="0" lvl="0" marR="0" indent="-469900" marL="469900">
              <a:lnSpc>
                <a:spcPct val="100000"/>
              </a:lnSpc>
              <a:spcBef>
                <a:spcPts val="520"/>
              </a:spcBef>
              <a:spcAft>
                <a:spcPts val="0"/>
              </a:spcAft>
              <a:buClr>
                <a:schemeClr val="accent2"/>
              </a:buClr>
              <a:buFont typeface="Noto Symbol"/>
              <a:buNone/>
            </a:pPr>
            <a:r>
              <a:t/>
            </a:r>
            <a:endParaRPr strike="noStrike" u="none" b="1" cap="none" baseline="0" sz="2600" i="0">
              <a:solidFill>
                <a:schemeClr val="dk1"/>
              </a:solidFill>
              <a:latin typeface="Times New Roman"/>
              <a:ea typeface="Times New Roman"/>
              <a:cs typeface="Times New Roman"/>
              <a:sym typeface="Times New Roman"/>
            </a:endParaRPr>
          </a:p>
          <a:p>
            <a:pPr algn="just" rtl="0" lvl="1" marR="0" indent="-438150" marL="908050">
              <a:lnSpc>
                <a:spcPct val="100000"/>
              </a:lnSpc>
              <a:spcBef>
                <a:spcPts val="560"/>
              </a:spcBef>
              <a:spcAft>
                <a:spcPts val="0"/>
              </a:spcAft>
              <a:buClr>
                <a:schemeClr val="accent2"/>
              </a:buClr>
              <a:buSzPct val="100000"/>
              <a:buFont typeface="Noto Symbol"/>
              <a:buChar char="■"/>
            </a:pPr>
            <a:r>
              <a:rPr strike="noStrike" u="none" b="1" cap="none" baseline="0" sz="2800" lang="en-US" i="0">
                <a:solidFill>
                  <a:schemeClr val="dk1"/>
                </a:solidFill>
                <a:latin typeface="Times New Roman"/>
                <a:ea typeface="Times New Roman"/>
                <a:cs typeface="Times New Roman"/>
                <a:sym typeface="Times New Roman"/>
              </a:rPr>
              <a:t>(a) mandatory participation on both sides</a:t>
            </a:r>
          </a:p>
          <a:p>
            <a:pPr algn="just" rtl="0" lvl="1" marR="0" indent="-260350" marL="908050">
              <a:lnSpc>
                <a:spcPct val="100000"/>
              </a:lnSpc>
              <a:spcBef>
                <a:spcPts val="560"/>
              </a:spcBef>
              <a:spcAft>
                <a:spcPts val="0"/>
              </a:spcAft>
              <a:buClr>
                <a:schemeClr val="accent2"/>
              </a:buClr>
              <a:buFont typeface="Noto Symbol"/>
              <a:buNone/>
            </a:pPr>
            <a:r>
              <a:t/>
            </a:r>
            <a:endParaRPr strike="noStrike" u="none" b="1" cap="none" baseline="0" sz="2800" i="0">
              <a:solidFill>
                <a:schemeClr val="dk1"/>
              </a:solidFill>
              <a:latin typeface="Times New Roman"/>
              <a:ea typeface="Times New Roman"/>
              <a:cs typeface="Times New Roman"/>
              <a:sym typeface="Times New Roman"/>
            </a:endParaRPr>
          </a:p>
          <a:p>
            <a:pPr algn="just" rtl="0" lvl="1" marR="0" indent="-438150" marL="908050">
              <a:lnSpc>
                <a:spcPct val="100000"/>
              </a:lnSpc>
              <a:spcBef>
                <a:spcPts val="560"/>
              </a:spcBef>
              <a:spcAft>
                <a:spcPts val="0"/>
              </a:spcAft>
              <a:buClr>
                <a:schemeClr val="accent2"/>
              </a:buClr>
              <a:buSzPct val="100000"/>
              <a:buFont typeface="Noto Symbol"/>
              <a:buChar char="■"/>
            </a:pPr>
            <a:r>
              <a:rPr strike="noStrike" u="none" b="1" cap="none" baseline="0" sz="2800" lang="en-US" i="0">
                <a:solidFill>
                  <a:schemeClr val="dk1"/>
                </a:solidFill>
                <a:latin typeface="Times New Roman"/>
                <a:ea typeface="Times New Roman"/>
                <a:cs typeface="Times New Roman"/>
                <a:sym typeface="Times New Roman"/>
              </a:rPr>
              <a:t>(b) mandatory participation on only one side</a:t>
            </a:r>
          </a:p>
          <a:p>
            <a:pPr algn="just" rtl="0" lvl="1" marR="0" indent="-260350" marL="908050">
              <a:lnSpc>
                <a:spcPct val="100000"/>
              </a:lnSpc>
              <a:spcBef>
                <a:spcPts val="560"/>
              </a:spcBef>
              <a:spcAft>
                <a:spcPts val="0"/>
              </a:spcAft>
              <a:buClr>
                <a:schemeClr val="accent2"/>
              </a:buClr>
              <a:buFont typeface="Noto Symbol"/>
              <a:buNone/>
            </a:pPr>
            <a:r>
              <a:t/>
            </a:r>
            <a:endParaRPr strike="noStrike" u="none" b="1" cap="none" baseline="0" sz="2800" i="0">
              <a:solidFill>
                <a:schemeClr val="dk1"/>
              </a:solidFill>
              <a:latin typeface="Times New Roman"/>
              <a:ea typeface="Times New Roman"/>
              <a:cs typeface="Times New Roman"/>
              <a:sym typeface="Times New Roman"/>
            </a:endParaRPr>
          </a:p>
          <a:p>
            <a:pPr algn="just" rtl="0" lvl="1" marR="0" indent="-438150" marL="908050">
              <a:lnSpc>
                <a:spcPct val="100000"/>
              </a:lnSpc>
              <a:spcBef>
                <a:spcPts val="560"/>
              </a:spcBef>
              <a:spcAft>
                <a:spcPts val="0"/>
              </a:spcAft>
              <a:buClr>
                <a:schemeClr val="accent2"/>
              </a:buClr>
              <a:buSzPct val="100000"/>
              <a:buFont typeface="Noto Symbol"/>
              <a:buChar char="■"/>
            </a:pPr>
            <a:r>
              <a:rPr strike="noStrike" u="none" b="1" cap="none" baseline="0" sz="2800" lang="en-US" i="0">
                <a:solidFill>
                  <a:schemeClr val="dk1"/>
                </a:solidFill>
                <a:latin typeface="Times New Roman"/>
                <a:ea typeface="Times New Roman"/>
                <a:cs typeface="Times New Roman"/>
                <a:sym typeface="Times New Roman"/>
              </a:rPr>
              <a:t>(c) optional participation on both sides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y="0" x="0"/>
          <a:ext cy="0" cx="0"/>
          <a:chOff y="0" x="0"/>
          <a:chExt cy="0" cx="0"/>
        </a:xfrm>
      </p:grpSpPr>
      <p:sp>
        <p:nvSpPr>
          <p:cNvPr id="282" name="Shape 282"/>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283" name="Shape 283"/>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284" name="Shape 284"/>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285" name="Shape 285"/>
          <p:cNvSpPr txBox="1"/>
          <p:nvPr>
            <p:ph type="title"/>
          </p:nvPr>
        </p:nvSpPr>
        <p:spPr>
          <a:xfrm>
            <a:off y="304800" x="228600"/>
            <a:ext cy="1216024" cx="7954962"/>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Logical Data Model</a:t>
            </a:r>
          </a:p>
        </p:txBody>
      </p:sp>
      <p:sp>
        <p:nvSpPr>
          <p:cNvPr id="286" name="Shape 286"/>
          <p:cNvSpPr txBox="1"/>
          <p:nvPr>
            <p:ph idx="1" type="body"/>
          </p:nvPr>
        </p:nvSpPr>
        <p:spPr>
          <a:xfrm>
            <a:off y="1676400" x="609600"/>
            <a:ext cy="3340100" cx="7791450"/>
          </a:xfrm>
          <a:prstGeom prst="rect">
            <a:avLst/>
          </a:prstGeom>
          <a:noFill/>
          <a:ln>
            <a:noFill/>
          </a:ln>
        </p:spPr>
        <p:txBody>
          <a:bodyPr bIns="45700" rIns="91425" lIns="91425" tIns="45700" anchor="t" anchorCtr="0">
            <a:noAutofit/>
          </a:bodyPr>
          <a:lstStyle/>
          <a:p>
            <a:pPr algn="l" rtl="0" lvl="0" marR="0" indent="-469900" marL="469900">
              <a:lnSpc>
                <a:spcPct val="100000"/>
              </a:lnSpc>
              <a:spcBef>
                <a:spcPts val="0"/>
              </a:spcBef>
              <a:spcAft>
                <a:spcPts val="0"/>
              </a:spcAft>
              <a:buClr>
                <a:schemeClr val="accent2"/>
              </a:buClr>
              <a:buSzPct val="25000"/>
              <a:buFont typeface="Noto Symbol"/>
              <a:buNone/>
            </a:pPr>
            <a:r>
              <a:rPr strike="noStrike" u="none" b="1" cap="none" baseline="0" sz="3000" lang="en-US" i="0">
                <a:solidFill>
                  <a:schemeClr val="dk1"/>
                </a:solidFill>
                <a:latin typeface="Times New Roman"/>
                <a:ea typeface="Times New Roman"/>
                <a:cs typeface="Times New Roman"/>
                <a:sym typeface="Times New Roman"/>
              </a:rPr>
              <a:t>(5) 1:1 recursive relationships </a:t>
            </a:r>
          </a:p>
          <a:p>
            <a:pPr algn="l" rtl="0" lvl="0" marR="0" indent="-469900" marL="469900">
              <a:lnSpc>
                <a:spcPct val="100000"/>
              </a:lnSpc>
              <a:spcBef>
                <a:spcPts val="600"/>
              </a:spcBef>
              <a:spcAft>
                <a:spcPts val="0"/>
              </a:spcAft>
              <a:buClr>
                <a:schemeClr val="accent2"/>
              </a:buClr>
              <a:buFont typeface="Noto Symbol"/>
              <a:buNone/>
            </a:pPr>
            <a:r>
              <a:t/>
            </a:r>
            <a:endParaRPr strike="noStrike" u="none" b="1" cap="none" baseline="0" sz="3000" i="0">
              <a:solidFill>
                <a:schemeClr val="dk1"/>
              </a:solidFill>
              <a:latin typeface="Times New Roman"/>
              <a:ea typeface="Times New Roman"/>
              <a:cs typeface="Times New Roman"/>
              <a:sym typeface="Times New Roman"/>
            </a:endParaRPr>
          </a:p>
          <a:p>
            <a:pPr algn="l" rtl="0" lvl="0" marR="0" indent="-469900" marL="469900">
              <a:lnSpc>
                <a:spcPct val="100000"/>
              </a:lnSpc>
              <a:spcBef>
                <a:spcPts val="520"/>
              </a:spcBef>
              <a:spcAft>
                <a:spcPts val="0"/>
              </a:spcAft>
              <a:buClr>
                <a:schemeClr val="accent2"/>
              </a:buClr>
              <a:buSzPct val="100000"/>
              <a:buFont typeface="Noto Symbol"/>
              <a:buChar char="□"/>
            </a:pPr>
            <a:r>
              <a:rPr strike="noStrike" u="sng" b="1" cap="none" baseline="0" sz="2600" lang="en-US" i="0">
                <a:solidFill>
                  <a:schemeClr val="dk1"/>
                </a:solidFill>
                <a:latin typeface="Times New Roman"/>
                <a:ea typeface="Times New Roman"/>
                <a:cs typeface="Times New Roman"/>
                <a:sym typeface="Times New Roman"/>
              </a:rPr>
              <a:t>(a) mandatory participation on both sides:</a:t>
            </a:r>
            <a:r>
              <a:rPr strike="noStrike" u="none" b="1" cap="none" baseline="0" sz="2600" lang="en-US" i="0">
                <a:solidFill>
                  <a:schemeClr val="dk1"/>
                </a:solidFill>
                <a:latin typeface="Times New Roman"/>
                <a:ea typeface="Times New Roman"/>
                <a:cs typeface="Times New Roman"/>
                <a:sym typeface="Times New Roman"/>
              </a:rPr>
              <a:t> single relation with two copies of the primary key. </a:t>
            </a:r>
          </a:p>
        </p:txBody>
      </p:sp>
      <p:pic>
        <p:nvPicPr>
          <p:cNvPr id="287" name="Shape 287"/>
          <p:cNvPicPr preferRelativeResize="0"/>
          <p:nvPr/>
        </p:nvPicPr>
        <p:blipFill rotWithShape="1">
          <a:blip r:embed="rId3">
            <a:alphaModFix/>
          </a:blip>
          <a:srcRect t="0" b="72608" r="21505" l="37634"/>
          <a:stretch/>
        </p:blipFill>
        <p:spPr>
          <a:xfrm>
            <a:off y="1524000" x="5943600"/>
            <a:ext cy="1295400" cx="2895600"/>
          </a:xfrm>
          <a:prstGeom prst="rect">
            <a:avLst/>
          </a:prstGeom>
          <a:noFill/>
          <a:ln>
            <a:noFill/>
          </a:ln>
        </p:spPr>
      </p:pic>
      <p:pic>
        <p:nvPicPr>
          <p:cNvPr id="288" name="Shape 288"/>
          <p:cNvPicPr preferRelativeResize="0"/>
          <p:nvPr/>
        </p:nvPicPr>
        <p:blipFill rotWithShape="1">
          <a:blip r:embed="rId4">
            <a:alphaModFix/>
          </a:blip>
          <a:srcRect t="50503" b="45857" r="70736" l="25425"/>
          <a:stretch/>
        </p:blipFill>
        <p:spPr>
          <a:xfrm>
            <a:off y="1752600" x="7239000"/>
            <a:ext cy="304799" cx="304799"/>
          </a:xfrm>
          <a:prstGeom prst="rect">
            <a:avLst/>
          </a:prstGeom>
          <a:noFill/>
          <a:ln>
            <a:noFill/>
          </a:ln>
        </p:spPr>
      </p:pic>
      <p:pic>
        <p:nvPicPr>
          <p:cNvPr id="289" name="Shape 289"/>
          <p:cNvPicPr preferRelativeResize="0"/>
          <p:nvPr/>
        </p:nvPicPr>
        <p:blipFill rotWithShape="1">
          <a:blip r:embed="rId4">
            <a:alphaModFix/>
          </a:blip>
          <a:srcRect t="51412" b="45857" r="70736" l="25425"/>
          <a:stretch/>
        </p:blipFill>
        <p:spPr>
          <a:xfrm>
            <a:off y="2133600" x="7543800"/>
            <a:ext cy="228600" cx="3047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sp>
        <p:nvSpPr>
          <p:cNvPr id="105" name="Shape 105"/>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106" name="Shape 106"/>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107" name="Shape 107"/>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108" name="Shape 108"/>
          <p:cNvSpPr txBox="1"/>
          <p:nvPr>
            <p:ph type="title"/>
          </p:nvPr>
        </p:nvSpPr>
        <p:spPr>
          <a:xfrm>
            <a:off y="914400" x="228600"/>
            <a:ext cy="533399" cx="7696199"/>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Times New Roman"/>
              <a:buNone/>
            </a:pPr>
            <a:r>
              <a:rPr strike="noStrike" u="none" b="1" cap="none" baseline="0" sz="3000" lang="en-US" i="0">
                <a:solidFill>
                  <a:schemeClr val="dk2"/>
                </a:solidFill>
                <a:latin typeface="Times New Roman"/>
                <a:ea typeface="Times New Roman"/>
                <a:cs typeface="Times New Roman"/>
                <a:sym typeface="Times New Roman"/>
              </a:rPr>
              <a:t>Build and Validate Logical Data Model</a:t>
            </a:r>
          </a:p>
        </p:txBody>
      </p:sp>
      <p:sp>
        <p:nvSpPr>
          <p:cNvPr id="109" name="Shape 109"/>
          <p:cNvSpPr txBox="1"/>
          <p:nvPr>
            <p:ph idx="1" type="body"/>
          </p:nvPr>
        </p:nvSpPr>
        <p:spPr>
          <a:xfrm>
            <a:off y="1828800" x="533400"/>
            <a:ext cy="3340100" cx="7758112"/>
          </a:xfrm>
          <a:prstGeom prst="rect">
            <a:avLst/>
          </a:prstGeom>
          <a:noFill/>
          <a:ln>
            <a:noFill/>
          </a:ln>
        </p:spPr>
        <p:txBody>
          <a:bodyPr bIns="44450" rIns="90475" lIns="90475" tIns="44450" anchor="t" anchorCtr="0">
            <a:noAutofit/>
          </a:bodyPr>
          <a:lstStyle/>
          <a:p>
            <a:pPr algn="l" rtl="0" lvl="0" marR="0" indent="-469900" marL="469900">
              <a:lnSpc>
                <a:spcPct val="80000"/>
              </a:lnSpc>
              <a:spcBef>
                <a:spcPts val="0"/>
              </a:spcBef>
              <a:spcAft>
                <a:spcPts val="0"/>
              </a:spcAft>
              <a:buClr>
                <a:schemeClr val="accent2"/>
              </a:buClr>
              <a:buSzPct val="25000"/>
              <a:buFont typeface="Noto Symbol"/>
              <a:buNone/>
            </a:pPr>
            <a:r>
              <a:rPr strike="noStrike" u="none" b="1" cap="none" baseline="0" sz="2600" lang="en-US" i="0">
                <a:solidFill>
                  <a:schemeClr val="dk1"/>
                </a:solidFill>
                <a:latin typeface="Verdana"/>
                <a:ea typeface="Verdana"/>
                <a:cs typeface="Verdana"/>
                <a:sym typeface="Verdana"/>
              </a:rPr>
              <a:t>	</a:t>
            </a:r>
            <a:r>
              <a:rPr strike="noStrike" u="none" b="1" cap="none" baseline="0" sz="3200" lang="en-US" i="0">
                <a:solidFill>
                  <a:schemeClr val="dk1"/>
                </a:solidFill>
                <a:latin typeface="Times New Roman"/>
                <a:ea typeface="Times New Roman"/>
                <a:cs typeface="Times New Roman"/>
                <a:sym typeface="Times New Roman"/>
              </a:rPr>
              <a:t>How to derive a set of relations (relational schema) from a conceptual data model</a:t>
            </a:r>
          </a:p>
          <a:p>
            <a:pPr algn="l" rtl="0" lvl="0" marR="0" indent="-469900" marL="469900">
              <a:lnSpc>
                <a:spcPct val="80000"/>
              </a:lnSpc>
              <a:spcBef>
                <a:spcPts val="640"/>
              </a:spcBef>
              <a:spcAft>
                <a:spcPts val="0"/>
              </a:spcAft>
              <a:buClr>
                <a:schemeClr val="accent2"/>
              </a:buClr>
              <a:buFont typeface="Noto Symbol"/>
              <a:buNone/>
            </a:pPr>
            <a:r>
              <a:t/>
            </a:r>
            <a:endParaRPr strike="noStrike" u="none" b="1" cap="none" baseline="0" sz="3200" i="0">
              <a:solidFill>
                <a:schemeClr val="dk1"/>
              </a:solidFill>
              <a:latin typeface="Times New Roman"/>
              <a:ea typeface="Times New Roman"/>
              <a:cs typeface="Times New Roman"/>
              <a:sym typeface="Times New Roman"/>
            </a:endParaRPr>
          </a:p>
          <a:p>
            <a:pPr algn="l" rtl="0" lvl="0" marR="0" indent="-469900" marL="469900">
              <a:lnSpc>
                <a:spcPct val="80000"/>
              </a:lnSpc>
              <a:spcBef>
                <a:spcPts val="600"/>
              </a:spcBef>
              <a:spcAft>
                <a:spcPts val="0"/>
              </a:spcAft>
              <a:buClr>
                <a:schemeClr val="accent2"/>
              </a:buClr>
              <a:buSzPct val="25000"/>
              <a:buFont typeface="Noto Symbol"/>
              <a:buNone/>
            </a:pPr>
            <a:r>
              <a:rPr strike="noStrike" u="none" b="1" cap="none" baseline="0" sz="3000" lang="en-US" i="0">
                <a:solidFill>
                  <a:schemeClr val="dk1"/>
                </a:solidFill>
                <a:latin typeface="Times New Roman"/>
                <a:ea typeface="Times New Roman"/>
                <a:cs typeface="Times New Roman"/>
                <a:sym typeface="Times New Roman"/>
              </a:rPr>
              <a:t>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y="0" x="0"/>
          <a:ext cy="0" cx="0"/>
          <a:chOff y="0" x="0"/>
          <a:chExt cy="0" cx="0"/>
        </a:xfrm>
      </p:grpSpPr>
      <p:sp>
        <p:nvSpPr>
          <p:cNvPr id="295" name="Shape 295"/>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296" name="Shape 296"/>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297" name="Shape 297"/>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298" name="Shape 298"/>
          <p:cNvSpPr txBox="1"/>
          <p:nvPr>
            <p:ph type="title"/>
          </p:nvPr>
        </p:nvSpPr>
        <p:spPr>
          <a:xfrm>
            <a:off y="304800" x="228600"/>
            <a:ext cy="1216024" cx="7954962"/>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Logical Data Model</a:t>
            </a:r>
          </a:p>
        </p:txBody>
      </p:sp>
      <p:sp>
        <p:nvSpPr>
          <p:cNvPr id="299" name="Shape 299"/>
          <p:cNvSpPr txBox="1"/>
          <p:nvPr>
            <p:ph idx="1" type="body"/>
          </p:nvPr>
        </p:nvSpPr>
        <p:spPr>
          <a:xfrm>
            <a:off y="1676400" x="609600"/>
            <a:ext cy="3340100" cx="7791450"/>
          </a:xfrm>
          <a:prstGeom prst="rect">
            <a:avLst/>
          </a:prstGeom>
          <a:noFill/>
          <a:ln>
            <a:noFill/>
          </a:ln>
        </p:spPr>
        <p:txBody>
          <a:bodyPr bIns="45700" rIns="91425" lIns="91425" tIns="45700" anchor="t" anchorCtr="0">
            <a:noAutofit/>
          </a:bodyPr>
          <a:lstStyle/>
          <a:p>
            <a:pPr algn="l" rtl="0" lvl="0" marR="0" indent="-469900" marL="469900">
              <a:lnSpc>
                <a:spcPct val="100000"/>
              </a:lnSpc>
              <a:spcBef>
                <a:spcPts val="0"/>
              </a:spcBef>
              <a:spcAft>
                <a:spcPts val="0"/>
              </a:spcAft>
              <a:buClr>
                <a:schemeClr val="accent2"/>
              </a:buClr>
              <a:buSzPct val="25000"/>
              <a:buFont typeface="Noto Symbol"/>
              <a:buNone/>
            </a:pPr>
            <a:r>
              <a:rPr strike="noStrike" u="none" b="1" cap="none" baseline="0" sz="3000" lang="en-US" i="0">
                <a:solidFill>
                  <a:schemeClr val="dk1"/>
                </a:solidFill>
                <a:latin typeface="Times New Roman"/>
                <a:ea typeface="Times New Roman"/>
                <a:cs typeface="Times New Roman"/>
                <a:sym typeface="Times New Roman"/>
              </a:rPr>
              <a:t>(5) 1:1 recursive relationships </a:t>
            </a:r>
          </a:p>
          <a:p>
            <a:pPr algn="l" rtl="0" lvl="0" marR="0" indent="-469900" marL="469900">
              <a:lnSpc>
                <a:spcPct val="100000"/>
              </a:lnSpc>
              <a:spcBef>
                <a:spcPts val="600"/>
              </a:spcBef>
              <a:spcAft>
                <a:spcPts val="0"/>
              </a:spcAft>
              <a:buClr>
                <a:schemeClr val="accent2"/>
              </a:buClr>
              <a:buFont typeface="Noto Symbol"/>
              <a:buNone/>
            </a:pPr>
            <a:r>
              <a:t/>
            </a:r>
            <a:endParaRPr strike="noStrike" u="none" b="1" cap="none" baseline="0" sz="3000" i="0">
              <a:solidFill>
                <a:schemeClr val="dk1"/>
              </a:solidFill>
              <a:latin typeface="Times New Roman"/>
              <a:ea typeface="Times New Roman"/>
              <a:cs typeface="Times New Roman"/>
              <a:sym typeface="Times New Roman"/>
            </a:endParaRPr>
          </a:p>
          <a:p>
            <a:pPr algn="just" rtl="0" lvl="1" marR="0" indent="-438150" marL="908050">
              <a:lnSpc>
                <a:spcPct val="100000"/>
              </a:lnSpc>
              <a:spcBef>
                <a:spcPts val="440"/>
              </a:spcBef>
              <a:spcAft>
                <a:spcPts val="0"/>
              </a:spcAft>
              <a:buClr>
                <a:schemeClr val="accent2"/>
              </a:buClr>
              <a:buSzPct val="100000"/>
              <a:buFont typeface="Noto Symbol"/>
              <a:buChar char="■"/>
            </a:pPr>
            <a:r>
              <a:rPr strike="noStrike" u="sng" b="1" cap="none" baseline="0" sz="2200" lang="en-US" i="0">
                <a:solidFill>
                  <a:schemeClr val="dk1"/>
                </a:solidFill>
                <a:latin typeface="Times New Roman"/>
                <a:ea typeface="Times New Roman"/>
                <a:cs typeface="Times New Roman"/>
                <a:sym typeface="Times New Roman"/>
              </a:rPr>
              <a:t>(b) mandatory participation on only one side:</a:t>
            </a:r>
            <a:r>
              <a:rPr strike="noStrike" u="none" b="1" cap="none" baseline="0" sz="2200" lang="en-US" i="0">
                <a:solidFill>
                  <a:schemeClr val="dk1"/>
                </a:solidFill>
                <a:latin typeface="Times New Roman"/>
                <a:ea typeface="Times New Roman"/>
                <a:cs typeface="Times New Roman"/>
                <a:sym typeface="Times New Roman"/>
              </a:rPr>
              <a:t> option to create a single relation with two copies of the primary key, or create a new relation to represent the relationship. The new relation would only have two attributes, both copies of the primary key. </a:t>
            </a:r>
          </a:p>
        </p:txBody>
      </p:sp>
      <p:pic>
        <p:nvPicPr>
          <p:cNvPr id="300" name="Shape 300"/>
          <p:cNvPicPr preferRelativeResize="0"/>
          <p:nvPr/>
        </p:nvPicPr>
        <p:blipFill rotWithShape="1">
          <a:blip r:embed="rId3">
            <a:alphaModFix/>
          </a:blip>
          <a:srcRect t="0" b="72608" r="21505" l="37634"/>
          <a:stretch/>
        </p:blipFill>
        <p:spPr>
          <a:xfrm>
            <a:off y="1524000" x="5943600"/>
            <a:ext cy="1295400" cx="2895600"/>
          </a:xfrm>
          <a:prstGeom prst="rect">
            <a:avLst/>
          </a:prstGeom>
          <a:noFill/>
          <a:ln>
            <a:noFill/>
          </a:ln>
        </p:spPr>
      </p:pic>
      <p:pic>
        <p:nvPicPr>
          <p:cNvPr id="301" name="Shape 301"/>
          <p:cNvPicPr preferRelativeResize="0"/>
          <p:nvPr/>
        </p:nvPicPr>
        <p:blipFill rotWithShape="1">
          <a:blip r:embed="rId4">
            <a:alphaModFix/>
          </a:blip>
          <a:srcRect t="50503" b="45857" r="70736" l="25425"/>
          <a:stretch/>
        </p:blipFill>
        <p:spPr>
          <a:xfrm>
            <a:off y="1752600" x="7239000"/>
            <a:ext cy="304799" cx="30479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y="0" x="0"/>
          <a:ext cy="0" cx="0"/>
          <a:chOff y="0" x="0"/>
          <a:chExt cy="0" cx="0"/>
        </a:xfrm>
      </p:grpSpPr>
      <p:sp>
        <p:nvSpPr>
          <p:cNvPr id="307" name="Shape 307"/>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308" name="Shape 308"/>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309" name="Shape 309"/>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310" name="Shape 310"/>
          <p:cNvSpPr txBox="1"/>
          <p:nvPr>
            <p:ph type="title"/>
          </p:nvPr>
        </p:nvSpPr>
        <p:spPr>
          <a:xfrm>
            <a:off y="304800" x="228600"/>
            <a:ext cy="1216024" cx="7954962"/>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Logical Data Model</a:t>
            </a:r>
          </a:p>
        </p:txBody>
      </p:sp>
      <p:sp>
        <p:nvSpPr>
          <p:cNvPr id="311" name="Shape 311"/>
          <p:cNvSpPr txBox="1"/>
          <p:nvPr>
            <p:ph idx="1" type="body"/>
          </p:nvPr>
        </p:nvSpPr>
        <p:spPr>
          <a:xfrm>
            <a:off y="1676400" x="609600"/>
            <a:ext cy="3340100" cx="7791450"/>
          </a:xfrm>
          <a:prstGeom prst="rect">
            <a:avLst/>
          </a:prstGeom>
          <a:noFill/>
          <a:ln>
            <a:noFill/>
          </a:ln>
        </p:spPr>
        <p:txBody>
          <a:bodyPr bIns="45700" rIns="91425" lIns="91425" tIns="45700" anchor="t" anchorCtr="0">
            <a:noAutofit/>
          </a:bodyPr>
          <a:lstStyle/>
          <a:p>
            <a:pPr algn="l" rtl="0" lvl="0" marR="0" indent="-469900" marL="469900">
              <a:lnSpc>
                <a:spcPct val="100000"/>
              </a:lnSpc>
              <a:spcBef>
                <a:spcPts val="0"/>
              </a:spcBef>
              <a:spcAft>
                <a:spcPts val="0"/>
              </a:spcAft>
              <a:buClr>
                <a:schemeClr val="accent2"/>
              </a:buClr>
              <a:buSzPct val="25000"/>
              <a:buFont typeface="Noto Symbol"/>
              <a:buNone/>
            </a:pPr>
            <a:r>
              <a:rPr strike="noStrike" u="none" b="1" cap="none" baseline="0" sz="3000" lang="en-US" i="0">
                <a:solidFill>
                  <a:schemeClr val="dk1"/>
                </a:solidFill>
                <a:latin typeface="Times New Roman"/>
                <a:ea typeface="Times New Roman"/>
                <a:cs typeface="Times New Roman"/>
                <a:sym typeface="Times New Roman"/>
              </a:rPr>
              <a:t>(5) 1:1 recursive relationships </a:t>
            </a:r>
          </a:p>
          <a:p>
            <a:pPr algn="l" rtl="0" lvl="0" marR="0" indent="-469900" marL="469900">
              <a:lnSpc>
                <a:spcPct val="100000"/>
              </a:lnSpc>
              <a:spcBef>
                <a:spcPts val="600"/>
              </a:spcBef>
              <a:spcAft>
                <a:spcPts val="0"/>
              </a:spcAft>
              <a:buClr>
                <a:schemeClr val="accent2"/>
              </a:buClr>
              <a:buFont typeface="Noto Symbol"/>
              <a:buNone/>
            </a:pPr>
            <a:r>
              <a:t/>
            </a:r>
            <a:endParaRPr strike="noStrike" u="none" b="1" cap="none" baseline="0" sz="3000" i="0">
              <a:solidFill>
                <a:schemeClr val="dk1"/>
              </a:solidFill>
              <a:latin typeface="Times New Roman"/>
              <a:ea typeface="Times New Roman"/>
              <a:cs typeface="Times New Roman"/>
              <a:sym typeface="Times New Roman"/>
            </a:endParaRPr>
          </a:p>
          <a:p>
            <a:pPr algn="just" rtl="0" lvl="1" marR="0" indent="-438150" marL="908050">
              <a:lnSpc>
                <a:spcPct val="100000"/>
              </a:lnSpc>
              <a:spcBef>
                <a:spcPts val="440"/>
              </a:spcBef>
              <a:spcAft>
                <a:spcPts val="0"/>
              </a:spcAft>
              <a:buClr>
                <a:schemeClr val="accent2"/>
              </a:buClr>
              <a:buSzPct val="100000"/>
              <a:buFont typeface="Noto Symbol"/>
              <a:buChar char="■"/>
            </a:pPr>
            <a:r>
              <a:rPr strike="noStrike" u="sng" b="1" cap="none" baseline="0" sz="2200" lang="en-US" i="0">
                <a:solidFill>
                  <a:schemeClr val="dk1"/>
                </a:solidFill>
                <a:latin typeface="Times New Roman"/>
                <a:ea typeface="Times New Roman"/>
                <a:cs typeface="Times New Roman"/>
                <a:sym typeface="Times New Roman"/>
              </a:rPr>
              <a:t>(c) optional participation on both sides</a:t>
            </a:r>
            <a:r>
              <a:rPr strike="noStrike" u="none" b="1" cap="none" baseline="0" sz="2200" lang="en-US" i="0">
                <a:solidFill>
                  <a:schemeClr val="dk1"/>
                </a:solidFill>
                <a:latin typeface="Times New Roman"/>
                <a:ea typeface="Times New Roman"/>
                <a:cs typeface="Times New Roman"/>
                <a:sym typeface="Times New Roman"/>
              </a:rPr>
              <a:t>: create a new relation to represent the relationship. </a:t>
            </a:r>
          </a:p>
        </p:txBody>
      </p:sp>
      <p:pic>
        <p:nvPicPr>
          <p:cNvPr id="312" name="Shape 312"/>
          <p:cNvPicPr preferRelativeResize="0"/>
          <p:nvPr/>
        </p:nvPicPr>
        <p:blipFill rotWithShape="1">
          <a:blip r:embed="rId3">
            <a:alphaModFix/>
          </a:blip>
          <a:srcRect t="0" b="72608" r="21505" l="37634"/>
          <a:stretch/>
        </p:blipFill>
        <p:spPr>
          <a:xfrm>
            <a:off y="1447800" x="5943600"/>
            <a:ext cy="1295400" cx="289560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y="0" x="0"/>
          <a:ext cy="0" cx="0"/>
          <a:chOff y="0" x="0"/>
          <a:chExt cy="0" cx="0"/>
        </a:xfrm>
      </p:grpSpPr>
      <p:sp>
        <p:nvSpPr>
          <p:cNvPr id="318" name="Shape 318"/>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319" name="Shape 319"/>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320" name="Shape 320"/>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321" name="Shape 321"/>
          <p:cNvSpPr txBox="1"/>
          <p:nvPr>
            <p:ph type="title"/>
          </p:nvPr>
        </p:nvSpPr>
        <p:spPr>
          <a:xfrm>
            <a:off y="304800" x="574675"/>
            <a:ext cy="1216024" cx="80010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Logical Data Model</a:t>
            </a:r>
          </a:p>
        </p:txBody>
      </p:sp>
      <p:sp>
        <p:nvSpPr>
          <p:cNvPr id="322" name="Shape 322"/>
          <p:cNvSpPr txBox="1"/>
          <p:nvPr>
            <p:ph idx="1" type="body"/>
          </p:nvPr>
        </p:nvSpPr>
        <p:spPr>
          <a:xfrm>
            <a:off y="1676400" x="228600"/>
            <a:ext cy="3340100" cx="8915400"/>
          </a:xfrm>
          <a:prstGeom prst="rect">
            <a:avLst/>
          </a:prstGeom>
          <a:noFill/>
          <a:ln>
            <a:noFill/>
          </a:ln>
        </p:spPr>
        <p:txBody>
          <a:bodyPr bIns="45700" rIns="91425" lIns="91425" tIns="45700" anchor="t" anchorCtr="0">
            <a:noAutofit/>
          </a:bodyPr>
          <a:lstStyle/>
          <a:p>
            <a:pPr algn="l" rtl="0" lvl="0" marR="0" indent="-469900" marL="469900">
              <a:lnSpc>
                <a:spcPct val="90000"/>
              </a:lnSpc>
              <a:spcBef>
                <a:spcPts val="0"/>
              </a:spcBef>
              <a:spcAft>
                <a:spcPts val="0"/>
              </a:spcAft>
              <a:buClr>
                <a:schemeClr val="accent2"/>
              </a:buClr>
              <a:buSzPct val="25000"/>
              <a:buFont typeface="Noto Symbol"/>
              <a:buNone/>
            </a:pPr>
            <a:r>
              <a:rPr strike="noStrike" u="none" b="1" cap="none" baseline="0" sz="3000" lang="en-US" i="0">
                <a:solidFill>
                  <a:schemeClr val="dk1"/>
                </a:solidFill>
                <a:latin typeface="Times New Roman"/>
                <a:ea typeface="Times New Roman"/>
                <a:cs typeface="Times New Roman"/>
                <a:sym typeface="Times New Roman"/>
              </a:rPr>
              <a:t> (6)</a:t>
            </a:r>
            <a:r>
              <a:rPr strike="noStrike" u="none" b="1" cap="none" baseline="0" sz="3000" lang="en-US" i="0">
                <a:solidFill>
                  <a:schemeClr val="dk1"/>
                </a:solidFill>
                <a:latin typeface="Verdana"/>
                <a:ea typeface="Verdana"/>
                <a:cs typeface="Verdana"/>
                <a:sym typeface="Verdana"/>
              </a:rPr>
              <a:t> </a:t>
            </a:r>
            <a:r>
              <a:rPr strike="noStrike" u="none" b="1" cap="none" baseline="0" sz="3000" lang="en-US" i="0">
                <a:solidFill>
                  <a:schemeClr val="dk1"/>
                </a:solidFill>
                <a:latin typeface="Times New Roman"/>
                <a:ea typeface="Times New Roman"/>
                <a:cs typeface="Times New Roman"/>
                <a:sym typeface="Times New Roman"/>
              </a:rPr>
              <a:t>Superclass/subclass relationship types</a:t>
            </a:r>
          </a:p>
          <a:p>
            <a:pPr algn="l" rtl="0" lvl="1" marR="0" indent="-438150" marL="908050">
              <a:lnSpc>
                <a:spcPct val="9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Identify superclass as parent entity and subclass entity as child entity. </a:t>
            </a:r>
          </a:p>
          <a:p>
            <a:pPr algn="l" rtl="0" lvl="1" marR="0" indent="-438150" marL="908050">
              <a:lnSpc>
                <a:spcPct val="9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There are various options on how to represent such a relationship as one or more relations. </a:t>
            </a:r>
          </a:p>
          <a:p>
            <a:pPr algn="l" rtl="0" lvl="1" marR="0" indent="-438150" marL="908050">
              <a:lnSpc>
                <a:spcPct val="9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Most appropriate option is dependent on a number of factors such as:</a:t>
            </a:r>
          </a:p>
          <a:p>
            <a:pPr algn="l" rtl="0" lvl="2" marR="0" indent="-403225" marL="1304925">
              <a:lnSpc>
                <a:spcPct val="90000"/>
              </a:lnSpc>
              <a:spcBef>
                <a:spcPts val="460"/>
              </a:spcBef>
              <a:spcAft>
                <a:spcPts val="0"/>
              </a:spcAft>
              <a:buClr>
                <a:schemeClr val="accent2"/>
              </a:buClr>
              <a:buSzPct val="100000"/>
              <a:buFont typeface="Noto Symbol"/>
              <a:buChar char="□"/>
            </a:pPr>
            <a:r>
              <a:rPr strike="noStrike" u="none" b="1" cap="none" baseline="0" sz="2300" lang="en-US" i="0">
                <a:solidFill>
                  <a:schemeClr val="dk1"/>
                </a:solidFill>
                <a:latin typeface="Times New Roman"/>
                <a:ea typeface="Times New Roman"/>
                <a:cs typeface="Times New Roman"/>
                <a:sym typeface="Times New Roman"/>
              </a:rPr>
              <a:t>disjointness and participation constraints on the superclass/subclass relationship, </a:t>
            </a:r>
          </a:p>
          <a:p>
            <a:pPr algn="l" rtl="0" lvl="2" marR="0" indent="-403225" marL="1304925">
              <a:lnSpc>
                <a:spcPct val="90000"/>
              </a:lnSpc>
              <a:spcBef>
                <a:spcPts val="460"/>
              </a:spcBef>
              <a:spcAft>
                <a:spcPts val="0"/>
              </a:spcAft>
              <a:buClr>
                <a:schemeClr val="accent2"/>
              </a:buClr>
              <a:buSzPct val="100000"/>
              <a:buFont typeface="Noto Symbol"/>
              <a:buChar char="□"/>
            </a:pPr>
            <a:r>
              <a:rPr strike="noStrike" u="none" b="1" cap="none" baseline="0" sz="2300" lang="en-US" i="0">
                <a:solidFill>
                  <a:schemeClr val="dk1"/>
                </a:solidFill>
                <a:latin typeface="Times New Roman"/>
                <a:ea typeface="Times New Roman"/>
                <a:cs typeface="Times New Roman"/>
                <a:sym typeface="Times New Roman"/>
              </a:rPr>
              <a:t>whether subclasses are involved in distinct relationships,  </a:t>
            </a:r>
          </a:p>
          <a:p>
            <a:pPr algn="l" rtl="0" lvl="2" marR="0" indent="-403225" marL="1304925">
              <a:lnSpc>
                <a:spcPct val="90000"/>
              </a:lnSpc>
              <a:spcBef>
                <a:spcPts val="460"/>
              </a:spcBef>
              <a:spcAft>
                <a:spcPts val="0"/>
              </a:spcAft>
              <a:buClr>
                <a:schemeClr val="accent2"/>
              </a:buClr>
              <a:buSzPct val="100000"/>
              <a:buFont typeface="Noto Symbol"/>
              <a:buChar char="□"/>
            </a:pPr>
            <a:r>
              <a:rPr strike="noStrike" u="none" b="1" cap="none" baseline="0" sz="2300" lang="en-US" i="0">
                <a:solidFill>
                  <a:schemeClr val="dk1"/>
                </a:solidFill>
                <a:latin typeface="Times New Roman"/>
                <a:ea typeface="Times New Roman"/>
                <a:cs typeface="Times New Roman"/>
                <a:sym typeface="Times New Roman"/>
              </a:rPr>
              <a:t>number of participants in  superclass/subclass relationship.</a:t>
            </a:r>
            <a:r>
              <a:rPr strike="noStrike" u="none" b="1" cap="none" baseline="0" sz="2100" lang="en-US" i="0">
                <a:solidFill>
                  <a:schemeClr val="dk1"/>
                </a:solidFill>
                <a:latin typeface="Times New Roman"/>
                <a:ea typeface="Times New Roman"/>
                <a:cs typeface="Times New Roman"/>
                <a:sym typeface="Times New Roman"/>
              </a:rPr>
              <a:t>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y="0" x="0"/>
          <a:ext cy="0" cx="0"/>
          <a:chOff y="0" x="0"/>
          <a:chExt cy="0" cx="0"/>
        </a:xfrm>
      </p:grpSpPr>
      <p:sp>
        <p:nvSpPr>
          <p:cNvPr id="328" name="Shape 328"/>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329" name="Shape 329"/>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330" name="Shape 330"/>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331" name="Shape 331"/>
          <p:cNvSpPr txBox="1"/>
          <p:nvPr>
            <p:ph type="title"/>
          </p:nvPr>
        </p:nvSpPr>
        <p:spPr>
          <a:xfrm>
            <a:off y="914400" x="685800"/>
            <a:ext cy="533399" cx="77724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Guidelines for Representation of</a:t>
            </a:r>
            <a:r>
              <a:rPr strike="noStrike" u="none" b="1" cap="none" baseline="0" sz="3800" lang="en-US" i="0">
                <a:solidFill>
                  <a:schemeClr val="dk2"/>
                </a:solidFill>
                <a:latin typeface="Verdana"/>
                <a:ea typeface="Verdana"/>
                <a:cs typeface="Verdana"/>
                <a:sym typeface="Verdana"/>
              </a:rPr>
              <a:t>  </a:t>
            </a:r>
            <a:r>
              <a:rPr strike="noStrike" u="none" b="1" cap="none" baseline="0" sz="2500" lang="en-US" i="0">
                <a:solidFill>
                  <a:schemeClr val="dk2"/>
                </a:solidFill>
                <a:latin typeface="Verdana"/>
                <a:ea typeface="Verdana"/>
                <a:cs typeface="Verdana"/>
                <a:sym typeface="Verdana"/>
              </a:rPr>
              <a:t>Superclass / Subclass Relationship                                                    </a:t>
            </a:r>
          </a:p>
        </p:txBody>
      </p:sp>
      <p:pic>
        <p:nvPicPr>
          <p:cNvPr id="332" name="Shape 332"/>
          <p:cNvPicPr preferRelativeResize="0"/>
          <p:nvPr/>
        </p:nvPicPr>
        <p:blipFill rotWithShape="1">
          <a:blip r:embed="rId3">
            <a:alphaModFix/>
          </a:blip>
          <a:srcRect t="15789" b="0" r="0" l="0"/>
          <a:stretch/>
        </p:blipFill>
        <p:spPr>
          <a:xfrm>
            <a:off y="1752600" x="533400"/>
            <a:ext cy="3657600" cx="777240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y="0" x="0"/>
          <a:ext cy="0" cx="0"/>
          <a:chOff y="0" x="0"/>
          <a:chExt cy="0" cx="0"/>
        </a:xfrm>
      </p:grpSpPr>
      <p:sp>
        <p:nvSpPr>
          <p:cNvPr id="338" name="Shape 338"/>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339" name="Shape 339"/>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340" name="Shape 340"/>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341" name="Shape 341"/>
          <p:cNvSpPr txBox="1"/>
          <p:nvPr>
            <p:ph type="title"/>
          </p:nvPr>
        </p:nvSpPr>
        <p:spPr>
          <a:xfrm>
            <a:off y="304800" x="574675"/>
            <a:ext cy="1216024" cx="80010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0" cap="none" baseline="0" sz="3400" lang="en-US" i="0">
                <a:solidFill>
                  <a:schemeClr val="dk2"/>
                </a:solidFill>
                <a:latin typeface="Verdana"/>
                <a:ea typeface="Verdana"/>
                <a:cs typeface="Verdana"/>
                <a:sym typeface="Verdana"/>
              </a:rPr>
              <a:t>Superclass/Subclass Relationship</a:t>
            </a:r>
          </a:p>
        </p:txBody>
      </p:sp>
      <p:sp>
        <p:nvSpPr>
          <p:cNvPr id="342" name="Shape 342"/>
          <p:cNvSpPr txBox="1"/>
          <p:nvPr>
            <p:ph idx="1" type="body"/>
          </p:nvPr>
        </p:nvSpPr>
        <p:spPr>
          <a:xfrm>
            <a:off y="1676400" x="457200"/>
            <a:ext cy="4267199" cx="8458200"/>
          </a:xfrm>
          <a:prstGeom prst="rect">
            <a:avLst/>
          </a:prstGeom>
          <a:noFill/>
          <a:ln>
            <a:noFill/>
          </a:ln>
        </p:spPr>
        <p:txBody>
          <a:bodyPr bIns="45700" rIns="91425" lIns="91425" tIns="45700" anchor="t" anchorCtr="0">
            <a:noAutofit/>
          </a:bodyPr>
          <a:lstStyle/>
          <a:p>
            <a:pPr algn="l" rtl="0" lvl="0" marR="0" indent="-469900" marL="469900">
              <a:lnSpc>
                <a:spcPct val="100000"/>
              </a:lnSpc>
              <a:spcBef>
                <a:spcPts val="0"/>
              </a:spcBef>
              <a:spcAft>
                <a:spcPts val="0"/>
              </a:spcAft>
              <a:buClr>
                <a:schemeClr val="accent2"/>
              </a:buClr>
              <a:buSzPct val="100000"/>
              <a:buFont typeface="Noto Symbol"/>
              <a:buChar char="□"/>
            </a:pPr>
            <a:r>
              <a:rPr strike="noStrike" u="sng" b="0" cap="none" baseline="0" sz="2800" lang="en-US" i="0">
                <a:solidFill>
                  <a:schemeClr val="dk1"/>
                </a:solidFill>
                <a:latin typeface="Verdana"/>
                <a:ea typeface="Verdana"/>
                <a:cs typeface="Verdana"/>
                <a:sym typeface="Verdana"/>
              </a:rPr>
              <a:t>Mandatory Nondisjoint {And}</a:t>
            </a:r>
          </a:p>
        </p:txBody>
      </p:sp>
      <p:pic>
        <p:nvPicPr>
          <p:cNvPr id="343" name="Shape 343"/>
          <p:cNvPicPr preferRelativeResize="0"/>
          <p:nvPr/>
        </p:nvPicPr>
        <p:blipFill rotWithShape="1">
          <a:blip r:embed="rId3">
            <a:alphaModFix/>
          </a:blip>
          <a:srcRect t="67164" b="0" r="63053" l="0"/>
          <a:stretch/>
        </p:blipFill>
        <p:spPr>
          <a:xfrm>
            <a:off y="3303587" x="5638800"/>
            <a:ext cy="2817812" cx="3200399"/>
          </a:xfrm>
          <a:prstGeom prst="rect">
            <a:avLst/>
          </a:prstGeom>
          <a:noFill/>
          <a:ln>
            <a:noFill/>
          </a:ln>
        </p:spPr>
      </p:pic>
      <p:pic>
        <p:nvPicPr>
          <p:cNvPr id="344" name="Shape 344"/>
          <p:cNvPicPr preferRelativeResize="0"/>
          <p:nvPr/>
        </p:nvPicPr>
        <p:blipFill rotWithShape="1">
          <a:blip r:embed="rId4">
            <a:alphaModFix/>
          </a:blip>
          <a:srcRect t="29824" b="50877" r="0" l="0"/>
          <a:stretch/>
        </p:blipFill>
        <p:spPr>
          <a:xfrm>
            <a:off y="2209800" x="381000"/>
            <a:ext cy="838199" cx="7772400"/>
          </a:xfrm>
          <a:prstGeom prst="rect">
            <a:avLst/>
          </a:prstGeom>
          <a:noFill/>
          <a:ln>
            <a:noFill/>
          </a:ln>
        </p:spPr>
      </p:pic>
      <p:pic>
        <p:nvPicPr>
          <p:cNvPr id="345" name="Shape 345"/>
          <p:cNvPicPr preferRelativeResize="0"/>
          <p:nvPr/>
        </p:nvPicPr>
        <p:blipFill rotWithShape="1">
          <a:blip r:embed="rId4">
            <a:alphaModFix/>
          </a:blip>
          <a:srcRect t="49124" b="45613" r="49997" l="44117"/>
          <a:stretch/>
        </p:blipFill>
        <p:spPr>
          <a:xfrm>
            <a:off y="4419600" x="8229600"/>
            <a:ext cy="152399" cx="304799"/>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y="0" x="0"/>
          <a:ext cy="0" cx="0"/>
          <a:chOff y="0" x="0"/>
          <a:chExt cy="0" cx="0"/>
        </a:xfrm>
      </p:grpSpPr>
      <p:sp>
        <p:nvSpPr>
          <p:cNvPr id="351" name="Shape 351"/>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352" name="Shape 352"/>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353" name="Shape 353"/>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354" name="Shape 354"/>
          <p:cNvSpPr txBox="1"/>
          <p:nvPr>
            <p:ph type="title"/>
          </p:nvPr>
        </p:nvSpPr>
        <p:spPr>
          <a:xfrm>
            <a:off y="304800" x="574675"/>
            <a:ext cy="1216024" cx="80010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0" cap="none" baseline="0" sz="3400" lang="en-US" i="0">
                <a:solidFill>
                  <a:schemeClr val="dk2"/>
                </a:solidFill>
                <a:latin typeface="Verdana"/>
                <a:ea typeface="Verdana"/>
                <a:cs typeface="Verdana"/>
                <a:sym typeface="Verdana"/>
              </a:rPr>
              <a:t>Superclass/Subclass Relationship</a:t>
            </a:r>
          </a:p>
        </p:txBody>
      </p:sp>
      <p:sp>
        <p:nvSpPr>
          <p:cNvPr id="355" name="Shape 355"/>
          <p:cNvSpPr txBox="1"/>
          <p:nvPr>
            <p:ph idx="1" type="body"/>
          </p:nvPr>
        </p:nvSpPr>
        <p:spPr>
          <a:xfrm>
            <a:off y="1676400" x="457200"/>
            <a:ext cy="4267199" cx="8458200"/>
          </a:xfrm>
          <a:prstGeom prst="rect">
            <a:avLst/>
          </a:prstGeom>
          <a:noFill/>
          <a:ln>
            <a:noFill/>
          </a:ln>
        </p:spPr>
        <p:txBody>
          <a:bodyPr bIns="45700" rIns="91425" lIns="91425" tIns="45700" anchor="t" anchorCtr="0">
            <a:noAutofit/>
          </a:bodyPr>
          <a:lstStyle/>
          <a:p>
            <a:pPr algn="l" rtl="0" lvl="0" marR="0" indent="-469900" marL="469900">
              <a:lnSpc>
                <a:spcPct val="100000"/>
              </a:lnSpc>
              <a:spcBef>
                <a:spcPts val="0"/>
              </a:spcBef>
              <a:spcAft>
                <a:spcPts val="0"/>
              </a:spcAft>
              <a:buClr>
                <a:schemeClr val="accent2"/>
              </a:buClr>
              <a:buSzPct val="100000"/>
              <a:buFont typeface="Noto Symbol"/>
              <a:buChar char="□"/>
            </a:pPr>
            <a:r>
              <a:rPr strike="noStrike" u="sng" b="0" cap="none" baseline="0" sz="2800" lang="en-US" i="0">
                <a:solidFill>
                  <a:schemeClr val="dk1"/>
                </a:solidFill>
                <a:latin typeface="Verdana"/>
                <a:ea typeface="Verdana"/>
                <a:cs typeface="Verdana"/>
                <a:sym typeface="Verdana"/>
              </a:rPr>
              <a:t>Optional Nondisjoint {And}</a:t>
            </a:r>
          </a:p>
        </p:txBody>
      </p:sp>
      <p:pic>
        <p:nvPicPr>
          <p:cNvPr id="356" name="Shape 356"/>
          <p:cNvPicPr preferRelativeResize="0"/>
          <p:nvPr/>
        </p:nvPicPr>
        <p:blipFill rotWithShape="1">
          <a:blip r:embed="rId3">
            <a:alphaModFix/>
          </a:blip>
          <a:srcRect t="67164" b="0" r="63053" l="0"/>
          <a:stretch/>
        </p:blipFill>
        <p:spPr>
          <a:xfrm>
            <a:off y="3352800" x="5791200"/>
            <a:ext cy="2795587" cx="3176586"/>
          </a:xfrm>
          <a:prstGeom prst="rect">
            <a:avLst/>
          </a:prstGeom>
          <a:noFill/>
          <a:ln>
            <a:noFill/>
          </a:ln>
        </p:spPr>
      </p:pic>
      <p:pic>
        <p:nvPicPr>
          <p:cNvPr id="357" name="Shape 357"/>
          <p:cNvPicPr preferRelativeResize="0"/>
          <p:nvPr/>
        </p:nvPicPr>
        <p:blipFill rotWithShape="1">
          <a:blip r:embed="rId4">
            <a:alphaModFix/>
          </a:blip>
          <a:srcRect t="47368" b="28069" r="0" l="0"/>
          <a:stretch/>
        </p:blipFill>
        <p:spPr>
          <a:xfrm>
            <a:off y="2209800" x="381000"/>
            <a:ext cy="1066799" cx="7772400"/>
          </a:xfrm>
          <a:prstGeom prst="rect">
            <a:avLst/>
          </a:prstGeom>
          <a:noFill/>
          <a:ln>
            <a:noFill/>
          </a:ln>
        </p:spPr>
      </p:pic>
      <p:pic>
        <p:nvPicPr>
          <p:cNvPr id="358" name="Shape 358"/>
          <p:cNvPicPr preferRelativeResize="0"/>
          <p:nvPr/>
        </p:nvPicPr>
        <p:blipFill rotWithShape="1">
          <a:blip r:embed="rId4">
            <a:alphaModFix/>
          </a:blip>
          <a:srcRect t="47369" b="43858" r="88235" l="1960"/>
          <a:stretch/>
        </p:blipFill>
        <p:spPr>
          <a:xfrm>
            <a:off y="4419600" x="7620000"/>
            <a:ext cy="304799" cx="685799"/>
          </a:xfrm>
          <a:prstGeom prst="rect">
            <a:avLst/>
          </a:prstGeom>
          <a:noFill/>
          <a:ln>
            <a:noFill/>
          </a:ln>
        </p:spPr>
      </p:pic>
      <p:pic>
        <p:nvPicPr>
          <p:cNvPr id="359" name="Shape 359"/>
          <p:cNvPicPr preferRelativeResize="0"/>
          <p:nvPr/>
        </p:nvPicPr>
        <p:blipFill rotWithShape="1">
          <a:blip r:embed="rId4">
            <a:alphaModFix/>
          </a:blip>
          <a:srcRect t="49124" b="45613" r="49997" l="44117"/>
          <a:stretch/>
        </p:blipFill>
        <p:spPr>
          <a:xfrm>
            <a:off y="4495800" x="8305800"/>
            <a:ext cy="152399" cx="304799"/>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y="0" x="0"/>
          <a:ext cy="0" cx="0"/>
          <a:chOff y="0" x="0"/>
          <a:chExt cy="0" cx="0"/>
        </a:xfrm>
      </p:grpSpPr>
      <p:sp>
        <p:nvSpPr>
          <p:cNvPr id="365" name="Shape 365"/>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366" name="Shape 366"/>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367" name="Shape 367"/>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368" name="Shape 368"/>
          <p:cNvSpPr txBox="1"/>
          <p:nvPr>
            <p:ph type="title"/>
          </p:nvPr>
        </p:nvSpPr>
        <p:spPr>
          <a:xfrm>
            <a:off y="304800" x="574675"/>
            <a:ext cy="1216024" cx="80010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0" cap="none" baseline="0" sz="3400" lang="en-US" i="0">
                <a:solidFill>
                  <a:schemeClr val="dk2"/>
                </a:solidFill>
                <a:latin typeface="Verdana"/>
                <a:ea typeface="Verdana"/>
                <a:cs typeface="Verdana"/>
                <a:sym typeface="Verdana"/>
              </a:rPr>
              <a:t>Superclass/Subclass Relationship</a:t>
            </a:r>
          </a:p>
        </p:txBody>
      </p:sp>
      <p:sp>
        <p:nvSpPr>
          <p:cNvPr id="369" name="Shape 369"/>
          <p:cNvSpPr txBox="1"/>
          <p:nvPr>
            <p:ph idx="1" type="body"/>
          </p:nvPr>
        </p:nvSpPr>
        <p:spPr>
          <a:xfrm>
            <a:off y="1752600" x="566737"/>
            <a:ext cy="4267199" cx="8001000"/>
          </a:xfrm>
          <a:prstGeom prst="rect">
            <a:avLst/>
          </a:prstGeom>
          <a:noFill/>
          <a:ln>
            <a:noFill/>
          </a:ln>
        </p:spPr>
        <p:txBody>
          <a:bodyPr bIns="45700" rIns="91425" lIns="91425" tIns="45700" anchor="t" anchorCtr="0">
            <a:noAutofit/>
          </a:bodyPr>
          <a:lstStyle/>
          <a:p>
            <a:pPr algn="l" rtl="0" lvl="0" marR="0" indent="-469900" marL="469900">
              <a:lnSpc>
                <a:spcPct val="100000"/>
              </a:lnSpc>
              <a:spcBef>
                <a:spcPts val="0"/>
              </a:spcBef>
              <a:spcAft>
                <a:spcPts val="0"/>
              </a:spcAft>
              <a:buClr>
                <a:schemeClr val="accent2"/>
              </a:buClr>
              <a:buSzPct val="100000"/>
              <a:buFont typeface="Noto Symbol"/>
              <a:buChar char="□"/>
            </a:pPr>
            <a:r>
              <a:rPr strike="noStrike" u="sng" b="0" cap="none" baseline="0" sz="2400" lang="en-US" i="0">
                <a:solidFill>
                  <a:schemeClr val="dk1"/>
                </a:solidFill>
                <a:latin typeface="Verdana"/>
                <a:ea typeface="Verdana"/>
                <a:cs typeface="Verdana"/>
                <a:sym typeface="Verdana"/>
              </a:rPr>
              <a:t>Mandatory Disjoint {Or}</a:t>
            </a:r>
          </a:p>
          <a:p>
            <a:pPr algn="l" rtl="0" lvl="0" marR="0" indent="-317500" marL="469900">
              <a:spcBef>
                <a:spcPts val="480"/>
              </a:spcBef>
              <a:spcAft>
                <a:spcPts val="0"/>
              </a:spcAft>
              <a:buClr>
                <a:schemeClr val="accent2"/>
              </a:buClr>
              <a:buFont typeface="Noto Symbol"/>
              <a:buNone/>
            </a:pPr>
            <a:r>
              <a:t/>
            </a:r>
            <a:endParaRPr strike="noStrike" u="sng" b="0" cap="none" baseline="0" sz="2400" i="0">
              <a:solidFill>
                <a:schemeClr val="dk1"/>
              </a:solidFill>
              <a:latin typeface="Verdana"/>
              <a:ea typeface="Verdana"/>
              <a:cs typeface="Verdana"/>
              <a:sym typeface="Verdana"/>
            </a:endParaRPr>
          </a:p>
        </p:txBody>
      </p:sp>
      <p:pic>
        <p:nvPicPr>
          <p:cNvPr id="370" name="Shape 370"/>
          <p:cNvPicPr preferRelativeResize="0"/>
          <p:nvPr/>
        </p:nvPicPr>
        <p:blipFill rotWithShape="1">
          <a:blip r:embed="rId3">
            <a:alphaModFix/>
          </a:blip>
          <a:srcRect t="67164" b="0" r="63053" l="0"/>
          <a:stretch/>
        </p:blipFill>
        <p:spPr>
          <a:xfrm>
            <a:off y="2971800" x="5334000"/>
            <a:ext cy="3124199" cx="3549650"/>
          </a:xfrm>
          <a:prstGeom prst="rect">
            <a:avLst/>
          </a:prstGeom>
          <a:noFill/>
          <a:ln>
            <a:noFill/>
          </a:ln>
        </p:spPr>
      </p:pic>
      <p:pic>
        <p:nvPicPr>
          <p:cNvPr id="371" name="Shape 371"/>
          <p:cNvPicPr preferRelativeResize="0"/>
          <p:nvPr/>
        </p:nvPicPr>
        <p:blipFill rotWithShape="1">
          <a:blip r:embed="rId4">
            <a:alphaModFix/>
          </a:blip>
          <a:srcRect t="70175" b="15788" r="0" l="0"/>
          <a:stretch/>
        </p:blipFill>
        <p:spPr>
          <a:xfrm>
            <a:off y="2286000" x="228600"/>
            <a:ext cy="609599" cx="7772400"/>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y="0" x="0"/>
          <a:ext cy="0" cx="0"/>
          <a:chOff y="0" x="0"/>
          <a:chExt cy="0" cx="0"/>
        </a:xfrm>
      </p:grpSpPr>
      <p:sp>
        <p:nvSpPr>
          <p:cNvPr id="377" name="Shape 377"/>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378" name="Shape 378"/>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379" name="Shape 379"/>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380" name="Shape 380"/>
          <p:cNvSpPr txBox="1"/>
          <p:nvPr>
            <p:ph type="title"/>
          </p:nvPr>
        </p:nvSpPr>
        <p:spPr>
          <a:xfrm>
            <a:off y="304800" x="574675"/>
            <a:ext cy="1216024" cx="80010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0" cap="none" baseline="0" sz="3400" lang="en-US" i="0">
                <a:solidFill>
                  <a:schemeClr val="dk2"/>
                </a:solidFill>
                <a:latin typeface="Verdana"/>
                <a:ea typeface="Verdana"/>
                <a:cs typeface="Verdana"/>
                <a:sym typeface="Verdana"/>
              </a:rPr>
              <a:t>Superclass/Subclass Relationship</a:t>
            </a:r>
          </a:p>
        </p:txBody>
      </p:sp>
      <p:sp>
        <p:nvSpPr>
          <p:cNvPr id="381" name="Shape 381"/>
          <p:cNvSpPr txBox="1"/>
          <p:nvPr>
            <p:ph idx="1" type="body"/>
          </p:nvPr>
        </p:nvSpPr>
        <p:spPr>
          <a:xfrm>
            <a:off y="1828800" x="533400"/>
            <a:ext cy="4495800" cx="8610599"/>
          </a:xfrm>
          <a:prstGeom prst="rect">
            <a:avLst/>
          </a:prstGeom>
          <a:noFill/>
          <a:ln>
            <a:noFill/>
          </a:ln>
        </p:spPr>
        <p:txBody>
          <a:bodyPr bIns="45700" rIns="91425" lIns="91425" tIns="45700" anchor="t" anchorCtr="0">
            <a:noAutofit/>
          </a:bodyPr>
          <a:lstStyle/>
          <a:p>
            <a:pPr algn="l" rtl="0" lvl="0" marR="0" indent="-469900" marL="469900">
              <a:lnSpc>
                <a:spcPct val="80000"/>
              </a:lnSpc>
              <a:spcBef>
                <a:spcPts val="0"/>
              </a:spcBef>
              <a:spcAft>
                <a:spcPts val="0"/>
              </a:spcAft>
              <a:buClr>
                <a:schemeClr val="accent2"/>
              </a:buClr>
              <a:buSzPct val="100000"/>
              <a:buFont typeface="Noto Symbol"/>
              <a:buChar char="□"/>
            </a:pPr>
            <a:r>
              <a:rPr strike="noStrike" u="sng" b="0" cap="none" baseline="0" sz="2000" lang="en-US" i="0">
                <a:solidFill>
                  <a:schemeClr val="dk1"/>
                </a:solidFill>
                <a:latin typeface="Verdana"/>
                <a:ea typeface="Verdana"/>
                <a:cs typeface="Verdana"/>
                <a:sym typeface="Verdana"/>
              </a:rPr>
              <a:t>Optional Disjoint {Or}</a:t>
            </a:r>
          </a:p>
          <a:p>
            <a:pPr algn="l" rtl="0" lvl="0" marR="0" indent="-469900" marL="469900">
              <a:lnSpc>
                <a:spcPct val="80000"/>
              </a:lnSpc>
              <a:spcBef>
                <a:spcPts val="400"/>
              </a:spcBef>
              <a:spcAft>
                <a:spcPts val="0"/>
              </a:spcAft>
              <a:buClr>
                <a:schemeClr val="accent2"/>
              </a:buClr>
              <a:buFont typeface="Noto Symbol"/>
              <a:buNone/>
            </a:pPr>
            <a:r>
              <a:t/>
            </a:r>
            <a:endParaRPr strike="noStrike" u="sng" b="0" cap="none" baseline="0" sz="2000" i="0">
              <a:solidFill>
                <a:schemeClr val="dk1"/>
              </a:solidFill>
              <a:latin typeface="Verdana"/>
              <a:ea typeface="Verdana"/>
              <a:cs typeface="Verdana"/>
              <a:sym typeface="Verdana"/>
            </a:endParaRPr>
          </a:p>
          <a:p>
            <a:pPr algn="l" rtl="0" lvl="0" marR="0" indent="-342900" marL="469900">
              <a:spcBef>
                <a:spcPts val="400"/>
              </a:spcBef>
              <a:spcAft>
                <a:spcPts val="0"/>
              </a:spcAft>
              <a:buClr>
                <a:schemeClr val="accent2"/>
              </a:buClr>
              <a:buFont typeface="Noto Symbol"/>
              <a:buNone/>
            </a:pPr>
            <a:r>
              <a:t/>
            </a:r>
            <a:endParaRPr strike="noStrike" u="sng" b="0" cap="none" baseline="0" sz="2000" i="0">
              <a:solidFill>
                <a:schemeClr val="dk1"/>
              </a:solidFill>
              <a:latin typeface="Verdana"/>
              <a:ea typeface="Verdana"/>
              <a:cs typeface="Verdana"/>
              <a:sym typeface="Verdana"/>
            </a:endParaRPr>
          </a:p>
        </p:txBody>
      </p:sp>
      <p:pic>
        <p:nvPicPr>
          <p:cNvPr id="382" name="Shape 382"/>
          <p:cNvPicPr preferRelativeResize="0"/>
          <p:nvPr/>
        </p:nvPicPr>
        <p:blipFill rotWithShape="1">
          <a:blip r:embed="rId3">
            <a:alphaModFix/>
          </a:blip>
          <a:srcRect t="67164" b="0" r="63053" l="0"/>
          <a:stretch/>
        </p:blipFill>
        <p:spPr>
          <a:xfrm>
            <a:off y="2971800" x="5181600"/>
            <a:ext cy="3313112" cx="3765550"/>
          </a:xfrm>
          <a:prstGeom prst="rect">
            <a:avLst/>
          </a:prstGeom>
          <a:noFill/>
          <a:ln>
            <a:noFill/>
          </a:ln>
        </p:spPr>
      </p:pic>
      <p:pic>
        <p:nvPicPr>
          <p:cNvPr id="383" name="Shape 383"/>
          <p:cNvPicPr preferRelativeResize="0"/>
          <p:nvPr/>
        </p:nvPicPr>
        <p:blipFill rotWithShape="1">
          <a:blip r:embed="rId4">
            <a:alphaModFix/>
          </a:blip>
          <a:srcRect t="82455" b="3508" r="0" l="0"/>
          <a:stretch/>
        </p:blipFill>
        <p:spPr>
          <a:xfrm>
            <a:off y="2209800" x="457200"/>
            <a:ext cy="609599" cx="7772400"/>
          </a:xfrm>
          <a:prstGeom prst="rect">
            <a:avLst/>
          </a:prstGeom>
          <a:noFill/>
          <a:ln>
            <a:noFill/>
          </a:ln>
        </p:spPr>
      </p:pic>
      <p:pic>
        <p:nvPicPr>
          <p:cNvPr id="384" name="Shape 384"/>
          <p:cNvPicPr preferRelativeResize="0"/>
          <p:nvPr/>
        </p:nvPicPr>
        <p:blipFill rotWithShape="1">
          <a:blip r:embed="rId4">
            <a:alphaModFix/>
          </a:blip>
          <a:srcRect t="47369" b="43858" r="88235" l="1960"/>
          <a:stretch/>
        </p:blipFill>
        <p:spPr>
          <a:xfrm>
            <a:off y="4191000" x="7315200"/>
            <a:ext cy="419099" cx="838199"/>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y="0" x="0"/>
          <a:ext cy="0" cx="0"/>
          <a:chOff y="0" x="0"/>
          <a:chExt cy="0" cx="0"/>
        </a:xfrm>
      </p:grpSpPr>
      <p:sp>
        <p:nvSpPr>
          <p:cNvPr id="390" name="Shape 390"/>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391" name="Shape 391"/>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392" name="Shape 392"/>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393" name="Shape 393"/>
          <p:cNvSpPr txBox="1"/>
          <p:nvPr>
            <p:ph type="title"/>
          </p:nvPr>
        </p:nvSpPr>
        <p:spPr>
          <a:xfrm>
            <a:off y="304800" x="574675"/>
            <a:ext cy="1216024" cx="80010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Logical Data Model</a:t>
            </a:r>
          </a:p>
        </p:txBody>
      </p:sp>
      <p:sp>
        <p:nvSpPr>
          <p:cNvPr id="394" name="Shape 394"/>
          <p:cNvSpPr txBox="1"/>
          <p:nvPr>
            <p:ph idx="1" type="body"/>
          </p:nvPr>
        </p:nvSpPr>
        <p:spPr>
          <a:xfrm>
            <a:off y="1752600" x="457200"/>
            <a:ext cy="3340100" cx="7791450"/>
          </a:xfrm>
          <a:prstGeom prst="rect">
            <a:avLst/>
          </a:prstGeom>
          <a:noFill/>
          <a:ln>
            <a:noFill/>
          </a:ln>
        </p:spPr>
        <p:txBody>
          <a:bodyPr bIns="45700" rIns="91425" lIns="91425" tIns="45700" anchor="t" anchorCtr="0">
            <a:noAutofit/>
          </a:bodyPr>
          <a:lstStyle/>
          <a:p>
            <a:pPr algn="l" rtl="0" lvl="0" marR="0" indent="-469900" marL="469900">
              <a:lnSpc>
                <a:spcPct val="100000"/>
              </a:lnSpc>
              <a:spcBef>
                <a:spcPts val="0"/>
              </a:spcBef>
              <a:spcAft>
                <a:spcPts val="0"/>
              </a:spcAft>
              <a:buClr>
                <a:schemeClr val="accent2"/>
              </a:buClr>
              <a:buSzPct val="25000"/>
              <a:buFont typeface="Noto Symbol"/>
              <a:buNone/>
            </a:pPr>
            <a:r>
              <a:rPr strike="noStrike" u="none" b="1" cap="none" baseline="0" sz="3400" lang="en-US" i="0">
                <a:solidFill>
                  <a:schemeClr val="dk1"/>
                </a:solidFill>
                <a:latin typeface="Times New Roman"/>
                <a:ea typeface="Times New Roman"/>
                <a:cs typeface="Times New Roman"/>
                <a:sym typeface="Times New Roman"/>
              </a:rPr>
              <a:t>(7) *:* binary relationship types</a:t>
            </a:r>
          </a:p>
          <a:p>
            <a:pPr algn="l" rtl="0" lvl="1" marR="0" indent="-438150" marL="908050">
              <a:lnSpc>
                <a:spcPct val="10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Create relation to represent relationship and include any attributes that are part of relationship.</a:t>
            </a:r>
          </a:p>
          <a:p>
            <a:pPr algn="l" rtl="0" lvl="1" marR="0" indent="-438150" marL="908050">
              <a:lnSpc>
                <a:spcPct val="10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Post a copy of the primary key attribute(s) of the entities that participate in relationship into new relation, to act as foreign keys. </a:t>
            </a:r>
          </a:p>
          <a:p>
            <a:pPr algn="l" rtl="0" lvl="1" marR="0" indent="-438150" marL="908050">
              <a:lnSpc>
                <a:spcPct val="10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These foreign keys will also form primary key of new relation, possibly in combination with some of the attributes of the relationship.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y="0" x="0"/>
          <a:ext cy="0" cx="0"/>
          <a:chOff y="0" x="0"/>
          <a:chExt cy="0" cx="0"/>
        </a:xfrm>
      </p:grpSpPr>
      <p:sp>
        <p:nvSpPr>
          <p:cNvPr id="400" name="Shape 400"/>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401" name="Shape 401"/>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402" name="Shape 402"/>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403" name="Shape 403"/>
          <p:cNvSpPr txBox="1"/>
          <p:nvPr>
            <p:ph type="title"/>
          </p:nvPr>
        </p:nvSpPr>
        <p:spPr>
          <a:xfrm>
            <a:off y="304800" x="574675"/>
            <a:ext cy="1216024" cx="80010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Logical Data Model</a:t>
            </a:r>
          </a:p>
        </p:txBody>
      </p:sp>
      <p:sp>
        <p:nvSpPr>
          <p:cNvPr id="404" name="Shape 404"/>
          <p:cNvSpPr txBox="1"/>
          <p:nvPr>
            <p:ph idx="1" type="body"/>
          </p:nvPr>
        </p:nvSpPr>
        <p:spPr>
          <a:xfrm>
            <a:off y="1676400" x="609600"/>
            <a:ext cy="3340100" cx="7710486"/>
          </a:xfrm>
          <a:prstGeom prst="rect">
            <a:avLst/>
          </a:prstGeom>
          <a:noFill/>
          <a:ln>
            <a:noFill/>
          </a:ln>
        </p:spPr>
        <p:txBody>
          <a:bodyPr bIns="45700" rIns="91425" lIns="91425" tIns="45700" anchor="t" anchorCtr="0">
            <a:noAutofit/>
          </a:bodyPr>
          <a:lstStyle/>
          <a:p>
            <a:pPr algn="l" rtl="0" lvl="0" marR="0" indent="-469900" marL="469900">
              <a:lnSpc>
                <a:spcPct val="100000"/>
              </a:lnSpc>
              <a:spcBef>
                <a:spcPts val="0"/>
              </a:spcBef>
              <a:spcAft>
                <a:spcPts val="0"/>
              </a:spcAft>
              <a:buClr>
                <a:schemeClr val="accent2"/>
              </a:buClr>
              <a:buSzPct val="25000"/>
              <a:buFont typeface="Noto Symbol"/>
              <a:buNone/>
            </a:pPr>
            <a:r>
              <a:rPr strike="noStrike" u="none" b="1" cap="none" baseline="0" sz="3000" lang="en-US" i="0">
                <a:solidFill>
                  <a:schemeClr val="dk1"/>
                </a:solidFill>
                <a:latin typeface="Times New Roman"/>
                <a:ea typeface="Times New Roman"/>
                <a:cs typeface="Times New Roman"/>
                <a:sym typeface="Times New Roman"/>
              </a:rPr>
              <a:t>(7) *:* binary relationship types - Example</a:t>
            </a:r>
          </a:p>
        </p:txBody>
      </p:sp>
      <p:pic>
        <p:nvPicPr>
          <p:cNvPr id="405" name="Shape 405"/>
          <p:cNvPicPr preferRelativeResize="0"/>
          <p:nvPr/>
        </p:nvPicPr>
        <p:blipFill rotWithShape="1">
          <a:blip r:embed="rId3">
            <a:alphaModFix/>
          </a:blip>
          <a:srcRect t="38806" b="22389" r="-491" l="28079"/>
          <a:stretch/>
        </p:blipFill>
        <p:spPr>
          <a:xfrm>
            <a:off y="3225800" x="228600"/>
            <a:ext cy="2870200" cx="54102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116" name="Shape 116"/>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117" name="Shape 117"/>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118" name="Shape 118"/>
          <p:cNvSpPr txBox="1"/>
          <p:nvPr>
            <p:ph type="title"/>
          </p:nvPr>
        </p:nvSpPr>
        <p:spPr>
          <a:xfrm>
            <a:off y="838200" x="304800"/>
            <a:ext cy="533399" cx="8458200"/>
          </a:xfrm>
          <a:prstGeom prst="rect">
            <a:avLst/>
          </a:prstGeom>
          <a:noFill/>
          <a:ln>
            <a:noFill/>
          </a:ln>
        </p:spPr>
        <p:txBody>
          <a:bodyPr bIns="44450" rIns="90475" lIns="90475" tIns="4445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800" lang="en-US" i="0">
                <a:solidFill>
                  <a:schemeClr val="dk2"/>
                </a:solidFill>
                <a:latin typeface="Verdana"/>
                <a:ea typeface="Verdana"/>
                <a:cs typeface="Verdana"/>
                <a:sym typeface="Verdana"/>
              </a:rPr>
              <a:t>Build and Validate Logical Data Model</a:t>
            </a:r>
          </a:p>
        </p:txBody>
      </p:sp>
      <p:sp>
        <p:nvSpPr>
          <p:cNvPr id="119" name="Shape 119"/>
          <p:cNvSpPr txBox="1"/>
          <p:nvPr>
            <p:ph idx="1" type="body"/>
          </p:nvPr>
        </p:nvSpPr>
        <p:spPr>
          <a:xfrm>
            <a:off y="1676400" x="533400"/>
            <a:ext cy="3340100" cx="7872412"/>
          </a:xfrm>
          <a:prstGeom prst="rect">
            <a:avLst/>
          </a:prstGeom>
          <a:noFill/>
          <a:ln>
            <a:noFill/>
          </a:ln>
        </p:spPr>
        <p:txBody>
          <a:bodyPr bIns="44450" rIns="90475" lIns="90475" tIns="44450" anchor="t" anchorCtr="0">
            <a:noAutofit/>
          </a:bodyPr>
          <a:lstStyle/>
          <a:p>
            <a:pPr algn="l" rtl="0" lvl="0" marR="0" indent="-469900" marL="469900">
              <a:lnSpc>
                <a:spcPct val="100000"/>
              </a:lnSpc>
              <a:spcBef>
                <a:spcPts val="0"/>
              </a:spcBef>
              <a:spcAft>
                <a:spcPts val="0"/>
              </a:spcAft>
              <a:buClr>
                <a:schemeClr val="accent2"/>
              </a:buClr>
              <a:buSzPct val="100000"/>
              <a:buFont typeface="Noto Symbol"/>
              <a:buChar char="□"/>
            </a:pPr>
            <a:r>
              <a:rPr strike="noStrike" u="none" b="1" cap="none" baseline="0" sz="3400" lang="en-US" i="0">
                <a:solidFill>
                  <a:schemeClr val="dk1"/>
                </a:solidFill>
                <a:latin typeface="Times New Roman"/>
                <a:ea typeface="Times New Roman"/>
                <a:cs typeface="Times New Roman"/>
                <a:sym typeface="Times New Roman"/>
              </a:rPr>
              <a:t>Derive relations for logical data model</a:t>
            </a:r>
            <a:r>
              <a:rPr strike="noStrike" u="none" b="1" cap="none" baseline="0" sz="3000" lang="en-US" i="0">
                <a:solidFill>
                  <a:schemeClr val="dk1"/>
                </a:solidFill>
                <a:latin typeface="Times New Roman"/>
                <a:ea typeface="Times New Roman"/>
                <a:cs typeface="Times New Roman"/>
                <a:sym typeface="Times New Roman"/>
              </a:rPr>
              <a:t> </a:t>
            </a:r>
          </a:p>
          <a:p>
            <a:pPr algn="l" rtl="0" lvl="1" marR="0" indent="-438150" marL="908050">
              <a:lnSpc>
                <a:spcPct val="10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To create relations for the logical data model to represent the entities, relationships, and attributes that have been identified. </a:t>
            </a:r>
          </a:p>
          <a:p>
            <a:pPr algn="l" rtl="0" lvl="0" marR="0" indent="-304800" marL="469900">
              <a:spcBef>
                <a:spcPts val="520"/>
              </a:spcBef>
              <a:spcAft>
                <a:spcPts val="0"/>
              </a:spcAft>
              <a:buClr>
                <a:schemeClr val="accent2"/>
              </a:buClr>
              <a:buFont typeface="Noto Symbol"/>
              <a:buNone/>
            </a:pPr>
            <a:r>
              <a:t/>
            </a:r>
            <a:endParaRPr strike="noStrike" u="none" b="1" cap="none" baseline="0" sz="2600" i="0">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y="0" x="0"/>
          <a:ext cy="0" cx="0"/>
          <a:chOff y="0" x="0"/>
          <a:chExt cy="0" cx="0"/>
        </a:xfrm>
      </p:grpSpPr>
      <p:sp>
        <p:nvSpPr>
          <p:cNvPr id="411" name="Shape 411"/>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412" name="Shape 412"/>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413" name="Shape 413"/>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414" name="Shape 414"/>
          <p:cNvSpPr txBox="1"/>
          <p:nvPr>
            <p:ph type="title"/>
          </p:nvPr>
        </p:nvSpPr>
        <p:spPr>
          <a:xfrm>
            <a:off y="304800" x="574675"/>
            <a:ext cy="1216024" cx="8569325"/>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Local Logical Data Model</a:t>
            </a:r>
          </a:p>
        </p:txBody>
      </p:sp>
      <p:sp>
        <p:nvSpPr>
          <p:cNvPr id="415" name="Shape 415"/>
          <p:cNvSpPr txBox="1"/>
          <p:nvPr>
            <p:ph idx="1" type="body"/>
          </p:nvPr>
        </p:nvSpPr>
        <p:spPr>
          <a:xfrm>
            <a:off y="1828800" x="228600"/>
            <a:ext cy="4114800" cx="8763000"/>
          </a:xfrm>
          <a:prstGeom prst="rect">
            <a:avLst/>
          </a:prstGeom>
          <a:noFill/>
          <a:ln>
            <a:noFill/>
          </a:ln>
        </p:spPr>
        <p:txBody>
          <a:bodyPr bIns="45700" rIns="91425" lIns="91425" tIns="45700" anchor="t" anchorCtr="0">
            <a:noAutofit/>
          </a:bodyPr>
          <a:lstStyle/>
          <a:p>
            <a:pPr algn="l" rtl="0" lvl="0" marR="0" indent="-469900" marL="469900">
              <a:lnSpc>
                <a:spcPct val="100000"/>
              </a:lnSpc>
              <a:spcBef>
                <a:spcPts val="0"/>
              </a:spcBef>
              <a:spcAft>
                <a:spcPts val="0"/>
              </a:spcAft>
              <a:buClr>
                <a:schemeClr val="accent2"/>
              </a:buClr>
              <a:buSzPct val="25000"/>
              <a:buFont typeface="Noto Symbol"/>
              <a:buNone/>
            </a:pPr>
            <a:r>
              <a:rPr strike="noStrike" u="none" b="1" cap="none" baseline="0" sz="2400" lang="en-US" i="0">
                <a:solidFill>
                  <a:schemeClr val="dk1"/>
                </a:solidFill>
                <a:latin typeface="Times New Roman"/>
                <a:ea typeface="Times New Roman"/>
                <a:cs typeface="Times New Roman"/>
                <a:sym typeface="Times New Roman"/>
              </a:rPr>
              <a:t>(8) Complex relationship types</a:t>
            </a:r>
          </a:p>
          <a:p>
            <a:pPr algn="l" rtl="0" lvl="1" marR="0" indent="-438150" marL="908050">
              <a:lnSpc>
                <a:spcPct val="100000"/>
              </a:lnSpc>
              <a:spcBef>
                <a:spcPts val="480"/>
              </a:spcBef>
              <a:spcAft>
                <a:spcPts val="0"/>
              </a:spcAft>
              <a:buClr>
                <a:schemeClr val="accent2"/>
              </a:buClr>
              <a:buSzPct val="100000"/>
              <a:buFont typeface="Noto Symbol"/>
              <a:buChar char="■"/>
            </a:pPr>
            <a:r>
              <a:rPr strike="noStrike" u="none" b="1" cap="none" baseline="0" sz="2400" lang="en-US" i="0">
                <a:solidFill>
                  <a:schemeClr val="dk1"/>
                </a:solidFill>
                <a:latin typeface="Times New Roman"/>
                <a:ea typeface="Times New Roman"/>
                <a:cs typeface="Times New Roman"/>
                <a:sym typeface="Times New Roman"/>
              </a:rPr>
              <a:t>Create a relation to represent the relationship and include any attributes that are part of the relationship. </a:t>
            </a:r>
          </a:p>
          <a:p>
            <a:pPr algn="l" rtl="0" lvl="1" marR="0" indent="-438150" marL="908050">
              <a:lnSpc>
                <a:spcPct val="100000"/>
              </a:lnSpc>
              <a:spcBef>
                <a:spcPts val="480"/>
              </a:spcBef>
              <a:spcAft>
                <a:spcPts val="0"/>
              </a:spcAft>
              <a:buClr>
                <a:schemeClr val="accent2"/>
              </a:buClr>
              <a:buSzPct val="100000"/>
              <a:buFont typeface="Noto Symbol"/>
              <a:buChar char="■"/>
            </a:pPr>
            <a:r>
              <a:rPr strike="noStrike" u="none" b="1" cap="none" baseline="0" sz="2400" lang="en-US" i="0">
                <a:solidFill>
                  <a:schemeClr val="dk1"/>
                </a:solidFill>
                <a:latin typeface="Times New Roman"/>
                <a:ea typeface="Times New Roman"/>
                <a:cs typeface="Times New Roman"/>
                <a:sym typeface="Times New Roman"/>
              </a:rPr>
              <a:t>Post copy of primary key attribute(s) of entities that participate in the complex relationship into new relation, to act as foreign keys. </a:t>
            </a:r>
          </a:p>
          <a:p>
            <a:pPr algn="l" rtl="0" lvl="1" marR="0" indent="-438150" marL="908050">
              <a:lnSpc>
                <a:spcPct val="100000"/>
              </a:lnSpc>
              <a:spcBef>
                <a:spcPts val="480"/>
              </a:spcBef>
              <a:spcAft>
                <a:spcPts val="0"/>
              </a:spcAft>
              <a:buClr>
                <a:schemeClr val="accent2"/>
              </a:buClr>
              <a:buSzPct val="100000"/>
              <a:buFont typeface="Noto Symbol"/>
              <a:buChar char="■"/>
            </a:pPr>
            <a:r>
              <a:rPr strike="noStrike" u="none" b="1" cap="none" baseline="0" sz="2400" lang="en-US" i="0">
                <a:solidFill>
                  <a:schemeClr val="dk1"/>
                </a:solidFill>
                <a:latin typeface="Times New Roman"/>
                <a:ea typeface="Times New Roman"/>
                <a:cs typeface="Times New Roman"/>
                <a:sym typeface="Times New Roman"/>
              </a:rPr>
              <a:t>Any foreign keys that represent a ‘many’ relationship (for example, 1..*, 0..*) generally will also form the primary key of new relation, possibly in combination with some of the attributes of the relationship.</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y="0" x="0"/>
          <a:ext cy="0" cx="0"/>
          <a:chOff y="0" x="0"/>
          <a:chExt cy="0" cx="0"/>
        </a:xfrm>
      </p:grpSpPr>
      <p:sp>
        <p:nvSpPr>
          <p:cNvPr id="421" name="Shape 421"/>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422" name="Shape 422"/>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423" name="Shape 423"/>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424" name="Shape 424"/>
          <p:cNvSpPr txBox="1"/>
          <p:nvPr>
            <p:ph type="title"/>
          </p:nvPr>
        </p:nvSpPr>
        <p:spPr>
          <a:xfrm>
            <a:off y="304800" x="574675"/>
            <a:ext cy="1216024" cx="8569325"/>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Local Logical Data Model</a:t>
            </a:r>
          </a:p>
        </p:txBody>
      </p:sp>
      <p:sp>
        <p:nvSpPr>
          <p:cNvPr id="425" name="Shape 425"/>
          <p:cNvSpPr txBox="1"/>
          <p:nvPr>
            <p:ph idx="1" type="body"/>
          </p:nvPr>
        </p:nvSpPr>
        <p:spPr>
          <a:xfrm>
            <a:off y="1600200" x="457200"/>
            <a:ext cy="4114800" cx="7772400"/>
          </a:xfrm>
          <a:prstGeom prst="rect">
            <a:avLst/>
          </a:prstGeom>
          <a:noFill/>
          <a:ln>
            <a:noFill/>
          </a:ln>
        </p:spPr>
        <p:txBody>
          <a:bodyPr bIns="45700" rIns="91425" lIns="91425" tIns="45700" anchor="t" anchorCtr="0">
            <a:noAutofit/>
          </a:bodyPr>
          <a:lstStyle/>
          <a:p>
            <a:pPr algn="l" rtl="0" lvl="0" marR="0" indent="-469900" marL="469900">
              <a:lnSpc>
                <a:spcPct val="100000"/>
              </a:lnSpc>
              <a:spcBef>
                <a:spcPts val="0"/>
              </a:spcBef>
              <a:spcAft>
                <a:spcPts val="0"/>
              </a:spcAft>
              <a:buClr>
                <a:schemeClr val="accent2"/>
              </a:buClr>
              <a:buSzPct val="25000"/>
              <a:buFont typeface="Noto Symbol"/>
              <a:buNone/>
            </a:pPr>
            <a:r>
              <a:rPr strike="noStrike" u="none" b="1" cap="none" baseline="0" sz="3000" lang="en-US" i="0">
                <a:solidFill>
                  <a:schemeClr val="dk1"/>
                </a:solidFill>
                <a:latin typeface="Times New Roman"/>
                <a:ea typeface="Times New Roman"/>
                <a:cs typeface="Times New Roman"/>
                <a:sym typeface="Times New Roman"/>
              </a:rPr>
              <a:t>(8) Complex relationship types - Example</a:t>
            </a:r>
          </a:p>
        </p:txBody>
      </p:sp>
      <p:pic>
        <p:nvPicPr>
          <p:cNvPr id="426" name="Shape 426"/>
          <p:cNvPicPr preferRelativeResize="0"/>
          <p:nvPr/>
        </p:nvPicPr>
        <p:blipFill rotWithShape="1">
          <a:blip r:embed="rId3">
            <a:alphaModFix/>
          </a:blip>
          <a:srcRect t="0" b="54634" r="0" l="0"/>
          <a:stretch/>
        </p:blipFill>
        <p:spPr>
          <a:xfrm>
            <a:off y="2209800" x="3048000"/>
            <a:ext cy="2057400" cx="5956300"/>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y="0" x="0"/>
          <a:ext cy="0" cx="0"/>
          <a:chOff y="0" x="0"/>
          <a:chExt cy="0" cx="0"/>
        </a:xfrm>
      </p:grpSpPr>
      <p:sp>
        <p:nvSpPr>
          <p:cNvPr id="432" name="Shape 432"/>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433" name="Shape 433"/>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434" name="Shape 434"/>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435" name="Shape 435"/>
          <p:cNvSpPr txBox="1"/>
          <p:nvPr>
            <p:ph type="title"/>
          </p:nvPr>
        </p:nvSpPr>
        <p:spPr>
          <a:xfrm>
            <a:off y="304800" x="574675"/>
            <a:ext cy="1216024" cx="80010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Logical Data Model</a:t>
            </a:r>
          </a:p>
        </p:txBody>
      </p:sp>
      <p:sp>
        <p:nvSpPr>
          <p:cNvPr id="436" name="Shape 436"/>
          <p:cNvSpPr txBox="1"/>
          <p:nvPr>
            <p:ph idx="1" type="body"/>
          </p:nvPr>
        </p:nvSpPr>
        <p:spPr>
          <a:xfrm>
            <a:off y="1676400" x="304800"/>
            <a:ext cy="4114800" cx="7727949"/>
          </a:xfrm>
          <a:prstGeom prst="rect">
            <a:avLst/>
          </a:prstGeom>
          <a:noFill/>
          <a:ln>
            <a:noFill/>
          </a:ln>
        </p:spPr>
        <p:txBody>
          <a:bodyPr bIns="45700" rIns="91425" lIns="91425" tIns="45700" anchor="t" anchorCtr="0">
            <a:noAutofit/>
          </a:bodyPr>
          <a:lstStyle/>
          <a:p>
            <a:pPr algn="l" rtl="0" lvl="0" marR="0" indent="-469900" marL="469900">
              <a:lnSpc>
                <a:spcPct val="100000"/>
              </a:lnSpc>
              <a:spcBef>
                <a:spcPts val="0"/>
              </a:spcBef>
              <a:spcAft>
                <a:spcPts val="0"/>
              </a:spcAft>
              <a:buClr>
                <a:schemeClr val="accent2"/>
              </a:buClr>
              <a:buSzPct val="25000"/>
              <a:buFont typeface="Noto Symbol"/>
              <a:buNone/>
            </a:pPr>
            <a:r>
              <a:rPr strike="noStrike" u="none" b="1" cap="none" baseline="0" sz="3400" lang="en-US" i="0">
                <a:solidFill>
                  <a:schemeClr val="dk1"/>
                </a:solidFill>
                <a:latin typeface="Times New Roman"/>
                <a:ea typeface="Times New Roman"/>
                <a:cs typeface="Times New Roman"/>
                <a:sym typeface="Times New Roman"/>
              </a:rPr>
              <a:t>(9) Multi-valued attributes</a:t>
            </a:r>
          </a:p>
          <a:p>
            <a:pPr algn="l" rtl="0" lvl="1" marR="0" indent="-438150" marL="908050">
              <a:lnSpc>
                <a:spcPct val="10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Create new relation to represent multi-valued attribute and include primary key of entity in new relation, to act as a foreign key. </a:t>
            </a:r>
          </a:p>
          <a:p>
            <a:pPr algn="l" rtl="0" lvl="1" marR="0" indent="-438150" marL="908050">
              <a:lnSpc>
                <a:spcPct val="10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Unless the multi-valued attribute is itself an alternate key of the entity, the primary key of new relation is a combination of the multi-valued attribute and the primary key of the entity.</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y="0" x="0"/>
          <a:ext cy="0" cx="0"/>
          <a:chOff y="0" x="0"/>
          <a:chExt cy="0" cx="0"/>
        </a:xfrm>
      </p:grpSpPr>
      <p:sp>
        <p:nvSpPr>
          <p:cNvPr id="442" name="Shape 442"/>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443" name="Shape 443"/>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444" name="Shape 444"/>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445" name="Shape 445"/>
          <p:cNvSpPr txBox="1"/>
          <p:nvPr>
            <p:ph type="title"/>
          </p:nvPr>
        </p:nvSpPr>
        <p:spPr>
          <a:xfrm>
            <a:off y="304800" x="574675"/>
            <a:ext cy="1216024" cx="80010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Logical Data Model</a:t>
            </a:r>
          </a:p>
        </p:txBody>
      </p:sp>
      <p:sp>
        <p:nvSpPr>
          <p:cNvPr id="446" name="Shape 446"/>
          <p:cNvSpPr txBox="1"/>
          <p:nvPr>
            <p:ph idx="1" type="body"/>
          </p:nvPr>
        </p:nvSpPr>
        <p:spPr>
          <a:xfrm>
            <a:off y="1676400" x="381000"/>
            <a:ext cy="4114800" cx="7727949"/>
          </a:xfrm>
          <a:prstGeom prst="rect">
            <a:avLst/>
          </a:prstGeom>
          <a:noFill/>
          <a:ln>
            <a:noFill/>
          </a:ln>
        </p:spPr>
        <p:txBody>
          <a:bodyPr bIns="45700" rIns="91425" lIns="91425" tIns="45700" anchor="t" anchorCtr="0">
            <a:noAutofit/>
          </a:bodyPr>
          <a:lstStyle/>
          <a:p>
            <a:pPr algn="l" rtl="0" lvl="0" marR="0" indent="-469900" marL="469900">
              <a:lnSpc>
                <a:spcPct val="100000"/>
              </a:lnSpc>
              <a:spcBef>
                <a:spcPts val="0"/>
              </a:spcBef>
              <a:spcAft>
                <a:spcPts val="0"/>
              </a:spcAft>
              <a:buClr>
                <a:schemeClr val="accent2"/>
              </a:buClr>
              <a:buSzPct val="25000"/>
              <a:buFont typeface="Noto Symbol"/>
              <a:buNone/>
            </a:pPr>
            <a:r>
              <a:rPr strike="noStrike" u="none" b="1" cap="none" baseline="0" sz="3000" lang="en-US" i="0">
                <a:solidFill>
                  <a:schemeClr val="dk1"/>
                </a:solidFill>
                <a:latin typeface="Times New Roman"/>
                <a:ea typeface="Times New Roman"/>
                <a:cs typeface="Times New Roman"/>
                <a:sym typeface="Times New Roman"/>
              </a:rPr>
              <a:t>(9) Multi-valued attributes - Example</a:t>
            </a:r>
          </a:p>
        </p:txBody>
      </p:sp>
      <p:pic>
        <p:nvPicPr>
          <p:cNvPr id="447" name="Shape 447"/>
          <p:cNvPicPr preferRelativeResize="0"/>
          <p:nvPr/>
        </p:nvPicPr>
        <p:blipFill rotWithShape="1">
          <a:blip r:embed="rId3">
            <a:alphaModFix/>
          </a:blip>
          <a:srcRect t="0" b="53868" r="32557" l="31394"/>
          <a:stretch/>
        </p:blipFill>
        <p:spPr>
          <a:xfrm>
            <a:off y="2362200" x="5943600"/>
            <a:ext cy="1681161" cx="2743199"/>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y="0" x="0"/>
          <a:ext cy="0" cx="0"/>
          <a:chOff y="0" x="0"/>
          <a:chExt cy="0" cx="0"/>
        </a:xfrm>
      </p:grpSpPr>
      <p:sp>
        <p:nvSpPr>
          <p:cNvPr id="453" name="Shape 453"/>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454" name="Shape 454"/>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455" name="Shape 455"/>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456" name="Shape 456"/>
          <p:cNvSpPr txBox="1"/>
          <p:nvPr>
            <p:ph type="title"/>
          </p:nvPr>
        </p:nvSpPr>
        <p:spPr>
          <a:xfrm>
            <a:off y="5105400" x="152400"/>
            <a:ext cy="533399" cx="17526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400" lang="en-US" i="0">
                <a:solidFill>
                  <a:schemeClr val="dk2"/>
                </a:solidFill>
                <a:latin typeface="Verdana"/>
                <a:ea typeface="Verdana"/>
                <a:cs typeface="Verdana"/>
                <a:sym typeface="Verdana"/>
              </a:rPr>
              <a:t>Summary of How to Map Entities and Relationships </a:t>
            </a:r>
            <a:br>
              <a:rPr strike="noStrike" u="none" b="1" cap="none" baseline="0" sz="2400" lang="en-US" i="0">
                <a:solidFill>
                  <a:schemeClr val="dk2"/>
                </a:solidFill>
                <a:latin typeface="Verdana"/>
                <a:ea typeface="Verdana"/>
                <a:cs typeface="Verdana"/>
                <a:sym typeface="Verdana"/>
              </a:rPr>
            </a:br>
            <a:r>
              <a:rPr strike="noStrike" u="none" b="1" cap="none" baseline="0" sz="2400" lang="en-US" i="0">
                <a:solidFill>
                  <a:schemeClr val="dk2"/>
                </a:solidFill>
                <a:latin typeface="Verdana"/>
                <a:ea typeface="Verdana"/>
                <a:cs typeface="Verdana"/>
                <a:sym typeface="Verdana"/>
              </a:rPr>
              <a:t>to Relations</a:t>
            </a:r>
          </a:p>
        </p:txBody>
      </p:sp>
      <p:pic>
        <p:nvPicPr>
          <p:cNvPr id="457" name="Shape 457"/>
          <p:cNvPicPr preferRelativeResize="0"/>
          <p:nvPr/>
        </p:nvPicPr>
        <p:blipFill rotWithShape="1">
          <a:blip r:embed="rId3">
            <a:alphaModFix/>
          </a:blip>
          <a:srcRect t="5825" b="0" r="0" l="-881"/>
          <a:stretch/>
        </p:blipFill>
        <p:spPr>
          <a:xfrm>
            <a:off y="381000" x="1828800"/>
            <a:ext cy="6502399" cx="7315200"/>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y="0" x="0"/>
          <a:ext cy="0" cx="0"/>
          <a:chOff y="0" x="0"/>
          <a:chExt cy="0" cx="0"/>
        </a:xfrm>
      </p:grpSpPr>
      <p:sp>
        <p:nvSpPr>
          <p:cNvPr id="463" name="Shape 463"/>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464" name="Shape 464"/>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465" name="Shape 465"/>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466" name="Shape 466"/>
          <p:cNvSpPr txBox="1"/>
          <p:nvPr>
            <p:ph type="title"/>
          </p:nvPr>
        </p:nvSpPr>
        <p:spPr>
          <a:xfrm>
            <a:off y="304800" x="574675"/>
            <a:ext cy="609599" cx="8416924"/>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Relations for the Staff View of </a:t>
            </a:r>
            <a:r>
              <a:rPr strike="noStrike" u="none" b="1" cap="none" baseline="0" sz="2500" lang="en-US" i="1">
                <a:solidFill>
                  <a:schemeClr val="dk2"/>
                </a:solidFill>
                <a:latin typeface="Verdana"/>
                <a:ea typeface="Verdana"/>
                <a:cs typeface="Verdana"/>
                <a:sym typeface="Verdana"/>
              </a:rPr>
              <a:t>DreamHome</a:t>
            </a:r>
            <a:r>
              <a:rPr strike="noStrike" u="none" b="0" cap="none" baseline="0" sz="3800" lang="en-US" i="0">
                <a:solidFill>
                  <a:schemeClr val="dk2"/>
                </a:solidFill>
                <a:latin typeface="Verdana"/>
                <a:ea typeface="Verdana"/>
                <a:cs typeface="Verdana"/>
                <a:sym typeface="Verdana"/>
              </a:rPr>
              <a:t> </a:t>
            </a:r>
          </a:p>
        </p:txBody>
      </p:sp>
      <p:pic>
        <p:nvPicPr>
          <p:cNvPr id="467" name="Shape 467"/>
          <p:cNvPicPr preferRelativeResize="0"/>
          <p:nvPr/>
        </p:nvPicPr>
        <p:blipFill rotWithShape="1">
          <a:blip r:embed="rId3">
            <a:alphaModFix/>
          </a:blip>
          <a:srcRect t="0" b="0" r="0" l="0"/>
          <a:stretch/>
        </p:blipFill>
        <p:spPr>
          <a:xfrm>
            <a:off y="838200" x="381000"/>
            <a:ext cy="5354636" cx="8763000"/>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y="0" x="0"/>
          <a:ext cy="0" cx="0"/>
          <a:chOff y="0" x="0"/>
          <a:chExt cy="0" cx="0"/>
        </a:xfrm>
      </p:grpSpPr>
      <p:sp>
        <p:nvSpPr>
          <p:cNvPr id="473" name="Shape 473"/>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474" name="Shape 474"/>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475" name="Shape 475"/>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476" name="Shape 476"/>
          <p:cNvSpPr txBox="1"/>
          <p:nvPr>
            <p:ph type="title"/>
          </p:nvPr>
        </p:nvSpPr>
        <p:spPr>
          <a:xfrm>
            <a:off y="914400" x="228600"/>
            <a:ext cy="533399" cx="8381999"/>
          </a:xfrm>
          <a:prstGeom prst="rect">
            <a:avLst/>
          </a:prstGeom>
          <a:noFill/>
          <a:ln>
            <a:noFill/>
          </a:ln>
        </p:spPr>
        <p:txBody>
          <a:bodyPr bIns="45700" rIns="91425" lIns="91425" tIns="45700" anchor="b" anchorCtr="0">
            <a:noAutofit/>
          </a:bodyPr>
          <a:lstStyle/>
          <a:p>
            <a:pPr algn="just" rtl="0" lvl="0" marR="0" indent="0" marL="0">
              <a:lnSpc>
                <a:spcPct val="100000"/>
              </a:lnSpc>
              <a:spcBef>
                <a:spcPts val="0"/>
              </a:spcBef>
              <a:spcAft>
                <a:spcPts val="0"/>
              </a:spcAft>
              <a:buClr>
                <a:schemeClr val="dk2"/>
              </a:buClr>
              <a:buSzPct val="25000"/>
              <a:buFont typeface="Times New Roman"/>
              <a:buNone/>
            </a:pPr>
            <a:r>
              <a:rPr strike="noStrike" u="none" b="1" cap="none" baseline="0" sz="2900" lang="en-US" i="0">
                <a:solidFill>
                  <a:schemeClr val="dk2"/>
                </a:solidFill>
                <a:latin typeface="Times New Roman"/>
                <a:ea typeface="Times New Roman"/>
                <a:cs typeface="Times New Roman"/>
                <a:sym typeface="Times New Roman"/>
              </a:rPr>
              <a:t>Build and Validate  Logical Data Model</a:t>
            </a:r>
          </a:p>
        </p:txBody>
      </p:sp>
      <p:sp>
        <p:nvSpPr>
          <p:cNvPr id="477" name="Shape 477"/>
          <p:cNvSpPr txBox="1"/>
          <p:nvPr>
            <p:ph idx="1" type="body"/>
          </p:nvPr>
        </p:nvSpPr>
        <p:spPr>
          <a:xfrm>
            <a:off y="1752600" x="533400"/>
            <a:ext cy="3338511" cx="7548562"/>
          </a:xfrm>
          <a:prstGeom prst="rect">
            <a:avLst/>
          </a:prstGeom>
          <a:noFill/>
          <a:ln>
            <a:noFill/>
          </a:ln>
        </p:spPr>
        <p:txBody>
          <a:bodyPr bIns="45700" rIns="91425" lIns="91425" tIns="45700" anchor="t" anchorCtr="0">
            <a:noAutofit/>
          </a:bodyPr>
          <a:lstStyle/>
          <a:p>
            <a:pPr algn="l" rtl="0" lvl="0" marR="0" indent="-279400" marL="469900">
              <a:lnSpc>
                <a:spcPct val="90000"/>
              </a:lnSpc>
              <a:spcBef>
                <a:spcPts val="0"/>
              </a:spcBef>
              <a:spcAft>
                <a:spcPts val="0"/>
              </a:spcAft>
              <a:buClr>
                <a:schemeClr val="accent2"/>
              </a:buClr>
              <a:buFont typeface="Noto Symbol"/>
              <a:buNone/>
            </a:pPr>
            <a:r>
              <a:t/>
            </a:r>
            <a:endParaRPr strike="noStrike" u="none" b="1" cap="none" baseline="0" sz="3000" i="0">
              <a:solidFill>
                <a:schemeClr val="dk1"/>
              </a:solidFill>
              <a:latin typeface="Verdana"/>
              <a:ea typeface="Verdana"/>
              <a:cs typeface="Verdana"/>
              <a:sym typeface="Verdana"/>
            </a:endParaRPr>
          </a:p>
          <a:p>
            <a:pPr algn="l" rtl="0" lvl="0" marR="0" indent="-469900" marL="469900">
              <a:lnSpc>
                <a:spcPct val="90000"/>
              </a:lnSpc>
              <a:spcBef>
                <a:spcPts val="680"/>
              </a:spcBef>
              <a:spcAft>
                <a:spcPts val="0"/>
              </a:spcAft>
              <a:buClr>
                <a:schemeClr val="accent2"/>
              </a:buClr>
              <a:buSzPct val="100000"/>
              <a:buFont typeface="Noto Symbol"/>
              <a:buChar char="□"/>
            </a:pPr>
            <a:r>
              <a:rPr strike="noStrike" u="none" b="1" cap="none" baseline="0" sz="3400" lang="en-US" i="0">
                <a:solidFill>
                  <a:schemeClr val="dk1"/>
                </a:solidFill>
                <a:latin typeface="Times New Roman"/>
                <a:ea typeface="Times New Roman"/>
                <a:cs typeface="Times New Roman"/>
                <a:sym typeface="Times New Roman"/>
              </a:rPr>
              <a:t>Next Step:</a:t>
            </a:r>
          </a:p>
          <a:p>
            <a:pPr algn="l" rtl="0" lvl="1" marR="0" indent="-438150" marL="908050">
              <a:lnSpc>
                <a:spcPct val="90000"/>
              </a:lnSpc>
              <a:spcBef>
                <a:spcPts val="600"/>
              </a:spcBef>
              <a:spcAft>
                <a:spcPts val="0"/>
              </a:spcAft>
              <a:buClr>
                <a:schemeClr val="accent2"/>
              </a:buClr>
              <a:buSzPct val="100000"/>
              <a:buFont typeface="Noto Symbol"/>
              <a:buChar char="■"/>
            </a:pPr>
            <a:r>
              <a:rPr strike="noStrike" u="none" b="1" cap="none" baseline="0" sz="3000" lang="en-US" i="0">
                <a:solidFill>
                  <a:schemeClr val="dk1"/>
                </a:solidFill>
                <a:latin typeface="Times New Roman"/>
                <a:ea typeface="Times New Roman"/>
                <a:cs typeface="Times New Roman"/>
                <a:sym typeface="Times New Roman"/>
              </a:rPr>
              <a:t>Validate relations using normalization</a:t>
            </a:r>
          </a:p>
          <a:p>
            <a:pPr algn="l" rtl="0" lvl="2" marR="0" indent="-403225" marL="1304925">
              <a:lnSpc>
                <a:spcPct val="90000"/>
              </a:lnSpc>
              <a:spcBef>
                <a:spcPts val="460"/>
              </a:spcBef>
              <a:spcAft>
                <a:spcPts val="0"/>
              </a:spcAft>
              <a:buClr>
                <a:schemeClr val="accent2"/>
              </a:buClr>
              <a:buSzPct val="100000"/>
              <a:buFont typeface="Noto Symbol"/>
              <a:buChar char="□"/>
            </a:pPr>
            <a:r>
              <a:rPr strike="noStrike" u="none" b="1" cap="none" baseline="0" sz="2300" lang="en-US" i="0">
                <a:solidFill>
                  <a:schemeClr val="dk1"/>
                </a:solidFill>
                <a:latin typeface="Times New Roman"/>
                <a:ea typeface="Times New Roman"/>
                <a:cs typeface="Times New Roman"/>
                <a:sym typeface="Times New Roman"/>
              </a:rPr>
              <a:t>To validate the relations in the local logical data model using the technique of normalization.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y="0" x="0"/>
          <a:ext cy="0" cx="0"/>
          <a:chOff y="0" x="0"/>
          <a:chExt cy="0" cx="0"/>
        </a:xfrm>
      </p:grpSpPr>
      <p:sp>
        <p:nvSpPr>
          <p:cNvPr id="125" name="Shape 125"/>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126" name="Shape 126"/>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127" name="Shape 127"/>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128" name="Shape 128"/>
          <p:cNvSpPr txBox="1"/>
          <p:nvPr>
            <p:ph type="title"/>
          </p:nvPr>
        </p:nvSpPr>
        <p:spPr>
          <a:xfrm>
            <a:off y="3276600" x="152400"/>
            <a:ext cy="533399" cx="2666999"/>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Conceptual Data Model for Staff View Showing all Attributes</a:t>
            </a:r>
          </a:p>
        </p:txBody>
      </p:sp>
      <p:pic>
        <p:nvPicPr>
          <p:cNvPr id="129" name="Shape 129"/>
          <p:cNvPicPr preferRelativeResize="0"/>
          <p:nvPr/>
        </p:nvPicPr>
        <p:blipFill rotWithShape="1">
          <a:blip r:embed="rId3">
            <a:alphaModFix/>
          </a:blip>
          <a:srcRect t="0" b="3741" r="365" l="0"/>
          <a:stretch/>
        </p:blipFill>
        <p:spPr>
          <a:xfrm>
            <a:off y="152400" x="2657475"/>
            <a:ext cy="6607174" cx="64865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y="0" x="0"/>
          <a:ext cy="0" cx="0"/>
          <a:chOff y="0" x="0"/>
          <a:chExt cy="0" cx="0"/>
        </a:xfrm>
      </p:grpSpPr>
      <p:sp>
        <p:nvSpPr>
          <p:cNvPr id="135" name="Shape 135"/>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136" name="Shape 136"/>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137" name="Shape 137"/>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138" name="Shape 138"/>
          <p:cNvSpPr txBox="1"/>
          <p:nvPr>
            <p:ph type="title"/>
          </p:nvPr>
        </p:nvSpPr>
        <p:spPr>
          <a:xfrm>
            <a:off y="304800" x="228600"/>
            <a:ext cy="1216024" cx="89154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3000" lang="en-US" i="0">
                <a:solidFill>
                  <a:schemeClr val="dk2"/>
                </a:solidFill>
                <a:latin typeface="Verdana"/>
                <a:ea typeface="Verdana"/>
                <a:cs typeface="Verdana"/>
                <a:sym typeface="Verdana"/>
              </a:rPr>
              <a:t>Derive Relations for Logical Data Model</a:t>
            </a:r>
          </a:p>
        </p:txBody>
      </p:sp>
      <p:sp>
        <p:nvSpPr>
          <p:cNvPr id="139" name="Shape 139"/>
          <p:cNvSpPr txBox="1"/>
          <p:nvPr>
            <p:ph idx="1" type="body"/>
          </p:nvPr>
        </p:nvSpPr>
        <p:spPr>
          <a:xfrm>
            <a:off y="1752600" x="566737"/>
            <a:ext cy="4267199" cx="8001000"/>
          </a:xfrm>
          <a:prstGeom prst="rect">
            <a:avLst/>
          </a:prstGeom>
          <a:noFill/>
          <a:ln>
            <a:noFill/>
          </a:ln>
        </p:spPr>
        <p:txBody>
          <a:bodyPr bIns="45700" rIns="91425" lIns="91425" tIns="45700" anchor="t" anchorCtr="0">
            <a:noAutofit/>
          </a:bodyPr>
          <a:lstStyle/>
          <a:p>
            <a:pPr algn="l" rtl="0" lvl="0" marR="0" indent="-469900" marL="469900">
              <a:lnSpc>
                <a:spcPct val="90000"/>
              </a:lnSpc>
              <a:spcBef>
                <a:spcPts val="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Strong entity types</a:t>
            </a:r>
          </a:p>
          <a:p>
            <a:pPr algn="l" rtl="0" lvl="0" marR="0" indent="-469900" marL="469900">
              <a:lnSpc>
                <a:spcPct val="9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Weak entity types</a:t>
            </a:r>
          </a:p>
          <a:p>
            <a:pPr algn="l" rtl="0" lvl="0" marR="0" indent="-469900" marL="469900">
              <a:lnSpc>
                <a:spcPct val="9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1:* binary relationship types</a:t>
            </a:r>
          </a:p>
          <a:p>
            <a:pPr algn="l" rtl="0" lvl="0" marR="0" indent="-469900" marL="469900">
              <a:lnSpc>
                <a:spcPct val="9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1:1 binary relationship types</a:t>
            </a:r>
          </a:p>
          <a:p>
            <a:pPr algn="l" rtl="0" lvl="0" marR="0" indent="-469900" marL="469900">
              <a:lnSpc>
                <a:spcPct val="9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1:1 recursive relationship types</a:t>
            </a:r>
          </a:p>
          <a:p>
            <a:pPr algn="l" rtl="0" lvl="0" marR="0" indent="-469900" marL="469900">
              <a:lnSpc>
                <a:spcPct val="9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Superclass/subclass relationship types</a:t>
            </a:r>
          </a:p>
          <a:p>
            <a:pPr algn="l" rtl="0" lvl="0" marR="0" indent="-469900" marL="469900">
              <a:lnSpc>
                <a:spcPct val="9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 binary relationship types</a:t>
            </a:r>
          </a:p>
          <a:p>
            <a:pPr algn="l" rtl="0" lvl="0" marR="0" indent="-469900" marL="469900">
              <a:lnSpc>
                <a:spcPct val="9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Complex relationship types</a:t>
            </a:r>
          </a:p>
          <a:p>
            <a:pPr algn="l" rtl="0" lvl="0" marR="0" indent="-469900" marL="469900">
              <a:lnSpc>
                <a:spcPct val="9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Multi-valued attributes</a:t>
            </a:r>
          </a:p>
          <a:p>
            <a:pPr algn="l" rtl="0" lvl="0" marR="0" indent="-304800" marL="469900">
              <a:lnSpc>
                <a:spcPct val="90000"/>
              </a:lnSpc>
              <a:spcBef>
                <a:spcPts val="520"/>
              </a:spcBef>
              <a:spcAft>
                <a:spcPts val="0"/>
              </a:spcAft>
              <a:buClr>
                <a:schemeClr val="accent2"/>
              </a:buClr>
              <a:buFont typeface="Noto Symbol"/>
              <a:buNone/>
            </a:pPr>
            <a:r>
              <a:t/>
            </a:r>
            <a:endParaRPr strike="noStrike" u="none" b="1" cap="none" baseline="0" sz="2600" i="0">
              <a:solidFill>
                <a:schemeClr val="dk1"/>
              </a:solidFill>
              <a:latin typeface="Times New Roman"/>
              <a:ea typeface="Times New Roman"/>
              <a:cs typeface="Times New Roman"/>
              <a:sym typeface="Times New Roman"/>
            </a:endParaRPr>
          </a:p>
          <a:p>
            <a:pPr algn="l" rtl="0" lvl="0" marR="0" indent="-304800" marL="469900">
              <a:spcBef>
                <a:spcPts val="520"/>
              </a:spcBef>
              <a:spcAft>
                <a:spcPts val="0"/>
              </a:spcAft>
              <a:buClr>
                <a:schemeClr val="accent2"/>
              </a:buClr>
              <a:buFont typeface="Noto Symbol"/>
              <a:buNone/>
            </a:pPr>
            <a:r>
              <a:t/>
            </a:r>
            <a:endParaRPr strike="noStrike" u="none" b="1" cap="none" baseline="0" sz="2600" i="0">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y="0" x="0"/>
          <a:ext cy="0" cx="0"/>
          <a:chOff y="0" x="0"/>
          <a:chExt cy="0" cx="0"/>
        </a:xfrm>
      </p:grpSpPr>
      <p:sp>
        <p:nvSpPr>
          <p:cNvPr id="145" name="Shape 145"/>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146" name="Shape 146"/>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147" name="Shape 147"/>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148" name="Shape 148"/>
          <p:cNvSpPr txBox="1"/>
          <p:nvPr>
            <p:ph type="title"/>
          </p:nvPr>
        </p:nvSpPr>
        <p:spPr>
          <a:xfrm>
            <a:off y="914400" x="228600"/>
            <a:ext cy="533399" cx="86868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3000" lang="en-US" i="0">
                <a:solidFill>
                  <a:schemeClr val="dk2"/>
                </a:solidFill>
                <a:latin typeface="Verdana"/>
                <a:ea typeface="Verdana"/>
                <a:cs typeface="Verdana"/>
                <a:sym typeface="Verdana"/>
              </a:rPr>
              <a:t>Derive Relations for Logical Data Model</a:t>
            </a:r>
          </a:p>
        </p:txBody>
      </p:sp>
      <p:sp>
        <p:nvSpPr>
          <p:cNvPr id="149" name="Shape 149"/>
          <p:cNvSpPr txBox="1"/>
          <p:nvPr>
            <p:ph idx="1" type="body"/>
          </p:nvPr>
        </p:nvSpPr>
        <p:spPr>
          <a:xfrm>
            <a:off y="1676400" x="152400"/>
            <a:ext cy="3338511" cx="8839199"/>
          </a:xfrm>
          <a:prstGeom prst="rect">
            <a:avLst/>
          </a:prstGeom>
          <a:noFill/>
          <a:ln>
            <a:noFill/>
          </a:ln>
        </p:spPr>
        <p:txBody>
          <a:bodyPr bIns="45700" rIns="91425" lIns="91425" tIns="45700" anchor="t" anchorCtr="0">
            <a:noAutofit/>
          </a:bodyPr>
          <a:lstStyle/>
          <a:p>
            <a:pPr algn="l" rtl="0" lvl="0" marR="0" indent="-457200" marL="457200">
              <a:lnSpc>
                <a:spcPct val="100000"/>
              </a:lnSpc>
              <a:spcBef>
                <a:spcPts val="0"/>
              </a:spcBef>
              <a:spcAft>
                <a:spcPts val="0"/>
              </a:spcAft>
              <a:buClr>
                <a:schemeClr val="accent2"/>
              </a:buClr>
              <a:buSzPct val="25000"/>
              <a:buFont typeface="Noto Symbol"/>
              <a:buNone/>
            </a:pPr>
            <a:r>
              <a:rPr strike="noStrike" u="none" b="1" cap="none" baseline="0" sz="3000" lang="en-US" i="0">
                <a:solidFill>
                  <a:schemeClr val="dk1"/>
                </a:solidFill>
                <a:latin typeface="Times New Roman"/>
                <a:ea typeface="Times New Roman"/>
                <a:cs typeface="Times New Roman"/>
                <a:sym typeface="Times New Roman"/>
              </a:rPr>
              <a:t>(1)	Strong entity types</a:t>
            </a:r>
          </a:p>
          <a:p>
            <a:pPr algn="l" rtl="0" lvl="1" marR="0" indent="-457200" marL="914400">
              <a:lnSpc>
                <a:spcPct val="100000"/>
              </a:lnSpc>
              <a:spcBef>
                <a:spcPts val="520"/>
              </a:spcBef>
              <a:spcAft>
                <a:spcPts val="0"/>
              </a:spcAft>
              <a:buClr>
                <a:schemeClr val="accent2"/>
              </a:buClr>
              <a:buSzPct val="100000"/>
              <a:buFont typeface="Noto Symbol"/>
              <a:buChar char="■"/>
            </a:pPr>
            <a:r>
              <a:rPr strike="noStrike" u="none" b="1" cap="none" baseline="0" sz="2600" lang="en-US" i="0">
                <a:solidFill>
                  <a:schemeClr val="dk1"/>
                </a:solidFill>
                <a:latin typeface="Times New Roman"/>
                <a:ea typeface="Times New Roman"/>
                <a:cs typeface="Times New Roman"/>
                <a:sym typeface="Times New Roman"/>
              </a:rPr>
              <a:t>Create a relation that includes all simple attributes of that entity. For composite attributes, include only constituent simple attributes.</a:t>
            </a:r>
          </a:p>
          <a:p>
            <a:pPr algn="l" rtl="0" lvl="1" marR="0" indent="-292100" marL="914400">
              <a:lnSpc>
                <a:spcPct val="100000"/>
              </a:lnSpc>
              <a:spcBef>
                <a:spcPts val="520"/>
              </a:spcBef>
              <a:spcAft>
                <a:spcPts val="0"/>
              </a:spcAft>
              <a:buClr>
                <a:schemeClr val="accent2"/>
              </a:buClr>
              <a:buFont typeface="Noto Symbol"/>
              <a:buNone/>
            </a:pPr>
            <a:r>
              <a:t/>
            </a:r>
            <a:endParaRPr strike="noStrike" u="none" b="1" cap="none" baseline="0" sz="2600" i="0">
              <a:solidFill>
                <a:schemeClr val="dk1"/>
              </a:solidFill>
              <a:latin typeface="Times New Roman"/>
              <a:ea typeface="Times New Roman"/>
              <a:cs typeface="Times New Roman"/>
              <a:sym typeface="Times New Roman"/>
            </a:endParaRPr>
          </a:p>
          <a:p>
            <a:pPr algn="l" rtl="0" lvl="0" marR="0" indent="-457200" marL="457200">
              <a:lnSpc>
                <a:spcPct val="100000"/>
              </a:lnSpc>
              <a:spcBef>
                <a:spcPts val="520"/>
              </a:spcBef>
              <a:spcAft>
                <a:spcPts val="0"/>
              </a:spcAft>
              <a:buClr>
                <a:schemeClr val="accent2"/>
              </a:buClr>
              <a:buSzPct val="25000"/>
              <a:buFont typeface="Noto Symbol"/>
              <a:buNone/>
            </a:pPr>
            <a:r>
              <a:rPr strike="noStrike" u="none" b="1" cap="none" baseline="0" sz="2600" lang="en-US" i="0">
                <a:solidFill>
                  <a:schemeClr val="dk1"/>
                </a:solidFill>
                <a:latin typeface="Times New Roman"/>
                <a:ea typeface="Times New Roman"/>
                <a:cs typeface="Times New Roman"/>
                <a:sym typeface="Times New Roman"/>
              </a:rPr>
              <a:t>	</a:t>
            </a:r>
          </a:p>
        </p:txBody>
      </p:sp>
      <p:pic>
        <p:nvPicPr>
          <p:cNvPr id="150" name="Shape 150"/>
          <p:cNvPicPr preferRelativeResize="0"/>
          <p:nvPr/>
        </p:nvPicPr>
        <p:blipFill rotWithShape="1">
          <a:blip r:embed="rId3">
            <a:alphaModFix/>
          </a:blip>
          <a:srcRect t="11940" b="67164" r="55664" l="27585"/>
          <a:stretch/>
        </p:blipFill>
        <p:spPr>
          <a:xfrm>
            <a:off y="3573462" x="685800"/>
            <a:ext cy="2446336" cx="19811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y="0" x="0"/>
          <a:ext cy="0" cx="0"/>
          <a:chOff y="0" x="0"/>
          <a:chExt cy="0" cx="0"/>
        </a:xfrm>
      </p:grpSpPr>
      <p:sp>
        <p:nvSpPr>
          <p:cNvPr id="156" name="Shape 156"/>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157" name="Shape 157"/>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158" name="Shape 158"/>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159" name="Shape 159"/>
          <p:cNvSpPr txBox="1"/>
          <p:nvPr>
            <p:ph type="title"/>
          </p:nvPr>
        </p:nvSpPr>
        <p:spPr>
          <a:xfrm>
            <a:off y="304800" x="574675"/>
            <a:ext cy="1216024" cx="8001000"/>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2500" lang="en-US" i="0">
                <a:solidFill>
                  <a:schemeClr val="dk2"/>
                </a:solidFill>
                <a:latin typeface="Verdana"/>
                <a:ea typeface="Verdana"/>
                <a:cs typeface="Verdana"/>
                <a:sym typeface="Verdana"/>
              </a:rPr>
              <a:t>Derive Relations for  Logical Data Model</a:t>
            </a:r>
          </a:p>
        </p:txBody>
      </p:sp>
      <p:sp>
        <p:nvSpPr>
          <p:cNvPr id="160" name="Shape 160"/>
          <p:cNvSpPr txBox="1"/>
          <p:nvPr>
            <p:ph idx="1" type="body"/>
          </p:nvPr>
        </p:nvSpPr>
        <p:spPr>
          <a:xfrm>
            <a:off y="1676400" x="152400"/>
            <a:ext cy="3338511" cx="8991600"/>
          </a:xfrm>
          <a:prstGeom prst="rect">
            <a:avLst/>
          </a:prstGeom>
          <a:noFill/>
          <a:ln>
            <a:noFill/>
          </a:ln>
        </p:spPr>
        <p:txBody>
          <a:bodyPr bIns="45700" rIns="91425" lIns="91425" tIns="45700" anchor="t" anchorCtr="0">
            <a:noAutofit/>
          </a:bodyPr>
          <a:lstStyle/>
          <a:p>
            <a:pPr algn="l" rtl="0" lvl="0" marR="0" indent="-457200" marL="457200">
              <a:lnSpc>
                <a:spcPct val="100000"/>
              </a:lnSpc>
              <a:spcBef>
                <a:spcPts val="0"/>
              </a:spcBef>
              <a:spcAft>
                <a:spcPts val="0"/>
              </a:spcAft>
              <a:buClr>
                <a:schemeClr val="accent2"/>
              </a:buClr>
              <a:buSzPct val="25000"/>
              <a:buFont typeface="Noto Symbol"/>
              <a:buNone/>
            </a:pPr>
            <a:r>
              <a:rPr strike="noStrike" u="none" b="1" cap="none" baseline="0" sz="3000" lang="en-US" i="0">
                <a:solidFill>
                  <a:schemeClr val="dk1"/>
                </a:solidFill>
                <a:latin typeface="Times New Roman"/>
                <a:ea typeface="Times New Roman"/>
                <a:cs typeface="Times New Roman"/>
                <a:sym typeface="Times New Roman"/>
              </a:rPr>
              <a:t>(2) Weak entity types</a:t>
            </a:r>
          </a:p>
          <a:p>
            <a:pPr algn="l" rtl="0" lvl="1" marR="0" indent="-457200" marL="914400">
              <a:lnSpc>
                <a:spcPct val="100000"/>
              </a:lnSpc>
              <a:spcBef>
                <a:spcPts val="440"/>
              </a:spcBef>
              <a:spcAft>
                <a:spcPts val="0"/>
              </a:spcAft>
              <a:buClr>
                <a:schemeClr val="accent2"/>
              </a:buClr>
              <a:buSzPct val="100000"/>
              <a:buFont typeface="Noto Symbol"/>
              <a:buChar char="■"/>
            </a:pPr>
            <a:r>
              <a:rPr strike="noStrike" u="none" b="1" cap="none" baseline="0" sz="2200" lang="en-US" i="0">
                <a:solidFill>
                  <a:schemeClr val="dk1"/>
                </a:solidFill>
                <a:latin typeface="Times New Roman"/>
                <a:ea typeface="Times New Roman"/>
                <a:cs typeface="Times New Roman"/>
                <a:sym typeface="Times New Roman"/>
              </a:rPr>
              <a:t>Create a relation that includes all simple attributes of that entity. </a:t>
            </a:r>
          </a:p>
          <a:p>
            <a:pPr algn="l" rtl="0" lvl="1" marR="0" indent="-457200" marL="914400">
              <a:lnSpc>
                <a:spcPct val="100000"/>
              </a:lnSpc>
              <a:spcBef>
                <a:spcPts val="520"/>
              </a:spcBef>
              <a:spcAft>
                <a:spcPts val="0"/>
              </a:spcAft>
              <a:buClr>
                <a:schemeClr val="accent2"/>
              </a:buClr>
              <a:buSzPct val="118181"/>
              <a:buFont typeface="Noto Symbol"/>
              <a:buChar char="■"/>
            </a:pPr>
            <a:r>
              <a:rPr strike="noStrike" u="none" b="1" cap="none" baseline="0" sz="2200" lang="en-US" i="0">
                <a:solidFill>
                  <a:schemeClr val="dk1"/>
                </a:solidFill>
                <a:latin typeface="Times New Roman"/>
                <a:ea typeface="Times New Roman"/>
                <a:cs typeface="Times New Roman"/>
                <a:sym typeface="Times New Roman"/>
              </a:rPr>
              <a:t>Primary key is partially or fully derived from each owner entity.</a:t>
            </a:r>
            <a:r>
              <a:rPr strike="noStrike" u="none" b="1" cap="none" baseline="0" sz="2600" lang="en-US" i="0">
                <a:solidFill>
                  <a:schemeClr val="dk1"/>
                </a:solidFill>
                <a:latin typeface="Times New Roman"/>
                <a:ea typeface="Times New Roman"/>
                <a:cs typeface="Times New Roman"/>
                <a:sym typeface="Times New Roman"/>
              </a:rPr>
              <a:t> </a:t>
            </a:r>
          </a:p>
          <a:p>
            <a:pPr algn="l" rtl="0" lvl="1" marR="0" indent="-292100" marL="914400">
              <a:lnSpc>
                <a:spcPct val="75000"/>
              </a:lnSpc>
              <a:spcBef>
                <a:spcPts val="520"/>
              </a:spcBef>
              <a:spcAft>
                <a:spcPts val="0"/>
              </a:spcAft>
              <a:buClr>
                <a:schemeClr val="accent2"/>
              </a:buClr>
              <a:buFont typeface="Noto Symbol"/>
              <a:buNone/>
            </a:pPr>
            <a:r>
              <a:t/>
            </a:r>
            <a:endParaRPr strike="noStrike" u="none" b="1" cap="none" baseline="0" sz="2600" i="0">
              <a:solidFill>
                <a:schemeClr val="dk1"/>
              </a:solidFill>
              <a:latin typeface="Times New Roman"/>
              <a:ea typeface="Times New Roman"/>
              <a:cs typeface="Times New Roman"/>
              <a:sym typeface="Times New Roman"/>
            </a:endParaRPr>
          </a:p>
          <a:p>
            <a:pPr algn="l" rtl="0" lvl="0" marR="0" indent="-457200" marL="457200">
              <a:lnSpc>
                <a:spcPct val="100000"/>
              </a:lnSpc>
              <a:spcBef>
                <a:spcPts val="600"/>
              </a:spcBef>
              <a:spcAft>
                <a:spcPts val="0"/>
              </a:spcAft>
              <a:buClr>
                <a:schemeClr val="accent2"/>
              </a:buClr>
              <a:buSzPct val="25000"/>
              <a:buFont typeface="Noto Symbol"/>
              <a:buNone/>
            </a:pPr>
            <a:r>
              <a:rPr strike="noStrike" u="none" b="1" cap="none" baseline="0" sz="3000" lang="en-US" i="0">
                <a:solidFill>
                  <a:schemeClr val="dk1"/>
                </a:solidFill>
                <a:latin typeface="Times New Roman"/>
                <a:ea typeface="Times New Roman"/>
                <a:cs typeface="Times New Roman"/>
                <a:sym typeface="Times New Roman"/>
              </a:rPr>
              <a:t>	</a:t>
            </a:r>
          </a:p>
        </p:txBody>
      </p:sp>
      <p:pic>
        <p:nvPicPr>
          <p:cNvPr id="161" name="Shape 161"/>
          <p:cNvPicPr preferRelativeResize="0"/>
          <p:nvPr/>
        </p:nvPicPr>
        <p:blipFill rotWithShape="1">
          <a:blip r:embed="rId3">
            <a:alphaModFix/>
          </a:blip>
          <a:srcRect t="38806" b="19403" r="0" l="63546"/>
          <a:stretch/>
        </p:blipFill>
        <p:spPr>
          <a:xfrm>
            <a:off y="3032125" x="990600"/>
            <a:ext cy="3200399" cx="28194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y="0" x="0"/>
          <a:ext cy="0" cx="0"/>
          <a:chOff y="0" x="0"/>
          <a:chExt cy="0" cx="0"/>
        </a:xfrm>
      </p:grpSpPr>
      <p:sp>
        <p:nvSpPr>
          <p:cNvPr id="167" name="Shape 167"/>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168" name="Shape 168"/>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169" name="Shape 169"/>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170" name="Shape 170"/>
          <p:cNvSpPr txBox="1"/>
          <p:nvPr>
            <p:ph type="title"/>
          </p:nvPr>
        </p:nvSpPr>
        <p:spPr>
          <a:xfrm>
            <a:off y="304800" x="304800"/>
            <a:ext cy="1216024" cx="8839199"/>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3000" lang="en-US" i="0">
                <a:solidFill>
                  <a:schemeClr val="dk2"/>
                </a:solidFill>
                <a:latin typeface="Verdana"/>
                <a:ea typeface="Verdana"/>
                <a:cs typeface="Verdana"/>
                <a:sym typeface="Verdana"/>
              </a:rPr>
              <a:t>Derive Relations for Logical Data Model</a:t>
            </a:r>
          </a:p>
        </p:txBody>
      </p:sp>
      <p:sp>
        <p:nvSpPr>
          <p:cNvPr id="171" name="Shape 171"/>
          <p:cNvSpPr txBox="1"/>
          <p:nvPr>
            <p:ph idx="1" type="body"/>
          </p:nvPr>
        </p:nvSpPr>
        <p:spPr>
          <a:xfrm>
            <a:off y="1752600" x="566737"/>
            <a:ext cy="4267199" cx="8001000"/>
          </a:xfrm>
          <a:prstGeom prst="rect">
            <a:avLst/>
          </a:prstGeom>
          <a:noFill/>
          <a:ln>
            <a:noFill/>
          </a:ln>
        </p:spPr>
        <p:txBody>
          <a:bodyPr bIns="45700" rIns="91425" lIns="91425" tIns="45700" anchor="t" anchorCtr="0">
            <a:noAutofit/>
          </a:bodyPr>
          <a:lstStyle/>
          <a:p>
            <a:pPr algn="l" rtl="0" lvl="0" marR="0" indent="-469900" marL="469900">
              <a:lnSpc>
                <a:spcPct val="100000"/>
              </a:lnSpc>
              <a:spcBef>
                <a:spcPts val="0"/>
              </a:spcBef>
              <a:spcAft>
                <a:spcPts val="0"/>
              </a:spcAft>
              <a:buClr>
                <a:schemeClr val="accent2"/>
              </a:buClr>
              <a:buSzPct val="100000"/>
              <a:buFont typeface="Noto Symbol"/>
              <a:buChar char="□"/>
            </a:pPr>
            <a:r>
              <a:rPr strike="noStrike" u="none" b="0" cap="none" baseline="0" sz="3000" lang="en-US" i="0">
                <a:solidFill>
                  <a:schemeClr val="dk1"/>
                </a:solidFill>
                <a:latin typeface="Verdana"/>
                <a:ea typeface="Verdana"/>
                <a:cs typeface="Verdana"/>
                <a:sym typeface="Verdana"/>
              </a:rPr>
              <a:t>The relationship that an entity has with another entity is represented by the primary key/foreign key mechanism</a:t>
            </a:r>
          </a:p>
          <a:p>
            <a:pPr algn="l" rtl="0" lvl="0" marR="0" indent="-469900" marL="469900">
              <a:lnSpc>
                <a:spcPct val="100000"/>
              </a:lnSpc>
              <a:spcBef>
                <a:spcPts val="600"/>
              </a:spcBef>
              <a:spcAft>
                <a:spcPts val="0"/>
              </a:spcAft>
              <a:buClr>
                <a:schemeClr val="accent2"/>
              </a:buClr>
              <a:buSzPct val="100000"/>
              <a:buFont typeface="Noto Symbol"/>
              <a:buChar char="□"/>
            </a:pPr>
            <a:r>
              <a:rPr strike="noStrike" u="none" b="0" cap="none" baseline="0" sz="3000" lang="en-US" i="0">
                <a:solidFill>
                  <a:schemeClr val="dk1"/>
                </a:solidFill>
                <a:latin typeface="Verdana"/>
                <a:ea typeface="Verdana"/>
                <a:cs typeface="Verdana"/>
                <a:sym typeface="Verdana"/>
              </a:rPr>
              <a:t>Parent/child entities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y="0" x="0"/>
          <a:ext cy="0" cx="0"/>
          <a:chOff y="0" x="0"/>
          <a:chExt cy="0" cx="0"/>
        </a:xfrm>
      </p:grpSpPr>
      <p:sp>
        <p:nvSpPr>
          <p:cNvPr id="177" name="Shape 177"/>
          <p:cNvSpPr txBox="1"/>
          <p:nvPr/>
        </p:nvSpPr>
        <p:spPr>
          <a:xfrm>
            <a:off y="6245225" x="609600"/>
            <a:ext cy="476249" cx="198119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10/01/2014</a:t>
            </a:r>
          </a:p>
        </p:txBody>
      </p:sp>
      <p:sp>
        <p:nvSpPr>
          <p:cNvPr id="178" name="Shape 178"/>
          <p:cNvSpPr txBox="1"/>
          <p:nvPr/>
        </p:nvSpPr>
        <p:spPr>
          <a:xfrm>
            <a:off y="6245225" x="3124200"/>
            <a:ext cy="476249" cx="3962399"/>
          </a:xfrm>
          <a:prstGeom prst="rect">
            <a:avLst/>
          </a:prstGeom>
          <a:noFill/>
          <a:ln>
            <a:noFill/>
          </a:ln>
        </p:spPr>
        <p:txBody>
          <a:bodyPr bIns="45700" rIns="91425" lIns="91425" tIns="45700" anchor="t" anchorCtr="0">
            <a:noAutofit/>
          </a:bodyPr>
          <a:lstStyle/>
          <a:p>
            <a:pPr algn="ctr" rtl="0" lvl="0" marR="0" indent="0" marL="0">
              <a:lnSpc>
                <a:spcPct val="100000"/>
              </a:lnSpc>
              <a:spcBef>
                <a:spcPts val="0"/>
              </a:spcBef>
              <a:spcAft>
                <a:spcPts val="0"/>
              </a:spcAft>
              <a:buClr>
                <a:schemeClr val="dk1"/>
              </a:buClr>
              <a:buSzPct val="25000"/>
              <a:buFont typeface="Verdana"/>
              <a:buNone/>
            </a:pPr>
            <a:r>
              <a:rPr strike="noStrike" u="none" b="0" cap="none" baseline="0" sz="1200" lang="en-US" i="0">
                <a:solidFill>
                  <a:schemeClr val="dk1"/>
                </a:solidFill>
                <a:latin typeface="Verdana"/>
                <a:ea typeface="Verdana"/>
                <a:cs typeface="Verdana"/>
                <a:sym typeface="Verdana"/>
              </a:rPr>
              <a:t>Dr. Miriam Capretz      SE3309a DBMS</a:t>
            </a:r>
          </a:p>
        </p:txBody>
      </p:sp>
      <p:sp>
        <p:nvSpPr>
          <p:cNvPr id="179" name="Shape 179"/>
          <p:cNvSpPr txBox="1"/>
          <p:nvPr/>
        </p:nvSpPr>
        <p:spPr>
          <a:xfrm>
            <a:off y="6245225" x="6553200"/>
            <a:ext cy="476249" cx="1981199"/>
          </a:xfrm>
          <a:prstGeom prst="rect">
            <a:avLst/>
          </a:prstGeom>
          <a:noFill/>
          <a:ln>
            <a:noFill/>
          </a:ln>
        </p:spPr>
        <p:txBody>
          <a:bodyPr bIns="45700" rIns="91425" lIns="91425" tIns="45700" anchor="t" anchorCtr="0">
            <a:noAutofit/>
          </a:bodyPr>
          <a:lstStyle/>
          <a:p>
            <a:pPr algn="r" rtl="0" lvl="0" marR="0" indent="0" marL="0">
              <a:lnSpc>
                <a:spcPct val="100000"/>
              </a:lnSpc>
              <a:spcBef>
                <a:spcPts val="0"/>
              </a:spcBef>
              <a:spcAft>
                <a:spcPts val="0"/>
              </a:spcAft>
              <a:buClr>
                <a:schemeClr val="dk1"/>
              </a:buClr>
              <a:buSzPct val="25000"/>
              <a:buFont typeface="Verdana"/>
              <a:buNone/>
            </a:pPr>
            <a:fld id="{00000000-1234-1234-1234-123412341234}" type="slidenum">
              <a:rPr strike="noStrike" u="none" b="0" cap="none" baseline="0" sz="1200" lang="en-US" i="0">
                <a:solidFill>
                  <a:schemeClr val="dk1"/>
                </a:solidFill>
                <a:latin typeface="Verdana"/>
                <a:ea typeface="Verdana"/>
                <a:cs typeface="Verdana"/>
                <a:sym typeface="Verdana"/>
              </a:rPr>
              <a:t>‹#›</a:t>
            </a:fld>
          </a:p>
        </p:txBody>
      </p:sp>
      <p:sp>
        <p:nvSpPr>
          <p:cNvPr id="180" name="Shape 180"/>
          <p:cNvSpPr txBox="1"/>
          <p:nvPr>
            <p:ph idx="1" type="body"/>
          </p:nvPr>
        </p:nvSpPr>
        <p:spPr>
          <a:xfrm>
            <a:off y="1676400" x="228600"/>
            <a:ext cy="2286000" cx="8229600"/>
          </a:xfrm>
          <a:prstGeom prst="rect">
            <a:avLst/>
          </a:prstGeom>
          <a:noFill/>
          <a:ln>
            <a:noFill/>
          </a:ln>
        </p:spPr>
        <p:txBody>
          <a:bodyPr bIns="45700" rIns="91425" lIns="91425" tIns="45700" anchor="t" anchorCtr="0">
            <a:noAutofit/>
          </a:bodyPr>
          <a:lstStyle/>
          <a:p>
            <a:pPr algn="l" rtl="0" lvl="0" marR="0" indent="-469900" marL="469900">
              <a:lnSpc>
                <a:spcPct val="90000"/>
              </a:lnSpc>
              <a:spcBef>
                <a:spcPts val="0"/>
              </a:spcBef>
              <a:spcAft>
                <a:spcPts val="0"/>
              </a:spcAft>
              <a:buClr>
                <a:schemeClr val="accent2"/>
              </a:buClr>
              <a:buSzPct val="25000"/>
              <a:buFont typeface="Noto Symbol"/>
              <a:buNone/>
            </a:pPr>
            <a:r>
              <a:rPr strike="noStrike" u="none" b="1" cap="none" baseline="0" sz="2400" lang="en-US" i="0">
                <a:solidFill>
                  <a:schemeClr val="dk1"/>
                </a:solidFill>
                <a:latin typeface="Times New Roman"/>
                <a:ea typeface="Times New Roman"/>
                <a:cs typeface="Times New Roman"/>
                <a:sym typeface="Times New Roman"/>
              </a:rPr>
              <a:t>(3) </a:t>
            </a:r>
            <a:r>
              <a:rPr strike="noStrike" u="none" b="1" cap="none" baseline="0" sz="3600" lang="en-US" i="0">
                <a:solidFill>
                  <a:schemeClr val="dk1"/>
                </a:solidFill>
                <a:latin typeface="Times New Roman"/>
                <a:ea typeface="Times New Roman"/>
                <a:cs typeface="Times New Roman"/>
                <a:sym typeface="Times New Roman"/>
              </a:rPr>
              <a:t>1:* binary relationship types</a:t>
            </a:r>
          </a:p>
          <a:p>
            <a:pPr algn="l" rtl="0" lvl="1" marR="0" indent="-438150" marL="908050">
              <a:lnSpc>
                <a:spcPct val="90000"/>
              </a:lnSpc>
              <a:spcBef>
                <a:spcPts val="700"/>
              </a:spcBef>
              <a:spcAft>
                <a:spcPts val="0"/>
              </a:spcAft>
              <a:buClr>
                <a:schemeClr val="accent2"/>
              </a:buClr>
              <a:buSzPct val="100000"/>
              <a:buFont typeface="Noto Symbol"/>
              <a:buChar char="■"/>
            </a:pPr>
            <a:r>
              <a:rPr strike="noStrike" u="none" b="1" cap="none" baseline="0" sz="3500" lang="en-US" i="0">
                <a:solidFill>
                  <a:schemeClr val="dk1"/>
                </a:solidFill>
                <a:latin typeface="Times New Roman"/>
                <a:ea typeface="Times New Roman"/>
                <a:cs typeface="Times New Roman"/>
                <a:sym typeface="Times New Roman"/>
              </a:rPr>
              <a:t>Entity on ‘one side’ is designated the parent entity and entity on ‘many side’ is the child entity.</a:t>
            </a:r>
          </a:p>
        </p:txBody>
      </p:sp>
      <p:sp>
        <p:nvSpPr>
          <p:cNvPr id="181" name="Shape 181"/>
          <p:cNvSpPr txBox="1"/>
          <p:nvPr>
            <p:ph type="title"/>
          </p:nvPr>
        </p:nvSpPr>
        <p:spPr>
          <a:xfrm>
            <a:off y="304800" x="0"/>
            <a:ext cy="1216024" cx="8839199"/>
          </a:xfrm>
          <a:prstGeom prst="rect">
            <a:avLst/>
          </a:prstGeom>
          <a:noFill/>
          <a:ln>
            <a:noFill/>
          </a:ln>
        </p:spPr>
        <p:txBody>
          <a:bodyPr bIns="45700" rIns="91425" lIns="91425" tIns="45700" anchor="b" anchorCtr="0">
            <a:noAutofit/>
          </a:bodyPr>
          <a:lstStyle/>
          <a:p>
            <a:pPr algn="l" rtl="0" lvl="0" marR="0" indent="0" marL="0">
              <a:lnSpc>
                <a:spcPct val="100000"/>
              </a:lnSpc>
              <a:spcBef>
                <a:spcPts val="0"/>
              </a:spcBef>
              <a:spcAft>
                <a:spcPts val="0"/>
              </a:spcAft>
              <a:buClr>
                <a:schemeClr val="dk2"/>
              </a:buClr>
              <a:buSzPct val="25000"/>
              <a:buFont typeface="Verdana"/>
              <a:buNone/>
            </a:pPr>
            <a:r>
              <a:rPr strike="noStrike" u="none" b="1" cap="none" baseline="0" sz="3000" lang="en-US" i="0">
                <a:solidFill>
                  <a:schemeClr val="dk2"/>
                </a:solidFill>
                <a:latin typeface="Verdana"/>
                <a:ea typeface="Verdana"/>
                <a:cs typeface="Verdana"/>
                <a:sym typeface="Verdana"/>
              </a:rPr>
              <a:t>Derive Relations for Logical Data Model</a:t>
            </a:r>
          </a:p>
        </p:txBody>
      </p:sp>
      <p:sp>
        <p:nvSpPr>
          <p:cNvPr id="182" name="Shape 182"/>
          <p:cNvSpPr txBox="1"/>
          <p:nvPr/>
        </p:nvSpPr>
        <p:spPr>
          <a:xfrm>
            <a:off y="4038600" x="152400"/>
            <a:ext cy="2286000" cx="8991600"/>
          </a:xfrm>
          <a:prstGeom prst="rect">
            <a:avLst/>
          </a:prstGeom>
          <a:noFill/>
          <a:ln>
            <a:noFill/>
          </a:ln>
        </p:spPr>
        <p:txBody>
          <a:bodyPr bIns="45700" rIns="91425" lIns="91425" tIns="45700" anchor="t" anchorCtr="0">
            <a:noAutofit/>
          </a:bodyPr>
          <a:lstStyle/>
          <a:p>
            <a:pPr algn="l" rtl="0" lvl="1" marR="0" indent="0" marL="457200">
              <a:lnSpc>
                <a:spcPct val="100000"/>
              </a:lnSpc>
              <a:spcBef>
                <a:spcPts val="0"/>
              </a:spcBef>
              <a:spcAft>
                <a:spcPts val="0"/>
              </a:spcAft>
              <a:buClr>
                <a:schemeClr val="accent2"/>
              </a:buClr>
              <a:buSzPct val="100000"/>
              <a:buFont typeface="Noto Symbol"/>
              <a:buChar char="■"/>
            </a:pPr>
            <a:r>
              <a:rPr strike="noStrike" u="none" b="1" cap="none" baseline="0" sz="3200" lang="en-US" i="0">
                <a:solidFill>
                  <a:schemeClr val="dk1"/>
                </a:solidFill>
                <a:latin typeface="Times New Roman"/>
                <a:ea typeface="Times New Roman"/>
                <a:cs typeface="Times New Roman"/>
                <a:sym typeface="Times New Roman"/>
              </a:rPr>
              <a:t>Post copy of the primary key attribute(s) of parent entity into relation representing child entity, to act as a foreign key.</a:t>
            </a:r>
          </a:p>
          <a:p>
            <a:pPr algn="l" rtl="0" lvl="0" marR="0" indent="0" marL="0">
              <a:lnSpc>
                <a:spcPct val="100000"/>
              </a:lnSpc>
              <a:spcBef>
                <a:spcPts val="0"/>
              </a:spcBef>
              <a:spcAft>
                <a:spcPts val="0"/>
              </a:spcAft>
              <a:buNone/>
            </a:pPr>
            <a:r>
              <a:t/>
            </a:r>
            <a:endParaRPr strike="noStrike" u="none" b="1" cap="none" baseline="0" sz="3200" i="0">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Profile">
  <a:themeElements>
    <a:clrScheme name="Profile 12">
      <a:dk1>
        <a:srgbClr val="000000"/>
      </a:dk1>
      <a:lt1>
        <a:srgbClr val="FFFFFF"/>
      </a:lt1>
      <a:dk2>
        <a:srgbClr val="000000"/>
      </a:dk2>
      <a:lt2>
        <a:srgbClr val="DDDDDD"/>
      </a:lt2>
      <a:accent1>
        <a:srgbClr val="A3B2C1"/>
      </a:accent1>
      <a:accent2>
        <a:srgbClr val="9966FF"/>
      </a:accent2>
      <a:accent3>
        <a:srgbClr val="FFFFFF"/>
      </a:accent3>
      <a:accent4>
        <a:srgbClr val="000000"/>
      </a:accent4>
      <a:accent5>
        <a:srgbClr val="CED5DD"/>
      </a:accent5>
      <a:accent6>
        <a:srgbClr val="8A5CE7"/>
      </a:accent6>
      <a:hlink>
        <a:srgbClr val="336699"/>
      </a:hlink>
      <a:folHlink>
        <a:srgbClr val="00336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1_Profile">
  <a:themeElements>
    <a:clrScheme name="Profile 12">
      <a:dk1>
        <a:srgbClr val="000000"/>
      </a:dk1>
      <a:lt1>
        <a:srgbClr val="FFFFFF"/>
      </a:lt1>
      <a:dk2>
        <a:srgbClr val="000000"/>
      </a:dk2>
      <a:lt2>
        <a:srgbClr val="DDDDDD"/>
      </a:lt2>
      <a:accent1>
        <a:srgbClr val="A3B2C1"/>
      </a:accent1>
      <a:accent2>
        <a:srgbClr val="9966FF"/>
      </a:accent2>
      <a:accent3>
        <a:srgbClr val="FFFFFF"/>
      </a:accent3>
      <a:accent4>
        <a:srgbClr val="000000"/>
      </a:accent4>
      <a:accent5>
        <a:srgbClr val="CED5DD"/>
      </a:accent5>
      <a:accent6>
        <a:srgbClr val="8A5CE7"/>
      </a:accent6>
      <a:hlink>
        <a:srgbClr val="336699"/>
      </a:hlink>
      <a:folHlink>
        <a:srgbClr val="00336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