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DA50-8E4E-4812-875E-6598B195B16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8671-BECE-4F6E-A8B6-C3DFA222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66" y="929000"/>
            <a:ext cx="6666667" cy="5000000"/>
          </a:xfrm>
          <a:prstGeom prst="rect">
            <a:avLst/>
          </a:prstGeom>
        </p:spPr>
      </p:pic>
      <p:sp>
        <p:nvSpPr>
          <p:cNvPr id="16" name="手繪多邊形: 圖案 15"/>
          <p:cNvSpPr/>
          <p:nvPr/>
        </p:nvSpPr>
        <p:spPr>
          <a:xfrm>
            <a:off x="3634740" y="1299210"/>
            <a:ext cx="958077" cy="2204761"/>
          </a:xfrm>
          <a:custGeom>
            <a:avLst/>
            <a:gdLst>
              <a:gd name="connsiteX0" fmla="*/ 0 w 958077"/>
              <a:gd name="connsiteY0" fmla="*/ 0 h 2204761"/>
              <a:gd name="connsiteX1" fmla="*/ 129540 w 958077"/>
              <a:gd name="connsiteY1" fmla="*/ 361950 h 2204761"/>
              <a:gd name="connsiteX2" fmla="*/ 274320 w 958077"/>
              <a:gd name="connsiteY2" fmla="*/ 735330 h 2204761"/>
              <a:gd name="connsiteX3" fmla="*/ 506730 w 958077"/>
              <a:gd name="connsiteY3" fmla="*/ 1303020 h 2204761"/>
              <a:gd name="connsiteX4" fmla="*/ 731520 w 958077"/>
              <a:gd name="connsiteY4" fmla="*/ 1764030 h 2204761"/>
              <a:gd name="connsiteX5" fmla="*/ 929640 w 958077"/>
              <a:gd name="connsiteY5" fmla="*/ 2148840 h 2204761"/>
              <a:gd name="connsiteX6" fmla="*/ 952500 w 958077"/>
              <a:gd name="connsiteY6" fmla="*/ 2194560 h 220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8077" h="2204761">
                <a:moveTo>
                  <a:pt x="0" y="0"/>
                </a:moveTo>
                <a:cubicBezTo>
                  <a:pt x="41910" y="119697"/>
                  <a:pt x="83820" y="239395"/>
                  <a:pt x="129540" y="361950"/>
                </a:cubicBezTo>
                <a:cubicBezTo>
                  <a:pt x="175260" y="484505"/>
                  <a:pt x="211455" y="578485"/>
                  <a:pt x="274320" y="735330"/>
                </a:cubicBezTo>
                <a:cubicBezTo>
                  <a:pt x="337185" y="892175"/>
                  <a:pt x="430530" y="1131570"/>
                  <a:pt x="506730" y="1303020"/>
                </a:cubicBezTo>
                <a:cubicBezTo>
                  <a:pt x="582930" y="1474470"/>
                  <a:pt x="661035" y="1623060"/>
                  <a:pt x="731520" y="1764030"/>
                </a:cubicBezTo>
                <a:cubicBezTo>
                  <a:pt x="802005" y="1905000"/>
                  <a:pt x="892810" y="2077085"/>
                  <a:pt x="929640" y="2148840"/>
                </a:cubicBezTo>
                <a:cubicBezTo>
                  <a:pt x="966470" y="2220595"/>
                  <a:pt x="959485" y="2207577"/>
                  <a:pt x="952500" y="2194560"/>
                </a:cubicBez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手繪多邊形: 圖案 17"/>
          <p:cNvSpPr/>
          <p:nvPr/>
        </p:nvSpPr>
        <p:spPr>
          <a:xfrm>
            <a:off x="4632960" y="1295400"/>
            <a:ext cx="4155440" cy="3645875"/>
          </a:xfrm>
          <a:custGeom>
            <a:avLst/>
            <a:gdLst>
              <a:gd name="connsiteX0" fmla="*/ 4155440 w 4155440"/>
              <a:gd name="connsiteY0" fmla="*/ 0 h 3645875"/>
              <a:gd name="connsiteX1" fmla="*/ 4099560 w 4155440"/>
              <a:gd name="connsiteY1" fmla="*/ 208280 h 3645875"/>
              <a:gd name="connsiteX2" fmla="*/ 4003040 w 4155440"/>
              <a:gd name="connsiteY2" fmla="*/ 462280 h 3645875"/>
              <a:gd name="connsiteX3" fmla="*/ 3886200 w 4155440"/>
              <a:gd name="connsiteY3" fmla="*/ 751840 h 3645875"/>
              <a:gd name="connsiteX4" fmla="*/ 3738880 w 4155440"/>
              <a:gd name="connsiteY4" fmla="*/ 1112520 h 3645875"/>
              <a:gd name="connsiteX5" fmla="*/ 3561080 w 4155440"/>
              <a:gd name="connsiteY5" fmla="*/ 1529080 h 3645875"/>
              <a:gd name="connsiteX6" fmla="*/ 3332480 w 4155440"/>
              <a:gd name="connsiteY6" fmla="*/ 1986280 h 3645875"/>
              <a:gd name="connsiteX7" fmla="*/ 3134360 w 4155440"/>
              <a:gd name="connsiteY7" fmla="*/ 2311400 h 3645875"/>
              <a:gd name="connsiteX8" fmla="*/ 2900680 w 4155440"/>
              <a:gd name="connsiteY8" fmla="*/ 2697480 h 3645875"/>
              <a:gd name="connsiteX9" fmla="*/ 2692400 w 4155440"/>
              <a:gd name="connsiteY9" fmla="*/ 2966720 h 3645875"/>
              <a:gd name="connsiteX10" fmla="*/ 2479040 w 4155440"/>
              <a:gd name="connsiteY10" fmla="*/ 3200400 h 3645875"/>
              <a:gd name="connsiteX11" fmla="*/ 2179320 w 4155440"/>
              <a:gd name="connsiteY11" fmla="*/ 3439160 h 3645875"/>
              <a:gd name="connsiteX12" fmla="*/ 1925320 w 4155440"/>
              <a:gd name="connsiteY12" fmla="*/ 3581400 h 3645875"/>
              <a:gd name="connsiteX13" fmla="*/ 1701800 w 4155440"/>
              <a:gd name="connsiteY13" fmla="*/ 3642360 h 3645875"/>
              <a:gd name="connsiteX14" fmla="*/ 1549400 w 4155440"/>
              <a:gd name="connsiteY14" fmla="*/ 3637280 h 3645875"/>
              <a:gd name="connsiteX15" fmla="*/ 1427480 w 4155440"/>
              <a:gd name="connsiteY15" fmla="*/ 3627120 h 3645875"/>
              <a:gd name="connsiteX16" fmla="*/ 1285240 w 4155440"/>
              <a:gd name="connsiteY16" fmla="*/ 3596640 h 3645875"/>
              <a:gd name="connsiteX17" fmla="*/ 1087120 w 4155440"/>
              <a:gd name="connsiteY17" fmla="*/ 3520440 h 3645875"/>
              <a:gd name="connsiteX18" fmla="*/ 944880 w 4155440"/>
              <a:gd name="connsiteY18" fmla="*/ 3418840 h 3645875"/>
              <a:gd name="connsiteX19" fmla="*/ 772160 w 4155440"/>
              <a:gd name="connsiteY19" fmla="*/ 3302000 h 3645875"/>
              <a:gd name="connsiteX20" fmla="*/ 558800 w 4155440"/>
              <a:gd name="connsiteY20" fmla="*/ 3068320 h 3645875"/>
              <a:gd name="connsiteX21" fmla="*/ 391160 w 4155440"/>
              <a:gd name="connsiteY21" fmla="*/ 2880360 h 3645875"/>
              <a:gd name="connsiteX22" fmla="*/ 238760 w 4155440"/>
              <a:gd name="connsiteY22" fmla="*/ 2661920 h 3645875"/>
              <a:gd name="connsiteX23" fmla="*/ 101600 w 4155440"/>
              <a:gd name="connsiteY23" fmla="*/ 2453640 h 3645875"/>
              <a:gd name="connsiteX24" fmla="*/ 0 w 4155440"/>
              <a:gd name="connsiteY24" fmla="*/ 2286000 h 364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5440" h="3645875">
                <a:moveTo>
                  <a:pt x="4155440" y="0"/>
                </a:moveTo>
                <a:cubicBezTo>
                  <a:pt x="4140200" y="65616"/>
                  <a:pt x="4124960" y="131233"/>
                  <a:pt x="4099560" y="208280"/>
                </a:cubicBezTo>
                <a:cubicBezTo>
                  <a:pt x="4074160" y="285327"/>
                  <a:pt x="4038600" y="371687"/>
                  <a:pt x="4003040" y="462280"/>
                </a:cubicBezTo>
                <a:cubicBezTo>
                  <a:pt x="3967480" y="552873"/>
                  <a:pt x="3930227" y="643467"/>
                  <a:pt x="3886200" y="751840"/>
                </a:cubicBezTo>
                <a:cubicBezTo>
                  <a:pt x="3842173" y="860213"/>
                  <a:pt x="3793067" y="982980"/>
                  <a:pt x="3738880" y="1112520"/>
                </a:cubicBezTo>
                <a:cubicBezTo>
                  <a:pt x="3684693" y="1242060"/>
                  <a:pt x="3628813" y="1383453"/>
                  <a:pt x="3561080" y="1529080"/>
                </a:cubicBezTo>
                <a:cubicBezTo>
                  <a:pt x="3493347" y="1674707"/>
                  <a:pt x="3403600" y="1855893"/>
                  <a:pt x="3332480" y="1986280"/>
                </a:cubicBezTo>
                <a:cubicBezTo>
                  <a:pt x="3261360" y="2116667"/>
                  <a:pt x="3134360" y="2311400"/>
                  <a:pt x="3134360" y="2311400"/>
                </a:cubicBezTo>
                <a:cubicBezTo>
                  <a:pt x="3062393" y="2429933"/>
                  <a:pt x="2974340" y="2588260"/>
                  <a:pt x="2900680" y="2697480"/>
                </a:cubicBezTo>
                <a:cubicBezTo>
                  <a:pt x="2827020" y="2806700"/>
                  <a:pt x="2762673" y="2882900"/>
                  <a:pt x="2692400" y="2966720"/>
                </a:cubicBezTo>
                <a:cubicBezTo>
                  <a:pt x="2622127" y="3050540"/>
                  <a:pt x="2564553" y="3121660"/>
                  <a:pt x="2479040" y="3200400"/>
                </a:cubicBezTo>
                <a:cubicBezTo>
                  <a:pt x="2393527" y="3279140"/>
                  <a:pt x="2271607" y="3375660"/>
                  <a:pt x="2179320" y="3439160"/>
                </a:cubicBezTo>
                <a:cubicBezTo>
                  <a:pt x="2087033" y="3502660"/>
                  <a:pt x="2004907" y="3547533"/>
                  <a:pt x="1925320" y="3581400"/>
                </a:cubicBezTo>
                <a:cubicBezTo>
                  <a:pt x="1845733" y="3615267"/>
                  <a:pt x="1764453" y="3633047"/>
                  <a:pt x="1701800" y="3642360"/>
                </a:cubicBezTo>
                <a:cubicBezTo>
                  <a:pt x="1639147" y="3651673"/>
                  <a:pt x="1595120" y="3639820"/>
                  <a:pt x="1549400" y="3637280"/>
                </a:cubicBezTo>
                <a:cubicBezTo>
                  <a:pt x="1503680" y="3634740"/>
                  <a:pt x="1471507" y="3633893"/>
                  <a:pt x="1427480" y="3627120"/>
                </a:cubicBezTo>
                <a:cubicBezTo>
                  <a:pt x="1383453" y="3620347"/>
                  <a:pt x="1341967" y="3614420"/>
                  <a:pt x="1285240" y="3596640"/>
                </a:cubicBezTo>
                <a:cubicBezTo>
                  <a:pt x="1228513" y="3578860"/>
                  <a:pt x="1143847" y="3550073"/>
                  <a:pt x="1087120" y="3520440"/>
                </a:cubicBezTo>
                <a:cubicBezTo>
                  <a:pt x="1030393" y="3490807"/>
                  <a:pt x="997373" y="3455247"/>
                  <a:pt x="944880" y="3418840"/>
                </a:cubicBezTo>
                <a:cubicBezTo>
                  <a:pt x="892387" y="3382433"/>
                  <a:pt x="836507" y="3360420"/>
                  <a:pt x="772160" y="3302000"/>
                </a:cubicBezTo>
                <a:cubicBezTo>
                  <a:pt x="707813" y="3243580"/>
                  <a:pt x="622300" y="3138593"/>
                  <a:pt x="558800" y="3068320"/>
                </a:cubicBezTo>
                <a:cubicBezTo>
                  <a:pt x="495300" y="2998047"/>
                  <a:pt x="444500" y="2948093"/>
                  <a:pt x="391160" y="2880360"/>
                </a:cubicBezTo>
                <a:cubicBezTo>
                  <a:pt x="337820" y="2812627"/>
                  <a:pt x="287020" y="2733040"/>
                  <a:pt x="238760" y="2661920"/>
                </a:cubicBezTo>
                <a:cubicBezTo>
                  <a:pt x="190500" y="2590800"/>
                  <a:pt x="141393" y="2516293"/>
                  <a:pt x="101600" y="2453640"/>
                </a:cubicBezTo>
                <a:cubicBezTo>
                  <a:pt x="61807" y="2390987"/>
                  <a:pt x="30903" y="2338493"/>
                  <a:pt x="0" y="2286000"/>
                </a:cubicBez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427782" y="741007"/>
                <a:ext cx="2626589" cy="52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−0.5−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82" y="741007"/>
                <a:ext cx="2626589" cy="529376"/>
              </a:xfrm>
              <a:prstGeom prst="rect">
                <a:avLst/>
              </a:prstGeom>
              <a:blipFill>
                <a:blip r:embed="rId3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7475105" y="741007"/>
                <a:ext cx="2626589" cy="52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−0.5−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05" y="741007"/>
                <a:ext cx="2626589" cy="529376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4632960" y="2102377"/>
                <a:ext cx="2776070" cy="11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Find the b such that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0" y="2102377"/>
                <a:ext cx="2776070" cy="1170833"/>
              </a:xfrm>
              <a:prstGeom prst="rect">
                <a:avLst/>
              </a:prstGeom>
              <a:blipFill>
                <a:blip r:embed="rId5"/>
                <a:stretch>
                  <a:fillRect l="-1758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166605" y="832072"/>
                <a:ext cx="2141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05" y="832072"/>
                <a:ext cx="2141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接點: 弧形 3"/>
          <p:cNvCxnSpPr/>
          <p:nvPr/>
        </p:nvCxnSpPr>
        <p:spPr>
          <a:xfrm rot="10800000" flipV="1">
            <a:off x="4632961" y="3273210"/>
            <a:ext cx="533645" cy="2307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1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82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林致淳</dc:creator>
  <cp:lastModifiedBy>林致淳</cp:lastModifiedBy>
  <cp:revision>6</cp:revision>
  <dcterms:created xsi:type="dcterms:W3CDTF">2016-12-14T05:04:17Z</dcterms:created>
  <dcterms:modified xsi:type="dcterms:W3CDTF">2016-12-14T07:06:47Z</dcterms:modified>
</cp:coreProperties>
</file>