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7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125"/>
    <a:srgbClr val="244065"/>
    <a:srgbClr val="C9A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620" autoAdjust="0"/>
  </p:normalViewPr>
  <p:slideViewPr>
    <p:cSldViewPr snapToGrid="0" snapToObjects="1">
      <p:cViewPr varScale="1">
        <p:scale>
          <a:sx n="109" d="100"/>
          <a:sy n="109" d="100"/>
        </p:scale>
        <p:origin x="60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F96A9-3E18-744F-AD71-E5A7AF9E2E0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D9A2A-D80A-0D40-94D2-0B361438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D9A2A-D80A-0D40-94D2-0B361438F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059" y="964829"/>
            <a:ext cx="7490330" cy="654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059" y="1659386"/>
            <a:ext cx="7490330" cy="286448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358B-CE42-48B7-972E-2A2EDE06B302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82" y="974677"/>
            <a:ext cx="7546050" cy="492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182" y="1525068"/>
            <a:ext cx="7546050" cy="30283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3185-A0DA-40B8-86F0-BD2E5C285C76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5726" y="743311"/>
            <a:ext cx="1984818" cy="38100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456" y="743311"/>
            <a:ext cx="5871543" cy="38100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39E2-D76E-4736-AC1E-4B6FB0E23878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0A4A-107C-444B-BC78-7ADE7C547443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20A-6F03-49D9-B424-9CAC4BED0BFD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93" y="945139"/>
            <a:ext cx="7585429" cy="447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371" y="1426608"/>
            <a:ext cx="3741069" cy="3131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094" y="1426608"/>
            <a:ext cx="3744528" cy="3131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7EFC-8626-458F-A161-E320FACB56CD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338" y="935293"/>
            <a:ext cx="7546050" cy="4282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337" y="1391246"/>
            <a:ext cx="374594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338" y="1871067"/>
            <a:ext cx="3745948" cy="2687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792" y="1391246"/>
            <a:ext cx="3752602" cy="47982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792" y="1871067"/>
            <a:ext cx="3752602" cy="2687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CAD-8BDB-468C-8498-7C02022C9138}" type="datetime1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4494" y="930371"/>
            <a:ext cx="7546050" cy="482415"/>
          </a:xfrm>
        </p:spPr>
        <p:txBody>
          <a:bodyPr/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F7CD-0933-4361-88FD-33D52DB1E94B}" type="datetime1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1498" y="4767264"/>
            <a:ext cx="842317" cy="273844"/>
          </a:xfrm>
        </p:spPr>
        <p:txBody>
          <a:bodyPr/>
          <a:lstStyle/>
          <a:p>
            <a:fld id="{E7686D1F-E410-45FF-A0F5-F05E39702DE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19" y="984517"/>
            <a:ext cx="2786675" cy="682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84517"/>
            <a:ext cx="4975184" cy="3568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619" y="1682033"/>
            <a:ext cx="2786675" cy="2871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F47F-C0F7-400C-A5D4-08827D5C3450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091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7771"/>
            <a:ext cx="5486400" cy="27679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10735"/>
            <a:ext cx="5486400" cy="5475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3937-B3A0-4AEF-A2A1-D3361B92A7E7}" type="datetime1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Physics514 Term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4494" y="771525"/>
            <a:ext cx="7546050" cy="720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494" y="1525068"/>
            <a:ext cx="7546050" cy="30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6" y="4767264"/>
            <a:ext cx="852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FE8A-DA59-48F8-A3BF-97CA04D85A5A}" type="datetime1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Physics514 Term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DC12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cclin@umi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059" y="1413327"/>
            <a:ext cx="7490330" cy="135062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Physic 514 Term Project</a:t>
            </a:r>
            <a:br>
              <a:rPr lang="en-US" dirty="0"/>
            </a:br>
            <a:r>
              <a:rPr lang="en-US" sz="4000" dirty="0"/>
              <a:t>Single-particle physics -- Oscillator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059" y="3447875"/>
            <a:ext cx="7490330" cy="1179688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/>
              <a:t>Chih-Chuen</a:t>
            </a:r>
            <a:r>
              <a:rPr lang="en-US" sz="2400" dirty="0"/>
              <a:t> (Ian) Lin</a:t>
            </a:r>
            <a:endParaRPr lang="en-US" sz="1600" dirty="0"/>
          </a:p>
          <a:p>
            <a:pPr algn="r"/>
            <a:r>
              <a:rPr lang="en-US" sz="1600" dirty="0"/>
              <a:t>Mechanical Engineering, University of Michigan</a:t>
            </a:r>
          </a:p>
          <a:p>
            <a:pPr algn="r"/>
            <a:r>
              <a:rPr lang="en-US" sz="1600" dirty="0">
                <a:hlinkClick r:id="rId3"/>
              </a:rPr>
              <a:t>iancclin@umich.edu</a:t>
            </a:r>
            <a:endParaRPr lang="en-US" sz="1600" dirty="0"/>
          </a:p>
          <a:p>
            <a:pPr algn="r"/>
            <a:endParaRPr 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88426" y="239892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125"/>
                </a:solidFill>
              </a:rPr>
              <a:t>12/13/2016</a:t>
            </a:r>
          </a:p>
        </p:txBody>
      </p:sp>
    </p:spTree>
    <p:extLst>
      <p:ext uri="{BB962C8B-B14F-4D97-AF65-F5344CB8AC3E}">
        <p14:creationId xmlns:p14="http://schemas.microsoft.com/office/powerpoint/2010/main" val="36649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52" y="1411200"/>
            <a:ext cx="4122334" cy="3091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54319" y="1180367"/>
            <a:ext cx="26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Comparison between direct diagonalization and </a:t>
            </a:r>
            <a:r>
              <a:rPr lang="en-US" sz="1200" dirty="0" err="1"/>
              <a:t>Lanczos</a:t>
            </a:r>
            <a:r>
              <a:rPr lang="en-US" sz="12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0112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19" y="1491547"/>
            <a:ext cx="6609600" cy="29880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21878" y="1206654"/>
            <a:ext cx="247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Comparison between the first 6 states with different system size</a:t>
            </a:r>
          </a:p>
        </p:txBody>
      </p:sp>
      <p:sp>
        <p:nvSpPr>
          <p:cNvPr id="4" name="橢圓 3"/>
          <p:cNvSpPr/>
          <p:nvPr/>
        </p:nvSpPr>
        <p:spPr>
          <a:xfrm rot="20500003">
            <a:off x="4862593" y="2116060"/>
            <a:ext cx="2027125" cy="66357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 rot="20588920">
            <a:off x="4063436" y="1926781"/>
            <a:ext cx="232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 dimension error</a:t>
            </a:r>
          </a:p>
        </p:txBody>
      </p:sp>
    </p:spTree>
    <p:extLst>
      <p:ext uri="{BB962C8B-B14F-4D97-AF65-F5344CB8AC3E}">
        <p14:creationId xmlns:p14="http://schemas.microsoft.com/office/powerpoint/2010/main" val="217940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1293" y="2097675"/>
            <a:ext cx="3637907" cy="1099350"/>
          </a:xfrm>
        </p:spPr>
        <p:txBody>
          <a:bodyPr>
            <a:normAutofit/>
          </a:bodyPr>
          <a:lstStyle/>
          <a:p>
            <a:r>
              <a:rPr lang="en-US" dirty="0"/>
              <a:t>Happy Holiday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23889" y="3189405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https://github.com/iancclin/Physics514Proj.git</a:t>
            </a:r>
          </a:p>
        </p:txBody>
      </p:sp>
    </p:spTree>
    <p:extLst>
      <p:ext uri="{BB962C8B-B14F-4D97-AF65-F5344CB8AC3E}">
        <p14:creationId xmlns:p14="http://schemas.microsoft.com/office/powerpoint/2010/main" val="37683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Find and visualize the bound states of a particle in a well given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otherwise, as a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Solve the </a:t>
                </a:r>
                <a:r>
                  <a:rPr lang="en-US" sz="2400" dirty="0" err="1"/>
                  <a:t>anharmonic</a:t>
                </a:r>
                <a:r>
                  <a:rPr lang="en-US" sz="2400" dirty="0"/>
                  <a:t> oscillator numerically by directly diagonalizing the Hamiltonian matrix and by using </a:t>
                </a:r>
                <a:r>
                  <a:rPr lang="en-US" sz="2400" dirty="0" err="1"/>
                  <a:t>Lanczos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0" t="-1610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4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Harmonic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which could be solved by </a:t>
                </a:r>
                <a:r>
                  <a:rPr lang="en-US" sz="2400" dirty="0" err="1">
                    <a:sym typeface="Wingdings" panose="05000000000000000000" pitchFamily="2" charset="2"/>
                  </a:rPr>
                  <a:t>Numerov</a:t>
                </a:r>
                <a:r>
                  <a:rPr lang="en-US" sz="2400" dirty="0">
                    <a:sym typeface="Wingdings" panose="05000000000000000000" pitchFamily="2" charset="2"/>
                  </a:rPr>
                  <a:t> algorithm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61" y="1491547"/>
            <a:ext cx="4323139" cy="29221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Numerov</a:t>
            </a:r>
            <a:r>
              <a:rPr lang="en-US" altLang="zh-TW" dirty="0"/>
              <a:t> Algorithm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984494" y="1525068"/>
                <a:ext cx="4559506" cy="3028334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Match the first two staring point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1400" dirty="0"/>
              </a:p>
              <a:p>
                <a:r>
                  <a:rPr lang="en-US" sz="1400" dirty="0"/>
                  <a:t>Decide which state to be found (times that sign flips)</a:t>
                </a:r>
              </a:p>
              <a:p>
                <a:r>
                  <a:rPr lang="en-US" sz="1400" dirty="0"/>
                  <a:t>Start from an initial guess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Use </a:t>
                </a:r>
                <a:r>
                  <a:rPr lang="en-US" sz="1400" dirty="0" err="1"/>
                  <a:t>Numerov</a:t>
                </a:r>
                <a:r>
                  <a:rPr lang="en-US" sz="1400" dirty="0"/>
                  <a:t> integration</a:t>
                </a:r>
                <a:br>
                  <a:rPr lang="en-US" sz="1400" dirty="0"/>
                </a:br>
                <a:r>
                  <a:rPr lang="en-US" sz="1400" dirty="0"/>
                  <a:t>	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sz="1400" dirty="0"/>
                </a:b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)(2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1+5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br>
                  <a:rPr lang="en-US" sz="1200" dirty="0"/>
                </a:br>
                <a:r>
                  <a:rPr lang="en-US" sz="1400" dirty="0"/>
                  <a:t>Marching from both sides up to b</a:t>
                </a:r>
              </a:p>
              <a:p>
                <a:r>
                  <a:rPr lang="en-US" sz="1400" dirty="0"/>
                  <a:t>During marching, record times that sign flips. If the time is too many, lower the energy, and vice versa.</a:t>
                </a:r>
              </a:p>
              <a:p>
                <a:r>
                  <a:rPr lang="en-US" sz="1400" dirty="0"/>
                  <a:t>Use bisection method to shoot for the b such that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494" y="1525068"/>
                <a:ext cx="4559506" cy="3028334"/>
              </a:xfrm>
              <a:blipFill>
                <a:blip r:embed="rId3"/>
                <a:stretch>
                  <a:fillRect l="-134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4582636" y="1491547"/>
            <a:ext cx="3979547" cy="2970000"/>
            <a:chOff x="4582636" y="1491547"/>
            <a:chExt cx="3979547" cy="29700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2183" y="1491547"/>
              <a:ext cx="3960000" cy="29700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582636" y="2592301"/>
              <a:ext cx="275837" cy="54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3" y="1491547"/>
            <a:ext cx="3960000" cy="297000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84494" y="771525"/>
            <a:ext cx="7546050" cy="72002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639383" y="1382400"/>
            <a:ext cx="19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c vs. energy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43565" y="1380911"/>
            <a:ext cx="242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wavefunctions</a:t>
            </a:r>
            <a:r>
              <a:rPr lang="en-US" sz="1400" dirty="0"/>
              <a:t> of bound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rot="16200000">
                <a:off x="4521467" y="2826778"/>
                <a:ext cx="4542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21467" y="2826778"/>
                <a:ext cx="454292" cy="230832"/>
              </a:xfrm>
              <a:prstGeom prst="rect">
                <a:avLst/>
              </a:prstGeom>
              <a:blipFill>
                <a:blip r:embed="rId4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Anharmonic</a:t>
            </a:r>
            <a:r>
              <a:rPr lang="en-US" altLang="zh-TW" dirty="0"/>
              <a:t>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Solving the problem of an </a:t>
                </a:r>
                <a:r>
                  <a:rPr lang="en-US" sz="2400" dirty="0" err="1"/>
                  <a:t>anharmonic</a:t>
                </a:r>
                <a:r>
                  <a:rPr lang="en-US" sz="2400" dirty="0"/>
                  <a:t> oscillator with potential </a:t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en-US" sz="2400" dirty="0"/>
                </a:br>
                <a:r>
                  <a:rPr lang="en-US" sz="2400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0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8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Annihilation &amp; creation operator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Recall that</a:t>
                </a:r>
                <a:br>
                  <a:rPr lang="en-US" sz="2400" dirty="0"/>
                </a:br>
                <a:r>
                  <a:rPr lang="en-US" sz="2400" dirty="0"/>
                  <a:t>annihilation operator: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begChr m:val="|"/>
                        <m:endChr m:val="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400" dirty="0"/>
                </a:br>
                <a:r>
                  <a:rPr lang="en-US" sz="2400" dirty="0"/>
                  <a:t>creation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begChr m:val="|"/>
                        <m:endChr m:val="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d>
                      <m:dPr>
                        <m:begChr m:val="|"/>
                        <m:endChr m:val="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400" dirty="0"/>
                </a:br>
                <a:r>
                  <a:rPr lang="en-US" sz="2400" dirty="0"/>
                  <a:t>position operator: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r>
                  <a:rPr lang="en-US" sz="2400" dirty="0"/>
                  <a:t>harmonic </a:t>
                </a:r>
                <a:r>
                  <a:rPr lang="en-US" sz="2400" dirty="0" err="1"/>
                  <a:t>Hamiltonion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0" t="-7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form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93618" y="1427757"/>
                <a:ext cx="2479012" cy="978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18" y="1427757"/>
                <a:ext cx="2479012" cy="978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2494" y="1491546"/>
                <a:ext cx="2561983" cy="926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" y="1491546"/>
                <a:ext cx="2561983" cy="926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4442400" y="2527200"/>
            <a:ext cx="0" cy="2232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72583" y="1427757"/>
                <a:ext cx="3001591" cy="886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583" y="1427757"/>
                <a:ext cx="3001591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23190" y="2798653"/>
                <a:ext cx="6638419" cy="98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0" y="2798653"/>
                <a:ext cx="6638419" cy="98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2046520" y="3903051"/>
            <a:ext cx="542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 sparse banded Hermitian matrix with band-width 5</a:t>
            </a:r>
          </a:p>
        </p:txBody>
      </p:sp>
    </p:spTree>
    <p:extLst>
      <p:ext uri="{BB962C8B-B14F-4D97-AF65-F5344CB8AC3E}">
        <p14:creationId xmlns:p14="http://schemas.microsoft.com/office/powerpoint/2010/main" val="425856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Lanczos</a:t>
            </a:r>
            <a:r>
              <a:rPr lang="en-US" altLang="zh-TW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for j = 1, 2, …, convergence,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form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𝑠𝑝𝑑𝑖𝑎𝑔𝑠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−1 0 1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find the eigenvalues of tridiagonal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/>
                  <a:t> as an approximation to the eigenvalues 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	test if convergence</a:t>
                </a:r>
              </a:p>
              <a:p>
                <a:pPr marL="0" indent="0">
                  <a:buNone/>
                </a:pPr>
                <a:r>
                  <a:rPr lang="en-US" sz="2400" dirty="0"/>
                  <a:t>end for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" t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85324" y="4764530"/>
            <a:ext cx="2895600" cy="273844"/>
          </a:xfrm>
        </p:spPr>
        <p:txBody>
          <a:bodyPr/>
          <a:lstStyle/>
          <a:p>
            <a:r>
              <a:rPr lang="is-IS" dirty="0"/>
              <a:t>Physics514 Term Project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183" y="4764530"/>
            <a:ext cx="684621" cy="273844"/>
          </a:xfrm>
        </p:spPr>
        <p:txBody>
          <a:bodyPr/>
          <a:lstStyle/>
          <a:p>
            <a:fld id="{D392811D-5731-E547-A670-4A68B868EBA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6144" y="4118400"/>
            <a:ext cx="36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Bai, </a:t>
            </a:r>
            <a:r>
              <a:rPr lang="en-US" sz="1000" dirty="0" err="1"/>
              <a:t>Zhaojun</a:t>
            </a:r>
            <a:r>
              <a:rPr lang="en-US" sz="1000" dirty="0"/>
              <a:t>, et al., eds. Templates for the solution of algebraic eigenvalue problems: a practical guide. Vol. 11. Siam, 2000.</a:t>
            </a:r>
          </a:p>
        </p:txBody>
      </p:sp>
    </p:spTree>
    <p:extLst>
      <p:ext uri="{BB962C8B-B14F-4D97-AF65-F5344CB8AC3E}">
        <p14:creationId xmlns:p14="http://schemas.microsoft.com/office/powerpoint/2010/main" val="1500216423"/>
      </p:ext>
    </p:extLst>
  </p:cSld>
  <p:clrMapOvr>
    <a:masterClrMapping/>
  </p:clrMapOvr>
</p:sld>
</file>

<file path=ppt/theme/theme1.xml><?xml version="1.0" encoding="utf-8"?>
<a:theme xmlns:a="http://schemas.openxmlformats.org/drawingml/2006/main" name="ME 2014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 2014 PPT Template</Template>
  <TotalTime>10742</TotalTime>
  <Words>622</Words>
  <Application>Microsoft Office PowerPoint</Application>
  <PresentationFormat>如螢幕大小 (16:9)</PresentationFormat>
  <Paragraphs>79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Cambria Math</vt:lpstr>
      <vt:lpstr>Wingdings</vt:lpstr>
      <vt:lpstr>ME 2014 Powerpoint Template</vt:lpstr>
      <vt:lpstr>Physic 514 Term Project Single-particle physics -- Oscillator </vt:lpstr>
      <vt:lpstr>Problems</vt:lpstr>
      <vt:lpstr>Harmonic Oscillator</vt:lpstr>
      <vt:lpstr>Numerov Algorithm</vt:lpstr>
      <vt:lpstr>Results</vt:lpstr>
      <vt:lpstr>Anharmonic Oscillator</vt:lpstr>
      <vt:lpstr>Annihilation &amp; creation operator</vt:lpstr>
      <vt:lpstr>Matrix form</vt:lpstr>
      <vt:lpstr>Lanczos algorithm</vt:lpstr>
      <vt:lpstr>Results</vt:lpstr>
      <vt:lpstr>Results</vt:lpstr>
      <vt:lpstr>Happy Holiday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林致淳</dc:creator>
  <cp:lastModifiedBy>林致淳</cp:lastModifiedBy>
  <cp:revision>247</cp:revision>
  <cp:lastPrinted>2016-09-17T02:38:17Z</cp:lastPrinted>
  <dcterms:created xsi:type="dcterms:W3CDTF">2016-09-01T18:56:22Z</dcterms:created>
  <dcterms:modified xsi:type="dcterms:W3CDTF">2016-12-14T07:20:42Z</dcterms:modified>
</cp:coreProperties>
</file>