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559675" cy="106918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5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999" y="-13201"/>
            <a:ext cx="7581008" cy="1071821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704" y="3748735"/>
            <a:ext cx="4817159" cy="2566631"/>
          </a:xfrm>
        </p:spPr>
        <p:txBody>
          <a:bodyPr anchor="b">
            <a:noAutofit/>
          </a:bodyPr>
          <a:lstStyle>
            <a:lvl1pPr algn="r">
              <a:defRPr sz="4464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04" y="6315364"/>
            <a:ext cx="4817159" cy="171009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33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9" y="950383"/>
            <a:ext cx="5247884" cy="5306307"/>
          </a:xfrm>
        </p:spPr>
        <p:txBody>
          <a:bodyPr anchor="ctr">
            <a:normAutofit/>
          </a:bodyPr>
          <a:lstStyle>
            <a:lvl1pPr algn="l">
              <a:defRPr sz="3637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9" y="6969478"/>
            <a:ext cx="5247884" cy="2449174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2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625" y="950383"/>
            <a:ext cx="5020092" cy="4712318"/>
          </a:xfrm>
        </p:spPr>
        <p:txBody>
          <a:bodyPr anchor="ctr">
            <a:normAutofit/>
          </a:bodyPr>
          <a:lstStyle>
            <a:lvl1pPr algn="l">
              <a:defRPr sz="3637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0297" y="5662701"/>
            <a:ext cx="4480748" cy="59399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967" indent="0">
              <a:buFontTx/>
              <a:buNone/>
              <a:defRPr/>
            </a:lvl2pPr>
            <a:lvl3pPr marL="755934" indent="0">
              <a:buFontTx/>
              <a:buNone/>
              <a:defRPr/>
            </a:lvl3pPr>
            <a:lvl4pPr marL="1133902" indent="0">
              <a:buFontTx/>
              <a:buNone/>
              <a:defRPr/>
            </a:lvl4pPr>
            <a:lvl5pPr marL="1511869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7" y="6969478"/>
            <a:ext cx="5247885" cy="2449174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9075" y="1232221"/>
            <a:ext cx="378082" cy="911682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8567" y="4500221"/>
            <a:ext cx="378082" cy="911682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49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7" y="3012023"/>
            <a:ext cx="5247885" cy="4046394"/>
          </a:xfrm>
        </p:spPr>
        <p:txBody>
          <a:bodyPr anchor="b">
            <a:normAutofit/>
          </a:bodyPr>
          <a:lstStyle>
            <a:lvl1pPr algn="l">
              <a:defRPr sz="3637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7" y="7058418"/>
            <a:ext cx="5247885" cy="236023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033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625" y="950383"/>
            <a:ext cx="5020092" cy="4712318"/>
          </a:xfrm>
        </p:spPr>
        <p:txBody>
          <a:bodyPr anchor="ctr">
            <a:normAutofit/>
          </a:bodyPr>
          <a:lstStyle>
            <a:lvl1pPr algn="l">
              <a:defRPr sz="3637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976" y="6256691"/>
            <a:ext cx="5247886" cy="80172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967" indent="0">
              <a:buFontTx/>
              <a:buNone/>
              <a:defRPr/>
            </a:lvl2pPr>
            <a:lvl3pPr marL="755934" indent="0">
              <a:buFontTx/>
              <a:buNone/>
              <a:defRPr/>
            </a:lvl3pPr>
            <a:lvl4pPr marL="1133902" indent="0">
              <a:buFontTx/>
              <a:buNone/>
              <a:defRPr/>
            </a:lvl4pPr>
            <a:lvl5pPr marL="1511869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7" y="7058418"/>
            <a:ext cx="5247885" cy="236023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9075" y="1232221"/>
            <a:ext cx="378082" cy="911682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8567" y="4500221"/>
            <a:ext cx="378082" cy="911682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09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44" y="950383"/>
            <a:ext cx="5242718" cy="4712318"/>
          </a:xfrm>
        </p:spPr>
        <p:txBody>
          <a:bodyPr anchor="ctr">
            <a:normAutofit/>
          </a:bodyPr>
          <a:lstStyle>
            <a:lvl1pPr algn="l">
              <a:defRPr sz="3637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976" y="6256691"/>
            <a:ext cx="5247886" cy="80172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7967" indent="0">
              <a:buFontTx/>
              <a:buNone/>
              <a:defRPr/>
            </a:lvl2pPr>
            <a:lvl3pPr marL="755934" indent="0">
              <a:buFontTx/>
              <a:buNone/>
              <a:defRPr/>
            </a:lvl3pPr>
            <a:lvl4pPr marL="1133902" indent="0">
              <a:buFontTx/>
              <a:buNone/>
              <a:defRPr/>
            </a:lvl4pPr>
            <a:lvl5pPr marL="1511869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7" y="7058418"/>
            <a:ext cx="5247885" cy="236023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2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69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1660" y="950384"/>
            <a:ext cx="809219" cy="8187158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77" y="950384"/>
            <a:ext cx="4294916" cy="818715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78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58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7" y="4210729"/>
            <a:ext cx="5247885" cy="2847691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7" y="7058417"/>
            <a:ext cx="5247885" cy="1341388"/>
          </a:xfrm>
        </p:spPr>
        <p:txBody>
          <a:bodyPr anchor="t"/>
          <a:lstStyle>
            <a:lvl1pPr marL="0" indent="0" algn="l">
              <a:buNone/>
              <a:defRPr sz="165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9" y="950383"/>
            <a:ext cx="5247884" cy="20591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79" y="3368418"/>
            <a:ext cx="2553051" cy="6050232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8811" y="3368421"/>
            <a:ext cx="2553052" cy="605023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6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8" y="950383"/>
            <a:ext cx="5247884" cy="20591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8" y="3369032"/>
            <a:ext cx="2555170" cy="898409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978" y="4267444"/>
            <a:ext cx="2555170" cy="515121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6691" y="3369032"/>
            <a:ext cx="2555170" cy="898409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6691" y="4267444"/>
            <a:ext cx="2555170" cy="515121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6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8" y="950383"/>
            <a:ext cx="5247884" cy="20591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31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31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8" y="2336365"/>
            <a:ext cx="2306744" cy="1993164"/>
          </a:xfrm>
        </p:spPr>
        <p:txBody>
          <a:bodyPr anchor="b">
            <a:normAutofit/>
          </a:bodyPr>
          <a:lstStyle>
            <a:lvl1pPr>
              <a:defRPr sz="165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502" y="802783"/>
            <a:ext cx="2799359" cy="861586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978" y="4329529"/>
            <a:ext cx="2306744" cy="4029228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283475" indent="0">
              <a:buNone/>
              <a:defRPr sz="868"/>
            </a:lvl2pPr>
            <a:lvl3pPr marL="566951" indent="0">
              <a:buNone/>
              <a:defRPr sz="744"/>
            </a:lvl3pPr>
            <a:lvl4pPr marL="850426" indent="0">
              <a:buNone/>
              <a:defRPr sz="620"/>
            </a:lvl4pPr>
            <a:lvl5pPr marL="1133902" indent="0">
              <a:buNone/>
              <a:defRPr sz="620"/>
            </a:lvl5pPr>
            <a:lvl6pPr marL="1417377" indent="0">
              <a:buNone/>
              <a:defRPr sz="620"/>
            </a:lvl6pPr>
            <a:lvl7pPr marL="1700853" indent="0">
              <a:buNone/>
              <a:defRPr sz="620"/>
            </a:lvl7pPr>
            <a:lvl8pPr marL="1984328" indent="0">
              <a:buNone/>
              <a:defRPr sz="620"/>
            </a:lvl8pPr>
            <a:lvl9pPr marL="2267803" indent="0">
              <a:buNone/>
              <a:defRPr sz="62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3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8" y="7484269"/>
            <a:ext cx="5247884" cy="883560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978" y="950384"/>
            <a:ext cx="5247884" cy="5995581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7967" indent="0">
              <a:buNone/>
              <a:defRPr sz="1323"/>
            </a:lvl2pPr>
            <a:lvl3pPr marL="755934" indent="0">
              <a:buNone/>
              <a:defRPr sz="1323"/>
            </a:lvl3pPr>
            <a:lvl4pPr marL="1133902" indent="0">
              <a:buNone/>
              <a:defRPr sz="1323"/>
            </a:lvl4pPr>
            <a:lvl5pPr marL="1511869" indent="0">
              <a:buNone/>
              <a:defRPr sz="1323"/>
            </a:lvl5pPr>
            <a:lvl6pPr marL="1889836" indent="0">
              <a:buNone/>
              <a:defRPr sz="1323"/>
            </a:lvl6pPr>
            <a:lvl7pPr marL="2267803" indent="0">
              <a:buNone/>
              <a:defRPr sz="1323"/>
            </a:lvl7pPr>
            <a:lvl8pPr marL="2645771" indent="0">
              <a:buNone/>
              <a:defRPr sz="1323"/>
            </a:lvl8pPr>
            <a:lvl9pPr marL="3023738" indent="0">
              <a:buNone/>
              <a:defRPr sz="1323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978" y="8367830"/>
            <a:ext cx="5247884" cy="1050822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2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000" y="-13201"/>
            <a:ext cx="7581009" cy="1071821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978" y="950383"/>
            <a:ext cx="5247884" cy="2059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8" y="3368421"/>
            <a:ext cx="5247884" cy="605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8722" y="9418654"/>
            <a:ext cx="56559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978" y="9418654"/>
            <a:ext cx="3821979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8047" y="9418654"/>
            <a:ext cx="42381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27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377967" rtl="0" eaLnBrk="1" latinLnBrk="0" hangingPunct="1">
        <a:spcBef>
          <a:spcPct val="0"/>
        </a:spcBef>
        <a:buNone/>
        <a:defRPr sz="297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475" indent="-283475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197" indent="-236230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4918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2885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0853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8820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6787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4754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2722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383315"/>
            <a:ext cx="2914186" cy="1117844"/>
          </a:xfrm>
        </p:spPr>
        <p:txBody>
          <a:bodyPr/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備審資料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81943" y="7155544"/>
            <a:ext cx="4510757" cy="2540000"/>
          </a:xfrm>
        </p:spPr>
        <p:txBody>
          <a:bodyPr>
            <a:normAutofit/>
          </a:bodyPr>
          <a:lstStyle/>
          <a:p>
            <a:r>
              <a:rPr lang="zh-TW" altLang="en-US" sz="2000" spc="600" dirty="0" smtClean="0">
                <a:solidFill>
                  <a:schemeClr val="tx1"/>
                </a:solidFill>
                <a:latin typeface="+mn-ea"/>
              </a:rPr>
              <a:t>國立成功大學</a:t>
            </a:r>
            <a:endParaRPr lang="en-US" altLang="zh-TW" sz="2000" spc="600" dirty="0" smtClean="0">
              <a:solidFill>
                <a:schemeClr val="tx1"/>
              </a:solidFill>
              <a:latin typeface="+mn-ea"/>
            </a:endParaRPr>
          </a:p>
          <a:p>
            <a:r>
              <a:rPr lang="zh-TW" altLang="en-US" sz="2000" spc="600" dirty="0" smtClean="0">
                <a:solidFill>
                  <a:schemeClr val="tx1"/>
                </a:solidFill>
                <a:latin typeface="+mn-ea"/>
              </a:rPr>
              <a:t>電機工程系</a:t>
            </a:r>
            <a:endParaRPr lang="en-US" altLang="zh-TW" sz="2000" spc="600" dirty="0" smtClean="0">
              <a:solidFill>
                <a:schemeClr val="tx1"/>
              </a:solidFill>
              <a:latin typeface="+mn-ea"/>
            </a:endParaRPr>
          </a:p>
          <a:p>
            <a:r>
              <a:rPr lang="zh-TW" altLang="en-US" sz="2000" spc="600" dirty="0" smtClean="0">
                <a:solidFill>
                  <a:schemeClr val="tx1"/>
                </a:solidFill>
                <a:latin typeface="+mn-ea"/>
              </a:rPr>
              <a:t>申請人</a:t>
            </a:r>
            <a:r>
              <a:rPr lang="en-US" altLang="zh-TW" sz="2000" spc="600" dirty="0" smtClean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sz="2000" spc="600" dirty="0" smtClean="0">
                <a:solidFill>
                  <a:schemeClr val="tx1"/>
                </a:solidFill>
                <a:latin typeface="+mn-ea"/>
              </a:rPr>
              <a:t>陳毅</a:t>
            </a:r>
            <a:endParaRPr lang="en-US" altLang="zh-TW" sz="2000" spc="600" dirty="0" smtClean="0">
              <a:solidFill>
                <a:schemeClr val="tx1"/>
              </a:solidFill>
              <a:latin typeface="+mn-ea"/>
            </a:endParaRPr>
          </a:p>
          <a:p>
            <a:r>
              <a:rPr lang="zh-TW" altLang="en-US" sz="2000" spc="600" dirty="0" smtClean="0">
                <a:solidFill>
                  <a:schemeClr val="tx1"/>
                </a:solidFill>
                <a:latin typeface="+mn-ea"/>
              </a:rPr>
              <a:t>畢業學校</a:t>
            </a:r>
            <a:r>
              <a:rPr lang="en-US" altLang="zh-TW" sz="2000" spc="600" dirty="0" smtClean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sz="2000" spc="600" dirty="0" smtClean="0">
                <a:solidFill>
                  <a:schemeClr val="tx1"/>
                </a:solidFill>
                <a:latin typeface="+mn-ea"/>
              </a:rPr>
              <a:t>國立</a:t>
            </a:r>
            <a:r>
              <a:rPr lang="zh-TW" altLang="en-US" sz="2000" spc="600" dirty="0">
                <a:solidFill>
                  <a:schemeClr val="tx1"/>
                </a:solidFill>
                <a:latin typeface="+mn-ea"/>
              </a:rPr>
              <a:t>臺</a:t>
            </a:r>
            <a:r>
              <a:rPr lang="zh-TW" altLang="en-US" sz="2000" spc="600" dirty="0" smtClean="0">
                <a:solidFill>
                  <a:schemeClr val="tx1"/>
                </a:solidFill>
                <a:latin typeface="+mn-ea"/>
              </a:rPr>
              <a:t>北科技大學</a:t>
            </a:r>
            <a:endParaRPr lang="en-US" altLang="zh-TW" sz="2000" spc="6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「成功大學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6" y="803057"/>
            <a:ext cx="2293560" cy="215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21</Words>
  <Application>Microsoft Office PowerPoint</Application>
  <PresentationFormat>自訂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微軟正黑體 Light</vt:lpstr>
      <vt:lpstr>Arial</vt:lpstr>
      <vt:lpstr>Trebuchet MS</vt:lpstr>
      <vt:lpstr>Wingdings 3</vt:lpstr>
      <vt:lpstr>多面向</vt:lpstr>
      <vt:lpstr>備審資料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備審資料</dc:title>
  <dc:creator>IAN</dc:creator>
  <cp:lastModifiedBy>IAN</cp:lastModifiedBy>
  <cp:revision>13</cp:revision>
  <dcterms:created xsi:type="dcterms:W3CDTF">2019-12-22T09:55:29Z</dcterms:created>
  <dcterms:modified xsi:type="dcterms:W3CDTF">2020-01-22T16:23:31Z</dcterms:modified>
</cp:coreProperties>
</file>