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7559675" cy="106918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5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375BE-5707-48BC-9F25-3B5E68CF00EB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3C5C45-E8C8-4E7C-8DB5-7A250C5F5B6B}">
      <dgm:prSet phldrT="[文字]"/>
      <dgm:spPr/>
      <dgm:t>
        <a:bodyPr/>
        <a:lstStyle/>
        <a:p>
          <a:r>
            <a:rPr lang="zh-TW" altLang="en-US" dirty="0" smtClean="0"/>
            <a:t> </a:t>
          </a:r>
          <a:endParaRPr lang="zh-TW" altLang="en-US" dirty="0"/>
        </a:p>
      </dgm:t>
    </dgm:pt>
    <dgm:pt modelId="{B8C18213-005D-449D-8F5E-66249B163050}" type="parTrans" cxnId="{7BE3CE7E-BD76-4C3A-829A-DE30F1600794}">
      <dgm:prSet/>
      <dgm:spPr/>
      <dgm:t>
        <a:bodyPr/>
        <a:lstStyle/>
        <a:p>
          <a:endParaRPr lang="zh-TW" altLang="en-US"/>
        </a:p>
      </dgm:t>
    </dgm:pt>
    <dgm:pt modelId="{4DBC080C-B665-48CD-B508-8626E72899BD}" type="sibTrans" cxnId="{7BE3CE7E-BD76-4C3A-829A-DE30F1600794}">
      <dgm:prSet/>
      <dgm:spPr/>
      <dgm:t>
        <a:bodyPr/>
        <a:lstStyle/>
        <a:p>
          <a:endParaRPr lang="zh-TW" altLang="en-US"/>
        </a:p>
      </dgm:t>
    </dgm:pt>
    <dgm:pt modelId="{A72FFE9D-CA1C-465C-A3EB-756132A4D658}">
      <dgm:prSet phldrT="[文字]" custT="1"/>
      <dgm:spPr/>
      <dgm:t>
        <a:bodyPr/>
        <a:lstStyle/>
        <a:p>
          <a:r>
            <a:rPr lang="zh-TW" altLang="en-US" sz="2400" dirty="0" smtClean="0"/>
            <a:t>個人資料表</a:t>
          </a:r>
          <a:endParaRPr lang="en-US" altLang="zh-TW" sz="2400" dirty="0" smtClean="0"/>
        </a:p>
        <a:p>
          <a:endParaRPr lang="zh-TW" altLang="en-US" sz="2400" dirty="0"/>
        </a:p>
      </dgm:t>
    </dgm:pt>
    <dgm:pt modelId="{8D9CEA44-246C-48DA-8460-0C9F6C589B57}" type="parTrans" cxnId="{B9F83849-8059-4157-AC20-E6E3605BD886}">
      <dgm:prSet/>
      <dgm:spPr/>
      <dgm:t>
        <a:bodyPr/>
        <a:lstStyle/>
        <a:p>
          <a:endParaRPr lang="zh-TW" altLang="en-US"/>
        </a:p>
      </dgm:t>
    </dgm:pt>
    <dgm:pt modelId="{29CB2F84-4D28-4C45-B5FC-C6651FFA7DFA}" type="sibTrans" cxnId="{B9F83849-8059-4157-AC20-E6E3605BD886}">
      <dgm:prSet/>
      <dgm:spPr/>
      <dgm:t>
        <a:bodyPr/>
        <a:lstStyle/>
        <a:p>
          <a:endParaRPr lang="zh-TW" altLang="en-US"/>
        </a:p>
      </dgm:t>
    </dgm:pt>
    <dgm:pt modelId="{038A1CE0-6A8F-45E8-88FB-7A9944F7BB1E}">
      <dgm:prSet phldrT="[文字]" custT="1"/>
      <dgm:spPr/>
      <dgm:t>
        <a:bodyPr/>
        <a:lstStyle/>
        <a:p>
          <a:r>
            <a:rPr lang="zh-TW" altLang="en-US" sz="2400" dirty="0" smtClean="0"/>
            <a:t>自傳</a:t>
          </a:r>
          <a:endParaRPr lang="en-US" altLang="zh-TW" sz="2400" dirty="0" smtClean="0"/>
        </a:p>
        <a:p>
          <a:endParaRPr lang="zh-TW" altLang="en-US" sz="2400" dirty="0"/>
        </a:p>
      </dgm:t>
    </dgm:pt>
    <dgm:pt modelId="{7BF7F96B-C093-45B1-8F1D-51C31B9DE3DA}" type="sibTrans" cxnId="{1B226988-D708-4768-AD5E-627CD395E795}">
      <dgm:prSet/>
      <dgm:spPr/>
      <dgm:t>
        <a:bodyPr/>
        <a:lstStyle/>
        <a:p>
          <a:endParaRPr lang="zh-TW" altLang="en-US"/>
        </a:p>
      </dgm:t>
    </dgm:pt>
    <dgm:pt modelId="{CF9F4BB8-DC4E-4ECF-A728-F58EEA456C5C}" type="parTrans" cxnId="{1B226988-D708-4768-AD5E-627CD395E795}">
      <dgm:prSet/>
      <dgm:spPr/>
      <dgm:t>
        <a:bodyPr/>
        <a:lstStyle/>
        <a:p>
          <a:endParaRPr lang="zh-TW" altLang="en-US"/>
        </a:p>
      </dgm:t>
    </dgm:pt>
    <dgm:pt modelId="{2C164748-4AE3-4E58-95BC-9EAC9AAA252A}">
      <dgm:prSet phldrT="[文字]" custT="1"/>
      <dgm:spPr/>
      <dgm:t>
        <a:bodyPr/>
        <a:lstStyle/>
        <a:p>
          <a:r>
            <a:rPr lang="zh-TW" altLang="en-US" sz="2400" dirty="0" smtClean="0"/>
            <a:t>讀書計畫</a:t>
          </a:r>
          <a:endParaRPr lang="en-US" altLang="zh-TW" sz="2400" dirty="0" smtClean="0"/>
        </a:p>
        <a:p>
          <a:endParaRPr lang="zh-TW" altLang="en-US" sz="2400" dirty="0"/>
        </a:p>
      </dgm:t>
    </dgm:pt>
    <dgm:pt modelId="{A5879EE9-34B6-4C82-8323-6595662B6F36}" type="parTrans" cxnId="{1D38AD3F-A4F8-42E0-8B37-E25EF6108B20}">
      <dgm:prSet/>
      <dgm:spPr/>
      <dgm:t>
        <a:bodyPr/>
        <a:lstStyle/>
        <a:p>
          <a:endParaRPr lang="zh-TW" altLang="en-US"/>
        </a:p>
      </dgm:t>
    </dgm:pt>
    <dgm:pt modelId="{35686555-505C-40F6-96C0-ED02DFF09662}" type="sibTrans" cxnId="{1D38AD3F-A4F8-42E0-8B37-E25EF6108B20}">
      <dgm:prSet/>
      <dgm:spPr/>
      <dgm:t>
        <a:bodyPr/>
        <a:lstStyle/>
        <a:p>
          <a:endParaRPr lang="zh-TW" altLang="en-US"/>
        </a:p>
      </dgm:t>
    </dgm:pt>
    <dgm:pt modelId="{AFD6C40A-73DF-4A15-94A5-4106C8DD9E18}">
      <dgm:prSet phldrT="[文字]" custT="1"/>
      <dgm:spPr/>
      <dgm:t>
        <a:bodyPr/>
        <a:lstStyle/>
        <a:p>
          <a:r>
            <a:rPr lang="zh-TW" altLang="en-US" sz="2400" dirty="0" smtClean="0"/>
            <a:t>實務專題</a:t>
          </a:r>
          <a:endParaRPr lang="en-US" altLang="zh-TW" sz="2400" dirty="0" smtClean="0"/>
        </a:p>
        <a:p>
          <a:endParaRPr lang="zh-TW" altLang="en-US" sz="2400" dirty="0"/>
        </a:p>
      </dgm:t>
    </dgm:pt>
    <dgm:pt modelId="{690C60F6-9F8C-4DE6-B76D-9DC0A843A25C}" type="parTrans" cxnId="{B047CED2-CFBC-454F-B98C-EBA10AC64429}">
      <dgm:prSet/>
      <dgm:spPr/>
      <dgm:t>
        <a:bodyPr/>
        <a:lstStyle/>
        <a:p>
          <a:endParaRPr lang="zh-TW" altLang="en-US"/>
        </a:p>
      </dgm:t>
    </dgm:pt>
    <dgm:pt modelId="{B444A460-5E40-4A31-BDFF-DAD83750B426}" type="sibTrans" cxnId="{B047CED2-CFBC-454F-B98C-EBA10AC64429}">
      <dgm:prSet/>
      <dgm:spPr/>
      <dgm:t>
        <a:bodyPr/>
        <a:lstStyle/>
        <a:p>
          <a:endParaRPr lang="zh-TW" altLang="en-US"/>
        </a:p>
      </dgm:t>
    </dgm:pt>
    <dgm:pt modelId="{903E2B5C-D81E-483C-BDA9-1BAF9EBD7F98}">
      <dgm:prSet phldrT="[文字]" custT="1"/>
      <dgm:spPr/>
      <dgm:t>
        <a:bodyPr/>
        <a:lstStyle/>
        <a:p>
          <a:r>
            <a:rPr lang="zh-TW" altLang="en-US" sz="2400" dirty="0" smtClean="0"/>
            <a:t>獎狀證明</a:t>
          </a:r>
          <a:endParaRPr lang="en-US" altLang="zh-TW" sz="2400" dirty="0" smtClean="0"/>
        </a:p>
        <a:p>
          <a:endParaRPr lang="zh-TW" altLang="en-US" sz="2400" dirty="0"/>
        </a:p>
      </dgm:t>
    </dgm:pt>
    <dgm:pt modelId="{D4859E33-6936-483A-B46D-7A0DBAE27F5C}" type="parTrans" cxnId="{1BFB6A6B-2667-48CB-B45E-54E810C3567D}">
      <dgm:prSet/>
      <dgm:spPr/>
      <dgm:t>
        <a:bodyPr/>
        <a:lstStyle/>
        <a:p>
          <a:endParaRPr lang="zh-TW" altLang="en-US"/>
        </a:p>
      </dgm:t>
    </dgm:pt>
    <dgm:pt modelId="{F5430CEA-C506-442A-AF66-571D6CF81306}" type="sibTrans" cxnId="{1BFB6A6B-2667-48CB-B45E-54E810C3567D}">
      <dgm:prSet/>
      <dgm:spPr/>
      <dgm:t>
        <a:bodyPr/>
        <a:lstStyle/>
        <a:p>
          <a:endParaRPr lang="zh-TW" altLang="en-US"/>
        </a:p>
      </dgm:t>
    </dgm:pt>
    <dgm:pt modelId="{5200C0AA-E684-4AC3-A31D-56B7A3F7EAEF}">
      <dgm:prSet phldrT="[文字]" custT="1"/>
      <dgm:spPr/>
      <dgm:t>
        <a:bodyPr/>
        <a:lstStyle/>
        <a:p>
          <a:r>
            <a:rPr lang="zh-TW" altLang="en-US" sz="2400" dirty="0" smtClean="0"/>
            <a:t>研習課程與社群參與</a:t>
          </a:r>
          <a:endParaRPr lang="en-US" altLang="zh-TW" sz="2400" dirty="0" smtClean="0"/>
        </a:p>
        <a:p>
          <a:r>
            <a:rPr lang="zh-TW" altLang="en-US" sz="2400" dirty="0" smtClean="0"/>
            <a:t> </a:t>
          </a:r>
          <a:endParaRPr lang="zh-TW" altLang="en-US" sz="2400" dirty="0"/>
        </a:p>
      </dgm:t>
    </dgm:pt>
    <dgm:pt modelId="{1CBF77C0-5A95-4CA8-848B-E9D9DE6B7EC8}" type="parTrans" cxnId="{9743983D-A543-4251-92B3-8BC2321275BB}">
      <dgm:prSet/>
      <dgm:spPr/>
      <dgm:t>
        <a:bodyPr/>
        <a:lstStyle/>
        <a:p>
          <a:endParaRPr lang="zh-TW" altLang="en-US"/>
        </a:p>
      </dgm:t>
    </dgm:pt>
    <dgm:pt modelId="{4B1D07DA-41BA-4873-BF64-6DFF1B13EE01}" type="sibTrans" cxnId="{9743983D-A543-4251-92B3-8BC2321275BB}">
      <dgm:prSet/>
      <dgm:spPr/>
      <dgm:t>
        <a:bodyPr/>
        <a:lstStyle/>
        <a:p>
          <a:endParaRPr lang="zh-TW" altLang="en-US"/>
        </a:p>
      </dgm:t>
    </dgm:pt>
    <dgm:pt modelId="{9C10888D-D539-4B25-B45C-2E8D30CCCF7F}">
      <dgm:prSet phldrT="[文字]" custT="1"/>
      <dgm:spPr/>
      <dgm:t>
        <a:bodyPr/>
        <a:lstStyle/>
        <a:p>
          <a:r>
            <a:rPr lang="zh-TW" altLang="en-US" sz="2400" dirty="0" smtClean="0"/>
            <a:t>個人專案</a:t>
          </a:r>
          <a:endParaRPr lang="zh-TW" altLang="en-US" sz="2400" dirty="0"/>
        </a:p>
      </dgm:t>
    </dgm:pt>
    <dgm:pt modelId="{A12F6187-2803-4092-8599-172FD05E6ED4}" type="parTrans" cxnId="{01820FD3-F5CF-415F-92F0-05FCFF70EB42}">
      <dgm:prSet/>
      <dgm:spPr/>
      <dgm:t>
        <a:bodyPr/>
        <a:lstStyle/>
        <a:p>
          <a:endParaRPr lang="zh-TW" altLang="en-US"/>
        </a:p>
      </dgm:t>
    </dgm:pt>
    <dgm:pt modelId="{064750AC-8E08-41BF-B092-4EF8ADC961CD}" type="sibTrans" cxnId="{01820FD3-F5CF-415F-92F0-05FCFF70EB42}">
      <dgm:prSet/>
      <dgm:spPr/>
      <dgm:t>
        <a:bodyPr/>
        <a:lstStyle/>
        <a:p>
          <a:endParaRPr lang="zh-TW" altLang="en-US"/>
        </a:p>
      </dgm:t>
    </dgm:pt>
    <dgm:pt modelId="{50F32E56-5994-4205-BCA8-FD1F8046B8D3}" type="pres">
      <dgm:prSet presAssocID="{F22375BE-5707-48BC-9F25-3B5E68CF00E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6D2E902-1443-4472-9F8E-6DE1DC8EAC5A}" type="pres">
      <dgm:prSet presAssocID="{E33C5C45-E8C8-4E7C-8DB5-7A250C5F5B6B}" presName="ParentComposite" presStyleCnt="0"/>
      <dgm:spPr/>
    </dgm:pt>
    <dgm:pt modelId="{777D4D66-2B6A-4DC5-B68D-5CBE93815B89}" type="pres">
      <dgm:prSet presAssocID="{E33C5C45-E8C8-4E7C-8DB5-7A250C5F5B6B}" presName="Chord" presStyleLbl="bgShp" presStyleIdx="0" presStyleCnt="1"/>
      <dgm:spPr/>
    </dgm:pt>
    <dgm:pt modelId="{7D9CC258-8937-435C-9A63-DF8D5C4903CA}" type="pres">
      <dgm:prSet presAssocID="{E33C5C45-E8C8-4E7C-8DB5-7A250C5F5B6B}" presName="Pie" presStyleLbl="alignNode1" presStyleIdx="0" presStyleCnt="1"/>
      <dgm:spPr/>
    </dgm:pt>
    <dgm:pt modelId="{E08889F0-D1CE-48F7-B147-51860DE5629B}" type="pres">
      <dgm:prSet presAssocID="{E33C5C45-E8C8-4E7C-8DB5-7A250C5F5B6B}" presName="Paren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37FA80-6B20-47DF-B172-E33FD1468BAB}" type="pres">
      <dgm:prSet presAssocID="{29CB2F84-4D28-4C45-B5FC-C6651FFA7DFA}" presName="negSibTrans" presStyleCnt="0"/>
      <dgm:spPr/>
    </dgm:pt>
    <dgm:pt modelId="{50F4F715-01FB-4595-8923-2C83A33C9332}" type="pres">
      <dgm:prSet presAssocID="{E33C5C45-E8C8-4E7C-8DB5-7A250C5F5B6B}" presName="composite" presStyleCnt="0"/>
      <dgm:spPr/>
    </dgm:pt>
    <dgm:pt modelId="{CC5987EB-3CCA-4834-9832-614CC84D726B}" type="pres">
      <dgm:prSet presAssocID="{E33C5C45-E8C8-4E7C-8DB5-7A250C5F5B6B}" presName="Child" presStyleLbl="revTx" presStyleIdx="1" presStyleCnt="2" custScaleX="869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C40C6E8-8269-4E9E-9B11-602632F29AD1}" type="presOf" srcId="{A72FFE9D-CA1C-465C-A3EB-756132A4D658}" destId="{CC5987EB-3CCA-4834-9832-614CC84D726B}" srcOrd="0" destOrd="0" presId="urn:microsoft.com/office/officeart/2009/3/layout/PieProcess"/>
    <dgm:cxn modelId="{7A2D7D12-4051-4C84-A71E-414E8BCAA415}" type="presOf" srcId="{AFD6C40A-73DF-4A15-94A5-4106C8DD9E18}" destId="{CC5987EB-3CCA-4834-9832-614CC84D726B}" srcOrd="0" destOrd="3" presId="urn:microsoft.com/office/officeart/2009/3/layout/PieProcess"/>
    <dgm:cxn modelId="{01820FD3-F5CF-415F-92F0-05FCFF70EB42}" srcId="{E33C5C45-E8C8-4E7C-8DB5-7A250C5F5B6B}" destId="{9C10888D-D539-4B25-B45C-2E8D30CCCF7F}" srcOrd="6" destOrd="0" parTransId="{A12F6187-2803-4092-8599-172FD05E6ED4}" sibTransId="{064750AC-8E08-41BF-B092-4EF8ADC961CD}"/>
    <dgm:cxn modelId="{B047CED2-CFBC-454F-B98C-EBA10AC64429}" srcId="{E33C5C45-E8C8-4E7C-8DB5-7A250C5F5B6B}" destId="{AFD6C40A-73DF-4A15-94A5-4106C8DD9E18}" srcOrd="3" destOrd="0" parTransId="{690C60F6-9F8C-4DE6-B76D-9DC0A843A25C}" sibTransId="{B444A460-5E40-4A31-BDFF-DAD83750B426}"/>
    <dgm:cxn modelId="{7F9C0EA9-4314-4FAF-A876-A04FED83627A}" type="presOf" srcId="{5200C0AA-E684-4AC3-A31D-56B7A3F7EAEF}" destId="{CC5987EB-3CCA-4834-9832-614CC84D726B}" srcOrd="0" destOrd="5" presId="urn:microsoft.com/office/officeart/2009/3/layout/PieProcess"/>
    <dgm:cxn modelId="{1D38AD3F-A4F8-42E0-8B37-E25EF6108B20}" srcId="{E33C5C45-E8C8-4E7C-8DB5-7A250C5F5B6B}" destId="{2C164748-4AE3-4E58-95BC-9EAC9AAA252A}" srcOrd="2" destOrd="0" parTransId="{A5879EE9-34B6-4C82-8323-6595662B6F36}" sibTransId="{35686555-505C-40F6-96C0-ED02DFF09662}"/>
    <dgm:cxn modelId="{1B226988-D708-4768-AD5E-627CD395E795}" srcId="{E33C5C45-E8C8-4E7C-8DB5-7A250C5F5B6B}" destId="{038A1CE0-6A8F-45E8-88FB-7A9944F7BB1E}" srcOrd="1" destOrd="0" parTransId="{CF9F4BB8-DC4E-4ECF-A728-F58EEA456C5C}" sibTransId="{7BF7F96B-C093-45B1-8F1D-51C31B9DE3DA}"/>
    <dgm:cxn modelId="{87FD74BD-3FC6-4CA6-B54E-2C38787E76FC}" type="presOf" srcId="{9C10888D-D539-4B25-B45C-2E8D30CCCF7F}" destId="{CC5987EB-3CCA-4834-9832-614CC84D726B}" srcOrd="0" destOrd="6" presId="urn:microsoft.com/office/officeart/2009/3/layout/PieProcess"/>
    <dgm:cxn modelId="{03FE0012-B97C-4214-B3FA-EE213FB1D886}" type="presOf" srcId="{E33C5C45-E8C8-4E7C-8DB5-7A250C5F5B6B}" destId="{E08889F0-D1CE-48F7-B147-51860DE5629B}" srcOrd="0" destOrd="0" presId="urn:microsoft.com/office/officeart/2009/3/layout/PieProcess"/>
    <dgm:cxn modelId="{9743983D-A543-4251-92B3-8BC2321275BB}" srcId="{E33C5C45-E8C8-4E7C-8DB5-7A250C5F5B6B}" destId="{5200C0AA-E684-4AC3-A31D-56B7A3F7EAEF}" srcOrd="5" destOrd="0" parTransId="{1CBF77C0-5A95-4CA8-848B-E9D9DE6B7EC8}" sibTransId="{4B1D07DA-41BA-4873-BF64-6DFF1B13EE01}"/>
    <dgm:cxn modelId="{7BE3CE7E-BD76-4C3A-829A-DE30F1600794}" srcId="{F22375BE-5707-48BC-9F25-3B5E68CF00EB}" destId="{E33C5C45-E8C8-4E7C-8DB5-7A250C5F5B6B}" srcOrd="0" destOrd="0" parTransId="{B8C18213-005D-449D-8F5E-66249B163050}" sibTransId="{4DBC080C-B665-48CD-B508-8626E72899BD}"/>
    <dgm:cxn modelId="{7EC5755F-F482-4C67-88FA-CB3E8A7402DD}" type="presOf" srcId="{F22375BE-5707-48BC-9F25-3B5E68CF00EB}" destId="{50F32E56-5994-4205-BCA8-FD1F8046B8D3}" srcOrd="0" destOrd="0" presId="urn:microsoft.com/office/officeart/2009/3/layout/PieProcess"/>
    <dgm:cxn modelId="{DEAE6D51-28FA-488D-BF7D-7742B7FFD543}" type="presOf" srcId="{903E2B5C-D81E-483C-BDA9-1BAF9EBD7F98}" destId="{CC5987EB-3CCA-4834-9832-614CC84D726B}" srcOrd="0" destOrd="4" presId="urn:microsoft.com/office/officeart/2009/3/layout/PieProcess"/>
    <dgm:cxn modelId="{B9F83849-8059-4157-AC20-E6E3605BD886}" srcId="{E33C5C45-E8C8-4E7C-8DB5-7A250C5F5B6B}" destId="{A72FFE9D-CA1C-465C-A3EB-756132A4D658}" srcOrd="0" destOrd="0" parTransId="{8D9CEA44-246C-48DA-8460-0C9F6C589B57}" sibTransId="{29CB2F84-4D28-4C45-B5FC-C6651FFA7DFA}"/>
    <dgm:cxn modelId="{1BFB6A6B-2667-48CB-B45E-54E810C3567D}" srcId="{E33C5C45-E8C8-4E7C-8DB5-7A250C5F5B6B}" destId="{903E2B5C-D81E-483C-BDA9-1BAF9EBD7F98}" srcOrd="4" destOrd="0" parTransId="{D4859E33-6936-483A-B46D-7A0DBAE27F5C}" sibTransId="{F5430CEA-C506-442A-AF66-571D6CF81306}"/>
    <dgm:cxn modelId="{F292C597-5D55-4BBF-8F5E-C993DA5D3A45}" type="presOf" srcId="{038A1CE0-6A8F-45E8-88FB-7A9944F7BB1E}" destId="{CC5987EB-3CCA-4834-9832-614CC84D726B}" srcOrd="0" destOrd="1" presId="urn:microsoft.com/office/officeart/2009/3/layout/PieProcess"/>
    <dgm:cxn modelId="{38A122AB-7FBC-4385-B569-84AD9F64348B}" type="presOf" srcId="{2C164748-4AE3-4E58-95BC-9EAC9AAA252A}" destId="{CC5987EB-3CCA-4834-9832-614CC84D726B}" srcOrd="0" destOrd="2" presId="urn:microsoft.com/office/officeart/2009/3/layout/PieProcess"/>
    <dgm:cxn modelId="{D5439CFA-EABC-4E17-AFED-C839206B0896}" type="presParOf" srcId="{50F32E56-5994-4205-BCA8-FD1F8046B8D3}" destId="{26D2E902-1443-4472-9F8E-6DE1DC8EAC5A}" srcOrd="0" destOrd="0" presId="urn:microsoft.com/office/officeart/2009/3/layout/PieProcess"/>
    <dgm:cxn modelId="{996500BB-7012-4D4E-B696-C132D44A0B26}" type="presParOf" srcId="{26D2E902-1443-4472-9F8E-6DE1DC8EAC5A}" destId="{777D4D66-2B6A-4DC5-B68D-5CBE93815B89}" srcOrd="0" destOrd="0" presId="urn:microsoft.com/office/officeart/2009/3/layout/PieProcess"/>
    <dgm:cxn modelId="{D10C9BCB-F8CF-4FE5-AD6F-600A22665F5A}" type="presParOf" srcId="{26D2E902-1443-4472-9F8E-6DE1DC8EAC5A}" destId="{7D9CC258-8937-435C-9A63-DF8D5C4903CA}" srcOrd="1" destOrd="0" presId="urn:microsoft.com/office/officeart/2009/3/layout/PieProcess"/>
    <dgm:cxn modelId="{D90CB32F-EBB7-48C6-A9AC-64F9E7CC3D48}" type="presParOf" srcId="{26D2E902-1443-4472-9F8E-6DE1DC8EAC5A}" destId="{E08889F0-D1CE-48F7-B147-51860DE5629B}" srcOrd="2" destOrd="0" presId="urn:microsoft.com/office/officeart/2009/3/layout/PieProcess"/>
    <dgm:cxn modelId="{8CE0A184-E06E-4315-AA0F-7CB0026382CF}" type="presParOf" srcId="{50F32E56-5994-4205-BCA8-FD1F8046B8D3}" destId="{3037FA80-6B20-47DF-B172-E33FD1468BAB}" srcOrd="1" destOrd="0" presId="urn:microsoft.com/office/officeart/2009/3/layout/PieProcess"/>
    <dgm:cxn modelId="{4280A9A1-5F4C-4ED7-917E-F1994D705BDF}" type="presParOf" srcId="{50F32E56-5994-4205-BCA8-FD1F8046B8D3}" destId="{50F4F715-01FB-4595-8923-2C83A33C9332}" srcOrd="2" destOrd="0" presId="urn:microsoft.com/office/officeart/2009/3/layout/PieProcess"/>
    <dgm:cxn modelId="{9D2A8DB2-8959-473A-95EA-3BF5AE5B03B9}" type="presParOf" srcId="{50F4F715-01FB-4595-8923-2C83A33C9332}" destId="{CC5987EB-3CCA-4834-9832-614CC84D726B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D4D66-2B6A-4DC5-B68D-5CBE93815B89}">
      <dsp:nvSpPr>
        <dsp:cNvPr id="0" name=""/>
        <dsp:cNvSpPr/>
      </dsp:nvSpPr>
      <dsp:spPr>
        <a:xfrm>
          <a:off x="347081" y="0"/>
          <a:ext cx="1933575" cy="193357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CC258-8937-435C-9A63-DF8D5C4903CA}">
      <dsp:nvSpPr>
        <dsp:cNvPr id="0" name=""/>
        <dsp:cNvSpPr/>
      </dsp:nvSpPr>
      <dsp:spPr>
        <a:xfrm>
          <a:off x="540439" y="193357"/>
          <a:ext cx="1546860" cy="1546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889F0-D1CE-48F7-B147-51860DE5629B}">
      <dsp:nvSpPr>
        <dsp:cNvPr id="0" name=""/>
        <dsp:cNvSpPr/>
      </dsp:nvSpPr>
      <dsp:spPr>
        <a:xfrm rot="16200000">
          <a:off x="-1876529" y="4350543"/>
          <a:ext cx="5607367" cy="116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 </a:t>
          </a:r>
          <a:endParaRPr lang="zh-TW" altLang="en-US" sz="6500" kern="1200" dirty="0"/>
        </a:p>
      </dsp:txBody>
      <dsp:txXfrm>
        <a:off x="-1876529" y="4350543"/>
        <a:ext cx="5607367" cy="1160145"/>
      </dsp:txXfrm>
    </dsp:sp>
    <dsp:sp modelId="{CC5987EB-3CCA-4834-9832-614CC84D726B}">
      <dsp:nvSpPr>
        <dsp:cNvPr id="0" name=""/>
        <dsp:cNvSpPr/>
      </dsp:nvSpPr>
      <dsp:spPr>
        <a:xfrm>
          <a:off x="1700584" y="0"/>
          <a:ext cx="3362216" cy="773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個人資料表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自傳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讀書計畫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實務專題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獎狀證明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研習課程與社群參與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 </a:t>
          </a:r>
          <a:endParaRPr lang="zh-TW" altLang="en-US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個人專案</a:t>
          </a:r>
          <a:endParaRPr lang="zh-TW" altLang="en-US" sz="2400" kern="1200" dirty="0"/>
        </a:p>
      </dsp:txBody>
      <dsp:txXfrm>
        <a:off x="1700584" y="0"/>
        <a:ext cx="3362216" cy="7734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9" y="-13201"/>
            <a:ext cx="7581008" cy="1071821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704" y="3748735"/>
            <a:ext cx="4817159" cy="2566631"/>
          </a:xfrm>
        </p:spPr>
        <p:txBody>
          <a:bodyPr anchor="b">
            <a:noAutofit/>
          </a:bodyPr>
          <a:lstStyle>
            <a:lvl1pPr algn="r">
              <a:defRPr sz="4464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04" y="6315364"/>
            <a:ext cx="4817159" cy="171009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950383"/>
            <a:ext cx="5247884" cy="5306307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9" y="6969478"/>
            <a:ext cx="5247884" cy="2449174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25" y="950383"/>
            <a:ext cx="5020092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0297" y="5662701"/>
            <a:ext cx="4480748" cy="59399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6969478"/>
            <a:ext cx="5247885" cy="2449174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075" y="1232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8567" y="4500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49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7" y="3012023"/>
            <a:ext cx="5247885" cy="4046394"/>
          </a:xfrm>
        </p:spPr>
        <p:txBody>
          <a:bodyPr anchor="b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3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25" y="950383"/>
            <a:ext cx="5020092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976" y="6256691"/>
            <a:ext cx="5247886" cy="8017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075" y="1232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8567" y="4500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09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44" y="950383"/>
            <a:ext cx="5242718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976" y="6256691"/>
            <a:ext cx="5247886" cy="8017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2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69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1660" y="950384"/>
            <a:ext cx="809219" cy="8187158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77" y="950384"/>
            <a:ext cx="4294916" cy="818715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7" y="4210729"/>
            <a:ext cx="5247885" cy="2847691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7"/>
            <a:ext cx="5247885" cy="1341388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950383"/>
            <a:ext cx="5247884" cy="20591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79" y="3368418"/>
            <a:ext cx="2553051" cy="605023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811" y="3368421"/>
            <a:ext cx="2553052" cy="605023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8" y="3369032"/>
            <a:ext cx="2555170" cy="898409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978" y="4267444"/>
            <a:ext cx="2555170" cy="515121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6691" y="3369032"/>
            <a:ext cx="2555170" cy="898409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6691" y="4267444"/>
            <a:ext cx="2555170" cy="515121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2336365"/>
            <a:ext cx="2306744" cy="1993164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502" y="802783"/>
            <a:ext cx="2799359" cy="861586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8" y="4329529"/>
            <a:ext cx="2306744" cy="4029228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475" indent="0">
              <a:buNone/>
              <a:defRPr sz="868"/>
            </a:lvl2pPr>
            <a:lvl3pPr marL="566951" indent="0">
              <a:buNone/>
              <a:defRPr sz="744"/>
            </a:lvl3pPr>
            <a:lvl4pPr marL="850426" indent="0">
              <a:buNone/>
              <a:defRPr sz="620"/>
            </a:lvl4pPr>
            <a:lvl5pPr marL="1133902" indent="0">
              <a:buNone/>
              <a:defRPr sz="620"/>
            </a:lvl5pPr>
            <a:lvl6pPr marL="1417377" indent="0">
              <a:buNone/>
              <a:defRPr sz="620"/>
            </a:lvl6pPr>
            <a:lvl7pPr marL="1700853" indent="0">
              <a:buNone/>
              <a:defRPr sz="620"/>
            </a:lvl7pPr>
            <a:lvl8pPr marL="1984328" indent="0">
              <a:buNone/>
              <a:defRPr sz="620"/>
            </a:lvl8pPr>
            <a:lvl9pPr marL="2267803" indent="0">
              <a:buNone/>
              <a:defRPr sz="62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7484269"/>
            <a:ext cx="5247884" cy="883560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978" y="950384"/>
            <a:ext cx="5247884" cy="599558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67" indent="0">
              <a:buNone/>
              <a:defRPr sz="1323"/>
            </a:lvl2pPr>
            <a:lvl3pPr marL="755934" indent="0">
              <a:buNone/>
              <a:defRPr sz="1323"/>
            </a:lvl3pPr>
            <a:lvl4pPr marL="1133902" indent="0">
              <a:buNone/>
              <a:defRPr sz="1323"/>
            </a:lvl4pPr>
            <a:lvl5pPr marL="1511869" indent="0">
              <a:buNone/>
              <a:defRPr sz="1323"/>
            </a:lvl5pPr>
            <a:lvl6pPr marL="1889836" indent="0">
              <a:buNone/>
              <a:defRPr sz="1323"/>
            </a:lvl6pPr>
            <a:lvl7pPr marL="2267803" indent="0">
              <a:buNone/>
              <a:defRPr sz="1323"/>
            </a:lvl7pPr>
            <a:lvl8pPr marL="2645771" indent="0">
              <a:buNone/>
              <a:defRPr sz="1323"/>
            </a:lvl8pPr>
            <a:lvl9pPr marL="3023738" indent="0">
              <a:buNone/>
              <a:defRPr sz="132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8" y="8367830"/>
            <a:ext cx="5247884" cy="1050822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000" y="-13201"/>
            <a:ext cx="7581009" cy="1071821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8" y="3368421"/>
            <a:ext cx="5247884" cy="605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8722" y="9418654"/>
            <a:ext cx="56559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5646-6518-4984-AD6B-D80805432F6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978" y="9418654"/>
            <a:ext cx="3821979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047" y="9418654"/>
            <a:ext cx="42381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1C077BAA-6EDE-4030-B56A-BA0BDDBDA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377967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475" indent="-283475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197" indent="-236230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918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885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853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820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6787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4754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2722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977" y="950382"/>
            <a:ext cx="2079566" cy="99453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50325"/>
              </p:ext>
            </p:extLst>
          </p:nvPr>
        </p:nvGraphicFramePr>
        <p:xfrm>
          <a:off x="503238" y="1684338"/>
          <a:ext cx="5409882" cy="773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1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21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目錄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備審資料</dc:title>
  <dc:creator>IAN</dc:creator>
  <cp:lastModifiedBy>IAN</cp:lastModifiedBy>
  <cp:revision>12</cp:revision>
  <dcterms:created xsi:type="dcterms:W3CDTF">2019-12-22T09:55:29Z</dcterms:created>
  <dcterms:modified xsi:type="dcterms:W3CDTF">2020-01-22T16:23:11Z</dcterms:modified>
</cp:coreProperties>
</file>