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3"/>
  </p:notesMasterIdLst>
  <p:sldIdLst>
    <p:sldId id="256" r:id="rId2"/>
    <p:sldId id="527" r:id="rId3"/>
    <p:sldId id="528" r:id="rId4"/>
    <p:sldId id="345" r:id="rId5"/>
    <p:sldId id="531" r:id="rId6"/>
    <p:sldId id="271" r:id="rId7"/>
    <p:sldId id="272" r:id="rId8"/>
    <p:sldId id="532" r:id="rId9"/>
    <p:sldId id="533" r:id="rId10"/>
    <p:sldId id="535" r:id="rId11"/>
    <p:sldId id="537" r:id="rId12"/>
    <p:sldId id="259" r:id="rId13"/>
    <p:sldId id="299" r:id="rId14"/>
    <p:sldId id="311" r:id="rId15"/>
    <p:sldId id="312" r:id="rId16"/>
    <p:sldId id="347" r:id="rId17"/>
    <p:sldId id="348" r:id="rId18"/>
    <p:sldId id="300" r:id="rId19"/>
    <p:sldId id="341" r:id="rId20"/>
    <p:sldId id="301" r:id="rId21"/>
    <p:sldId id="302" r:id="rId22"/>
    <p:sldId id="313" r:id="rId23"/>
    <p:sldId id="303" r:id="rId24"/>
    <p:sldId id="304" r:id="rId25"/>
    <p:sldId id="335" r:id="rId26"/>
    <p:sldId id="529" r:id="rId27"/>
    <p:sldId id="349" r:id="rId28"/>
    <p:sldId id="350" r:id="rId29"/>
    <p:sldId id="352" r:id="rId30"/>
    <p:sldId id="351" r:id="rId31"/>
    <p:sldId id="353" r:id="rId32"/>
    <p:sldId id="354" r:id="rId33"/>
    <p:sldId id="530" r:id="rId34"/>
    <p:sldId id="366" r:id="rId35"/>
    <p:sldId id="534" r:id="rId36"/>
    <p:sldId id="356" r:id="rId37"/>
    <p:sldId id="357" r:id="rId38"/>
    <p:sldId id="358" r:id="rId39"/>
    <p:sldId id="359" r:id="rId40"/>
    <p:sldId id="360" r:id="rId41"/>
    <p:sldId id="361" r:id="rId42"/>
    <p:sldId id="362" r:id="rId43"/>
    <p:sldId id="363" r:id="rId44"/>
    <p:sldId id="298" r:id="rId45"/>
    <p:sldId id="332" r:id="rId46"/>
    <p:sldId id="305" r:id="rId47"/>
    <p:sldId id="315" r:id="rId48"/>
    <p:sldId id="316" r:id="rId49"/>
    <p:sldId id="536" r:id="rId50"/>
    <p:sldId id="342" r:id="rId51"/>
    <p:sldId id="338"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87"/>
    <p:restoredTop sz="96405"/>
  </p:normalViewPr>
  <p:slideViewPr>
    <p:cSldViewPr snapToGrid="0" snapToObjects="1">
      <p:cViewPr varScale="1">
        <p:scale>
          <a:sx n="135" d="100"/>
          <a:sy n="135" d="100"/>
        </p:scale>
        <p:origin x="184" y="7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2F79F9-2E6F-4F45-A49B-041EE216E270}" type="datetimeFigureOut">
              <a:rPr lang="en-US" smtClean="0"/>
              <a:t>6/24/22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A8285D-E998-6046-AA12-7C4D8E756D36}" type="slidenum">
              <a:rPr lang="en-US" smtClean="0"/>
              <a:t>‹#›</a:t>
            </a:fld>
            <a:endParaRPr lang="en-US"/>
          </a:p>
        </p:txBody>
      </p:sp>
    </p:spTree>
    <p:extLst>
      <p:ext uri="{BB962C8B-B14F-4D97-AF65-F5344CB8AC3E}">
        <p14:creationId xmlns:p14="http://schemas.microsoft.com/office/powerpoint/2010/main" val="1136086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8D454BB1-5AB5-DF45-A819-95464E74CBE3}" type="slidenum">
              <a:rPr lang="en-US" smtClean="0"/>
              <a:t>2</a:t>
            </a:fld>
            <a:endParaRPr lang="en-US"/>
          </a:p>
        </p:txBody>
      </p:sp>
    </p:spTree>
    <p:extLst>
      <p:ext uri="{BB962C8B-B14F-4D97-AF65-F5344CB8AC3E}">
        <p14:creationId xmlns:p14="http://schemas.microsoft.com/office/powerpoint/2010/main" val="1984934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21853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In a restaurant an order wheel is a piece of equipment used to track customer orders. It is used to facilitate a process whereby a new order is clipped onto a wheel which is then turned clockwise from the server or "waitress" side of the restaurant around to the kitchen or "cook" side. Orders are made in sequence and turned further back around to the server as completed. </a:t>
            </a:r>
            <a:endParaRPr lang="en-US" dirty="0"/>
          </a:p>
        </p:txBody>
      </p:sp>
    </p:spTree>
    <p:extLst>
      <p:ext uri="{BB962C8B-B14F-4D97-AF65-F5344CB8AC3E}">
        <p14:creationId xmlns:p14="http://schemas.microsoft.com/office/powerpoint/2010/main" val="3563667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Work mostly flows – Inbox to Outbox, with limited need to hustle where we our transformation cannot be complete without information ‘now’. Even if we have to ask someone else, that can often still be asynchronous if no one is ‘waiting’ on the line.</a:t>
            </a:r>
          </a:p>
        </p:txBody>
      </p:sp>
    </p:spTree>
    <p:extLst>
      <p:ext uri="{BB962C8B-B14F-4D97-AF65-F5344CB8AC3E}">
        <p14:creationId xmlns:p14="http://schemas.microsoft.com/office/powerpoint/2010/main" val="2472501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How do we deal with errors</a:t>
            </a:r>
          </a:p>
        </p:txBody>
      </p:sp>
    </p:spTree>
    <p:extLst>
      <p:ext uri="{BB962C8B-B14F-4D97-AF65-F5344CB8AC3E}">
        <p14:creationId xmlns:p14="http://schemas.microsoft.com/office/powerpoint/2010/main" val="1453047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a carbon copy memo – when you write on it, the pressure creates a copy in the carbon paper underneath, it was used to ensure that you had a copy of any message that you sent. You could also look through the message history on a file to understand the current state of a file.</a:t>
            </a:r>
          </a:p>
        </p:txBody>
      </p:sp>
    </p:spTree>
    <p:extLst>
      <p:ext uri="{BB962C8B-B14F-4D97-AF65-F5344CB8AC3E}">
        <p14:creationId xmlns:p14="http://schemas.microsoft.com/office/powerpoint/2010/main" val="2572374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happens if we can’t complete the steps in a transaction?</a:t>
            </a:r>
          </a:p>
        </p:txBody>
      </p:sp>
    </p:spTree>
    <p:extLst>
      <p:ext uri="{BB962C8B-B14F-4D97-AF65-F5344CB8AC3E}">
        <p14:creationId xmlns:p14="http://schemas.microsoft.com/office/powerpoint/2010/main" val="27714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value stream is the sequence of activities an organization undertakes to deliver on a customer request. More broadly, a value stream is the sequence of activities required to design, produce, and deliver a good or service to a customer, and it includes the dual flows of information and material. Most value streams are highly cross-functional: the transformation of a customer request to a good or service flows through many functional departments or work teams within the organization.</a:t>
            </a:r>
          </a:p>
          <a:p>
            <a:endParaRPr lang="en-US" dirty="0"/>
          </a:p>
        </p:txBody>
      </p:sp>
      <p:sp>
        <p:nvSpPr>
          <p:cNvPr id="4" name="Slide Number Placeholder 3"/>
          <p:cNvSpPr>
            <a:spLocks noGrp="1"/>
          </p:cNvSpPr>
          <p:nvPr>
            <p:ph type="sldNum" sz="quarter" idx="5"/>
          </p:nvPr>
        </p:nvSpPr>
        <p:spPr/>
        <p:txBody>
          <a:bodyPr/>
          <a:lstStyle/>
          <a:p>
            <a:fld id="{8A492A18-A4E3-7F4F-ABFD-2D4D7B82C1A7}" type="slidenum">
              <a:rPr lang="en-US" smtClean="0"/>
              <a:t>33</a:t>
            </a:fld>
            <a:endParaRPr lang="en-US"/>
          </a:p>
        </p:txBody>
      </p:sp>
    </p:spTree>
    <p:extLst>
      <p:ext uri="{BB962C8B-B14F-4D97-AF65-F5344CB8AC3E}">
        <p14:creationId xmlns:p14="http://schemas.microsoft.com/office/powerpoint/2010/main" val="34007276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How can you use these insights. Event Storming shows one way of doing it</a:t>
            </a:r>
          </a:p>
        </p:txBody>
      </p:sp>
    </p:spTree>
    <p:extLst>
      <p:ext uri="{BB962C8B-B14F-4D97-AF65-F5344CB8AC3E}">
        <p14:creationId xmlns:p14="http://schemas.microsoft.com/office/powerpoint/2010/main" val="1536969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Event Storming like FBP refocuses on Information Packets and processes that transform them</a:t>
            </a:r>
          </a:p>
        </p:txBody>
      </p:sp>
    </p:spTree>
    <p:extLst>
      <p:ext uri="{BB962C8B-B14F-4D97-AF65-F5344CB8AC3E}">
        <p14:creationId xmlns:p14="http://schemas.microsoft.com/office/powerpoint/2010/main" val="1388551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b96b01cec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b96b01cec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14266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492A18-A4E3-7F4F-ABFD-2D4D7B82C1A7}" type="slidenum">
              <a:rPr lang="en-US" smtClean="0"/>
              <a:t>3</a:t>
            </a:fld>
            <a:endParaRPr lang="en-US"/>
          </a:p>
        </p:txBody>
      </p:sp>
    </p:spTree>
    <p:extLst>
      <p:ext uri="{BB962C8B-B14F-4D97-AF65-F5344CB8AC3E}">
        <p14:creationId xmlns:p14="http://schemas.microsoft.com/office/powerpoint/2010/main" val="4332927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Work between subnets can easily flow. Work within subnets flows too, though here we occasionally hustle, but even then, we may wrap that work more reliably with flow</a:t>
            </a:r>
          </a:p>
        </p:txBody>
      </p:sp>
    </p:spTree>
    <p:extLst>
      <p:ext uri="{BB962C8B-B14F-4D97-AF65-F5344CB8AC3E}">
        <p14:creationId xmlns:p14="http://schemas.microsoft.com/office/powerpoint/2010/main" val="20250158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9850e7b10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9850e7b10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1286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9850e7b10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9850e7b10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832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9BF270-F648-CA44-8B20-DE81D7164CE0}" type="slidenum">
              <a:rPr lang="en-US" smtClean="0"/>
              <a:t>7</a:t>
            </a:fld>
            <a:endParaRPr lang="en-US"/>
          </a:p>
        </p:txBody>
      </p:sp>
    </p:spTree>
    <p:extLst>
      <p:ext uri="{BB962C8B-B14F-4D97-AF65-F5344CB8AC3E}">
        <p14:creationId xmlns:p14="http://schemas.microsoft.com/office/powerpoint/2010/main" val="1887034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9850e7b10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9850e7b10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8635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9850e7b10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9850e7b10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b96b01cec0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b96b01cec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8047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Some of you may be too young to remember when you had an inbox for work to do and an outbox for work that was done at your desk and a mail cart that did the rounds moving work from outboxes to other inboxes – the mail room was once the “Kafka broker” of the enterprise, and its where I had my first ever job.</a:t>
            </a:r>
          </a:p>
        </p:txBody>
      </p:sp>
    </p:spTree>
    <p:extLst>
      <p:ext uri="{BB962C8B-B14F-4D97-AF65-F5344CB8AC3E}">
        <p14:creationId xmlns:p14="http://schemas.microsoft.com/office/powerpoint/2010/main" val="2259609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When I worked in a mail room, this was called ‘the frame’ and it was how we sorted mail by floor, that was then delivered by a worker with a cart. In essence this is what a broker does. Creates channels, that you send messages to  that are delivered to subscribers.</a:t>
            </a:r>
          </a:p>
        </p:txBody>
      </p:sp>
    </p:spTree>
    <p:extLst>
      <p:ext uri="{BB962C8B-B14F-4D97-AF65-F5344CB8AC3E}">
        <p14:creationId xmlns:p14="http://schemas.microsoft.com/office/powerpoint/2010/main" val="3024428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1D627-3BDA-7341-A88A-A95FA26DF3E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735C573-5B16-0247-B6D3-95E0E57F6C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54C0344-0D56-AE49-B9B2-CE5B6363CC3E}"/>
              </a:ext>
            </a:extLst>
          </p:cNvPr>
          <p:cNvSpPr>
            <a:spLocks noGrp="1"/>
          </p:cNvSpPr>
          <p:nvPr>
            <p:ph type="dt" sz="half" idx="10"/>
          </p:nvPr>
        </p:nvSpPr>
        <p:spPr/>
        <p:txBody>
          <a:bodyPr/>
          <a:lstStyle/>
          <a:p>
            <a:fld id="{740CE554-188D-FF4E-A7D9-35DDAE5435E8}" type="datetime1">
              <a:rPr lang="en-GB" smtClean="0"/>
              <a:t>24/06/2022</a:t>
            </a:fld>
            <a:endParaRPr lang="en-US"/>
          </a:p>
        </p:txBody>
      </p:sp>
      <p:sp>
        <p:nvSpPr>
          <p:cNvPr id="5" name="Footer Placeholder 4">
            <a:extLst>
              <a:ext uri="{FF2B5EF4-FFF2-40B4-BE49-F238E27FC236}">
                <a16:creationId xmlns:a16="http://schemas.microsoft.com/office/drawing/2014/main" id="{1057B4C4-EAFB-BF4C-BC51-8DCCFFDBDA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2C5B3-73F9-4946-A9B0-DB6E7E2498A5}"/>
              </a:ext>
            </a:extLst>
          </p:cNvPr>
          <p:cNvSpPr>
            <a:spLocks noGrp="1"/>
          </p:cNvSpPr>
          <p:nvPr>
            <p:ph type="sldNum" sz="quarter" idx="12"/>
          </p:nvPr>
        </p:nvSpPr>
        <p:spPr/>
        <p:txBody>
          <a:bodyPr/>
          <a:lstStyle/>
          <a:p>
            <a:fld id="{B9A0A49B-320C-1A4F-B83C-2E5340668522}" type="slidenum">
              <a:rPr lang="en-US" smtClean="0"/>
              <a:t>‹#›</a:t>
            </a:fld>
            <a:endParaRPr lang="en-US"/>
          </a:p>
        </p:txBody>
      </p:sp>
    </p:spTree>
    <p:extLst>
      <p:ext uri="{BB962C8B-B14F-4D97-AF65-F5344CB8AC3E}">
        <p14:creationId xmlns:p14="http://schemas.microsoft.com/office/powerpoint/2010/main" val="2654293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7045-501C-8D4F-8B10-D6E43A74935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C0F69C-69E6-4D40-96BA-787405F16C4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307C785-78BA-6143-B473-07BF2DAB3E13}"/>
              </a:ext>
            </a:extLst>
          </p:cNvPr>
          <p:cNvSpPr>
            <a:spLocks noGrp="1"/>
          </p:cNvSpPr>
          <p:nvPr>
            <p:ph type="dt" sz="half" idx="10"/>
          </p:nvPr>
        </p:nvSpPr>
        <p:spPr/>
        <p:txBody>
          <a:bodyPr/>
          <a:lstStyle/>
          <a:p>
            <a:fld id="{B316D8F7-29D2-7741-A59C-2B06E4C7FDDA}" type="datetime1">
              <a:rPr lang="en-GB" smtClean="0"/>
              <a:t>24/06/2022</a:t>
            </a:fld>
            <a:endParaRPr lang="en-US"/>
          </a:p>
        </p:txBody>
      </p:sp>
      <p:sp>
        <p:nvSpPr>
          <p:cNvPr id="5" name="Footer Placeholder 4">
            <a:extLst>
              <a:ext uri="{FF2B5EF4-FFF2-40B4-BE49-F238E27FC236}">
                <a16:creationId xmlns:a16="http://schemas.microsoft.com/office/drawing/2014/main" id="{F4CB2FF3-A32D-DB48-AB63-8C9DC85F46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C96A3A-12C8-7847-8CB7-C6CD3BE12F8C}"/>
              </a:ext>
            </a:extLst>
          </p:cNvPr>
          <p:cNvSpPr>
            <a:spLocks noGrp="1"/>
          </p:cNvSpPr>
          <p:nvPr>
            <p:ph type="sldNum" sz="quarter" idx="12"/>
          </p:nvPr>
        </p:nvSpPr>
        <p:spPr/>
        <p:txBody>
          <a:bodyPr/>
          <a:lstStyle/>
          <a:p>
            <a:fld id="{B9A0A49B-320C-1A4F-B83C-2E5340668522}" type="slidenum">
              <a:rPr lang="en-US" smtClean="0"/>
              <a:t>‹#›</a:t>
            </a:fld>
            <a:endParaRPr lang="en-US"/>
          </a:p>
        </p:txBody>
      </p:sp>
    </p:spTree>
    <p:extLst>
      <p:ext uri="{BB962C8B-B14F-4D97-AF65-F5344CB8AC3E}">
        <p14:creationId xmlns:p14="http://schemas.microsoft.com/office/powerpoint/2010/main" val="2239635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B7EF42-B831-D245-AB25-5E5CC5206BE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252AF94-8BF2-9C4A-B73E-0E2CB65EC80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2FB55EA-368C-6847-9891-1736383D1D01}"/>
              </a:ext>
            </a:extLst>
          </p:cNvPr>
          <p:cNvSpPr>
            <a:spLocks noGrp="1"/>
          </p:cNvSpPr>
          <p:nvPr>
            <p:ph type="dt" sz="half" idx="10"/>
          </p:nvPr>
        </p:nvSpPr>
        <p:spPr/>
        <p:txBody>
          <a:bodyPr/>
          <a:lstStyle/>
          <a:p>
            <a:fld id="{24FFFD45-3EEB-6C49-BD04-2B233112B655}" type="datetime1">
              <a:rPr lang="en-GB" smtClean="0"/>
              <a:t>24/06/2022</a:t>
            </a:fld>
            <a:endParaRPr lang="en-US"/>
          </a:p>
        </p:txBody>
      </p:sp>
      <p:sp>
        <p:nvSpPr>
          <p:cNvPr id="5" name="Footer Placeholder 4">
            <a:extLst>
              <a:ext uri="{FF2B5EF4-FFF2-40B4-BE49-F238E27FC236}">
                <a16:creationId xmlns:a16="http://schemas.microsoft.com/office/drawing/2014/main" id="{F204EA53-8591-EC48-8A6A-F256C1A5BE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BB5380-4CF3-8944-8550-A2D71DB28E9C}"/>
              </a:ext>
            </a:extLst>
          </p:cNvPr>
          <p:cNvSpPr>
            <a:spLocks noGrp="1"/>
          </p:cNvSpPr>
          <p:nvPr>
            <p:ph type="sldNum" sz="quarter" idx="12"/>
          </p:nvPr>
        </p:nvSpPr>
        <p:spPr/>
        <p:txBody>
          <a:bodyPr/>
          <a:lstStyle/>
          <a:p>
            <a:fld id="{B9A0A49B-320C-1A4F-B83C-2E5340668522}" type="slidenum">
              <a:rPr lang="en-US" smtClean="0"/>
              <a:t>‹#›</a:t>
            </a:fld>
            <a:endParaRPr lang="en-US"/>
          </a:p>
        </p:txBody>
      </p:sp>
    </p:spTree>
    <p:extLst>
      <p:ext uri="{BB962C8B-B14F-4D97-AF65-F5344CB8AC3E}">
        <p14:creationId xmlns:p14="http://schemas.microsoft.com/office/powerpoint/2010/main" val="2449992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White slide">
  <p:cSld name="White slide">
    <p:spTree>
      <p:nvGrpSpPr>
        <p:cNvPr id="1"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a:stretch/>
        </p:blipFill>
        <p:spPr>
          <a:xfrm>
            <a:off x="8909534" y="6101534"/>
            <a:ext cx="2977967" cy="457367"/>
          </a:xfrm>
          <a:prstGeom prst="rect">
            <a:avLst/>
          </a:prstGeom>
          <a:noFill/>
          <a:ln>
            <a:noFill/>
          </a:ln>
        </p:spPr>
      </p:pic>
      <p:sp>
        <p:nvSpPr>
          <p:cNvPr id="21" name="Google Shape;21;p4"/>
          <p:cNvSpPr txBox="1">
            <a:spLocks noGrp="1"/>
          </p:cNvSpPr>
          <p:nvPr>
            <p:ph type="title"/>
          </p:nvPr>
        </p:nvSpPr>
        <p:spPr>
          <a:xfrm>
            <a:off x="413704" y="346689"/>
            <a:ext cx="11213600" cy="832000"/>
          </a:xfrm>
          <a:prstGeom prst="rect">
            <a:avLst/>
          </a:prstGeom>
          <a:noFill/>
          <a:ln>
            <a:noFill/>
          </a:ln>
        </p:spPr>
        <p:txBody>
          <a:bodyPr spcFirstLastPara="1" wrap="square" lIns="0" tIns="0" rIns="0" bIns="0" anchor="t" anchorCtr="0">
            <a:noAutofit/>
          </a:bodyPr>
          <a:lstStyle>
            <a:lvl1pPr lvl="0" rtl="0">
              <a:spcBef>
                <a:spcPts val="0"/>
              </a:spcBef>
              <a:spcAft>
                <a:spcPts val="0"/>
              </a:spcAft>
              <a:buClr>
                <a:srgbClr val="FF8000"/>
              </a:buClr>
              <a:buSzPts val="2200"/>
              <a:buFont typeface="Inter-Regular"/>
              <a:buChar char="●"/>
              <a:defRPr sz="2933">
                <a:solidFill>
                  <a:srgbClr val="FF8000"/>
                </a:solidFill>
                <a:latin typeface="Inter-Regular"/>
                <a:ea typeface="Inter-Regular"/>
                <a:cs typeface="Inter-Regular"/>
                <a:sym typeface="Inter-Regular"/>
              </a:defRPr>
            </a:lvl1pPr>
            <a:lvl2pPr lvl="1" rtl="0">
              <a:spcBef>
                <a:spcPts val="0"/>
              </a:spcBef>
              <a:spcAft>
                <a:spcPts val="0"/>
              </a:spcAft>
              <a:buClr>
                <a:srgbClr val="FF8000"/>
              </a:buClr>
              <a:buSzPts val="2200"/>
              <a:buFont typeface="Inter-Regular"/>
              <a:buChar char="○"/>
              <a:defRPr sz="2933">
                <a:solidFill>
                  <a:srgbClr val="FF8000"/>
                </a:solidFill>
                <a:latin typeface="Inter-Regular"/>
                <a:ea typeface="Inter-Regular"/>
                <a:cs typeface="Inter-Regular"/>
                <a:sym typeface="Inter-Regular"/>
              </a:defRPr>
            </a:lvl2pPr>
            <a:lvl3pPr lvl="2" rtl="0">
              <a:spcBef>
                <a:spcPts val="0"/>
              </a:spcBef>
              <a:spcAft>
                <a:spcPts val="0"/>
              </a:spcAft>
              <a:buClr>
                <a:srgbClr val="FF8000"/>
              </a:buClr>
              <a:buSzPts val="2200"/>
              <a:buFont typeface="Inter-Regular"/>
              <a:buChar char="■"/>
              <a:defRPr sz="2933">
                <a:solidFill>
                  <a:srgbClr val="FF8000"/>
                </a:solidFill>
                <a:latin typeface="Inter-Regular"/>
                <a:ea typeface="Inter-Regular"/>
                <a:cs typeface="Inter-Regular"/>
                <a:sym typeface="Inter-Regular"/>
              </a:defRPr>
            </a:lvl3pPr>
            <a:lvl4pPr lvl="3" rtl="0">
              <a:spcBef>
                <a:spcPts val="0"/>
              </a:spcBef>
              <a:spcAft>
                <a:spcPts val="0"/>
              </a:spcAft>
              <a:buClr>
                <a:srgbClr val="FF8000"/>
              </a:buClr>
              <a:buSzPts val="2200"/>
              <a:buFont typeface="Inter-Regular"/>
              <a:buChar char="●"/>
              <a:defRPr sz="2933">
                <a:solidFill>
                  <a:srgbClr val="FF8000"/>
                </a:solidFill>
                <a:latin typeface="Inter-Regular"/>
                <a:ea typeface="Inter-Regular"/>
                <a:cs typeface="Inter-Regular"/>
                <a:sym typeface="Inter-Regular"/>
              </a:defRPr>
            </a:lvl4pPr>
            <a:lvl5pPr lvl="4" rtl="0">
              <a:spcBef>
                <a:spcPts val="0"/>
              </a:spcBef>
              <a:spcAft>
                <a:spcPts val="0"/>
              </a:spcAft>
              <a:buClr>
                <a:srgbClr val="FF8000"/>
              </a:buClr>
              <a:buSzPts val="2200"/>
              <a:buFont typeface="Inter-Regular"/>
              <a:buChar char="○"/>
              <a:defRPr sz="2933">
                <a:solidFill>
                  <a:srgbClr val="FF8000"/>
                </a:solidFill>
                <a:latin typeface="Inter-Regular"/>
                <a:ea typeface="Inter-Regular"/>
                <a:cs typeface="Inter-Regular"/>
                <a:sym typeface="Inter-Regular"/>
              </a:defRPr>
            </a:lvl5pPr>
            <a:lvl6pPr lvl="5" rtl="0">
              <a:spcBef>
                <a:spcPts val="0"/>
              </a:spcBef>
              <a:spcAft>
                <a:spcPts val="0"/>
              </a:spcAft>
              <a:buClr>
                <a:srgbClr val="FF8000"/>
              </a:buClr>
              <a:buSzPts val="2200"/>
              <a:buFont typeface="Inter-Regular"/>
              <a:buChar char="■"/>
              <a:defRPr sz="2933">
                <a:solidFill>
                  <a:srgbClr val="FF8000"/>
                </a:solidFill>
                <a:latin typeface="Inter-Regular"/>
                <a:ea typeface="Inter-Regular"/>
                <a:cs typeface="Inter-Regular"/>
                <a:sym typeface="Inter-Regular"/>
              </a:defRPr>
            </a:lvl6pPr>
            <a:lvl7pPr lvl="6" rtl="0">
              <a:spcBef>
                <a:spcPts val="0"/>
              </a:spcBef>
              <a:spcAft>
                <a:spcPts val="0"/>
              </a:spcAft>
              <a:buClr>
                <a:srgbClr val="FF8000"/>
              </a:buClr>
              <a:buSzPts val="2200"/>
              <a:buFont typeface="Inter-Regular"/>
              <a:buChar char="●"/>
              <a:defRPr sz="2933">
                <a:solidFill>
                  <a:srgbClr val="FF8000"/>
                </a:solidFill>
                <a:latin typeface="Inter-Regular"/>
                <a:ea typeface="Inter-Regular"/>
                <a:cs typeface="Inter-Regular"/>
                <a:sym typeface="Inter-Regular"/>
              </a:defRPr>
            </a:lvl7pPr>
            <a:lvl8pPr lvl="7" rtl="0">
              <a:spcBef>
                <a:spcPts val="0"/>
              </a:spcBef>
              <a:spcAft>
                <a:spcPts val="0"/>
              </a:spcAft>
              <a:buClr>
                <a:srgbClr val="FF8000"/>
              </a:buClr>
              <a:buSzPts val="2200"/>
              <a:buFont typeface="Inter-Regular"/>
              <a:buChar char="○"/>
              <a:defRPr sz="2933">
                <a:solidFill>
                  <a:srgbClr val="FF8000"/>
                </a:solidFill>
                <a:latin typeface="Inter-Regular"/>
                <a:ea typeface="Inter-Regular"/>
                <a:cs typeface="Inter-Regular"/>
                <a:sym typeface="Inter-Regular"/>
              </a:defRPr>
            </a:lvl8pPr>
            <a:lvl9pPr lvl="8" rtl="0">
              <a:spcBef>
                <a:spcPts val="0"/>
              </a:spcBef>
              <a:spcAft>
                <a:spcPts val="0"/>
              </a:spcAft>
              <a:buClr>
                <a:srgbClr val="FF8000"/>
              </a:buClr>
              <a:buSzPts val="2200"/>
              <a:buFont typeface="Inter-Regular"/>
              <a:buChar char="■"/>
              <a:defRPr sz="2933">
                <a:solidFill>
                  <a:srgbClr val="FF8000"/>
                </a:solidFill>
                <a:latin typeface="Inter-Regular"/>
                <a:ea typeface="Inter-Regular"/>
                <a:cs typeface="Inter-Regular"/>
                <a:sym typeface="Inter-Regular"/>
              </a:defRPr>
            </a:lvl9pPr>
          </a:lstStyle>
          <a:p>
            <a:endParaRPr/>
          </a:p>
        </p:txBody>
      </p:sp>
    </p:spTree>
    <p:extLst>
      <p:ext uri="{BB962C8B-B14F-4D97-AF65-F5344CB8AC3E}">
        <p14:creationId xmlns:p14="http://schemas.microsoft.com/office/powerpoint/2010/main" val="3502789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heading slide - Teal">
  <p:cSld name="Subheading slide - Teal">
    <p:bg>
      <p:bgPr>
        <a:solidFill>
          <a:schemeClr val="accent2"/>
        </a:solidFill>
        <a:effectLst/>
      </p:bgPr>
    </p:bg>
    <p:spTree>
      <p:nvGrpSpPr>
        <p:cNvPr id="1" name="Shape 35"/>
        <p:cNvGrpSpPr/>
        <p:nvPr/>
      </p:nvGrpSpPr>
      <p:grpSpPr>
        <a:xfrm>
          <a:off x="0" y="0"/>
          <a:ext cx="0" cy="0"/>
          <a:chOff x="0" y="0"/>
          <a:chExt cx="0" cy="0"/>
        </a:xfrm>
      </p:grpSpPr>
      <p:pic>
        <p:nvPicPr>
          <p:cNvPr id="36" name="Google Shape;36;p9"/>
          <p:cNvPicPr preferRelativeResize="0"/>
          <p:nvPr/>
        </p:nvPicPr>
        <p:blipFill>
          <a:blip r:embed="rId2">
            <a:alphaModFix/>
          </a:blip>
          <a:stretch>
            <a:fillRect/>
          </a:stretch>
        </p:blipFill>
        <p:spPr>
          <a:xfrm>
            <a:off x="8909533" y="6102700"/>
            <a:ext cx="2965835" cy="455533"/>
          </a:xfrm>
          <a:prstGeom prst="rect">
            <a:avLst/>
          </a:prstGeom>
          <a:noFill/>
          <a:ln>
            <a:noFill/>
          </a:ln>
        </p:spPr>
      </p:pic>
      <p:sp>
        <p:nvSpPr>
          <p:cNvPr id="37" name="Google Shape;37;p9"/>
          <p:cNvSpPr txBox="1">
            <a:spLocks noGrp="1"/>
          </p:cNvSpPr>
          <p:nvPr>
            <p:ph type="title"/>
          </p:nvPr>
        </p:nvSpPr>
        <p:spPr>
          <a:xfrm>
            <a:off x="413699" y="319367"/>
            <a:ext cx="11343200" cy="741200"/>
          </a:xfrm>
          <a:prstGeom prst="rect">
            <a:avLst/>
          </a:prstGeom>
          <a:noFill/>
          <a:ln>
            <a:noFill/>
          </a:ln>
        </p:spPr>
        <p:txBody>
          <a:bodyPr spcFirstLastPara="1" wrap="square" lIns="0" tIns="0" rIns="0" bIns="0" anchor="t" anchorCtr="0">
            <a:noAutofit/>
          </a:bodyPr>
          <a:lstStyle>
            <a:lvl1pPr lvl="0" rtl="0">
              <a:spcBef>
                <a:spcPts val="0"/>
              </a:spcBef>
              <a:spcAft>
                <a:spcPts val="0"/>
              </a:spcAft>
              <a:buClr>
                <a:srgbClr val="FFFFFF"/>
              </a:buClr>
              <a:buSzPts val="3000"/>
              <a:buFont typeface="Inter-Regular"/>
              <a:buChar char="●"/>
              <a:defRPr sz="4000">
                <a:solidFill>
                  <a:srgbClr val="FFFFFF"/>
                </a:solidFill>
                <a:latin typeface="Inter-Regular"/>
                <a:ea typeface="Inter-Regular"/>
                <a:cs typeface="Inter-Regular"/>
                <a:sym typeface="Inter-Regular"/>
              </a:defRPr>
            </a:lvl1pPr>
            <a:lvl2pPr lvl="1" rtl="0">
              <a:spcBef>
                <a:spcPts val="0"/>
              </a:spcBef>
              <a:spcAft>
                <a:spcPts val="0"/>
              </a:spcAft>
              <a:buClr>
                <a:srgbClr val="FFFFFF"/>
              </a:buClr>
              <a:buSzPts val="3000"/>
              <a:buFont typeface="Inter-Regular"/>
              <a:buChar char="○"/>
              <a:defRPr sz="4000">
                <a:solidFill>
                  <a:srgbClr val="FFFFFF"/>
                </a:solidFill>
                <a:latin typeface="Inter-Regular"/>
                <a:ea typeface="Inter-Regular"/>
                <a:cs typeface="Inter-Regular"/>
                <a:sym typeface="Inter-Regular"/>
              </a:defRPr>
            </a:lvl2pPr>
            <a:lvl3pPr lvl="2" rtl="0">
              <a:spcBef>
                <a:spcPts val="0"/>
              </a:spcBef>
              <a:spcAft>
                <a:spcPts val="0"/>
              </a:spcAft>
              <a:buClr>
                <a:srgbClr val="FFFFFF"/>
              </a:buClr>
              <a:buSzPts val="3000"/>
              <a:buFont typeface="Inter-Regular"/>
              <a:buChar char="■"/>
              <a:defRPr sz="4000">
                <a:solidFill>
                  <a:srgbClr val="FFFFFF"/>
                </a:solidFill>
                <a:latin typeface="Inter-Regular"/>
                <a:ea typeface="Inter-Regular"/>
                <a:cs typeface="Inter-Regular"/>
                <a:sym typeface="Inter-Regular"/>
              </a:defRPr>
            </a:lvl3pPr>
            <a:lvl4pPr lvl="3" rtl="0">
              <a:spcBef>
                <a:spcPts val="0"/>
              </a:spcBef>
              <a:spcAft>
                <a:spcPts val="0"/>
              </a:spcAft>
              <a:buClr>
                <a:srgbClr val="FFFFFF"/>
              </a:buClr>
              <a:buSzPts val="3000"/>
              <a:buFont typeface="Inter-Regular"/>
              <a:buChar char="●"/>
              <a:defRPr sz="4000">
                <a:solidFill>
                  <a:srgbClr val="FFFFFF"/>
                </a:solidFill>
                <a:latin typeface="Inter-Regular"/>
                <a:ea typeface="Inter-Regular"/>
                <a:cs typeface="Inter-Regular"/>
                <a:sym typeface="Inter-Regular"/>
              </a:defRPr>
            </a:lvl4pPr>
            <a:lvl5pPr lvl="4" rtl="0">
              <a:spcBef>
                <a:spcPts val="0"/>
              </a:spcBef>
              <a:spcAft>
                <a:spcPts val="0"/>
              </a:spcAft>
              <a:buClr>
                <a:srgbClr val="FFFFFF"/>
              </a:buClr>
              <a:buSzPts val="3000"/>
              <a:buFont typeface="Inter-Regular"/>
              <a:buChar char="○"/>
              <a:defRPr sz="4000">
                <a:solidFill>
                  <a:srgbClr val="FFFFFF"/>
                </a:solidFill>
                <a:latin typeface="Inter-Regular"/>
                <a:ea typeface="Inter-Regular"/>
                <a:cs typeface="Inter-Regular"/>
                <a:sym typeface="Inter-Regular"/>
              </a:defRPr>
            </a:lvl5pPr>
            <a:lvl6pPr lvl="5" rtl="0">
              <a:spcBef>
                <a:spcPts val="0"/>
              </a:spcBef>
              <a:spcAft>
                <a:spcPts val="0"/>
              </a:spcAft>
              <a:buClr>
                <a:srgbClr val="FFFFFF"/>
              </a:buClr>
              <a:buSzPts val="3000"/>
              <a:buFont typeface="Inter-Regular"/>
              <a:buChar char="■"/>
              <a:defRPr sz="4000">
                <a:solidFill>
                  <a:srgbClr val="FFFFFF"/>
                </a:solidFill>
                <a:latin typeface="Inter-Regular"/>
                <a:ea typeface="Inter-Regular"/>
                <a:cs typeface="Inter-Regular"/>
                <a:sym typeface="Inter-Regular"/>
              </a:defRPr>
            </a:lvl6pPr>
            <a:lvl7pPr lvl="6" rtl="0">
              <a:spcBef>
                <a:spcPts val="0"/>
              </a:spcBef>
              <a:spcAft>
                <a:spcPts val="0"/>
              </a:spcAft>
              <a:buClr>
                <a:srgbClr val="FFFFFF"/>
              </a:buClr>
              <a:buSzPts val="3000"/>
              <a:buFont typeface="Inter-Regular"/>
              <a:buChar char="●"/>
              <a:defRPr sz="4000">
                <a:solidFill>
                  <a:srgbClr val="FFFFFF"/>
                </a:solidFill>
                <a:latin typeface="Inter-Regular"/>
                <a:ea typeface="Inter-Regular"/>
                <a:cs typeface="Inter-Regular"/>
                <a:sym typeface="Inter-Regular"/>
              </a:defRPr>
            </a:lvl7pPr>
            <a:lvl8pPr lvl="7" rtl="0">
              <a:spcBef>
                <a:spcPts val="0"/>
              </a:spcBef>
              <a:spcAft>
                <a:spcPts val="0"/>
              </a:spcAft>
              <a:buClr>
                <a:srgbClr val="FFFFFF"/>
              </a:buClr>
              <a:buSzPts val="3000"/>
              <a:buFont typeface="Inter-Regular"/>
              <a:buChar char="○"/>
              <a:defRPr sz="4000">
                <a:solidFill>
                  <a:srgbClr val="FFFFFF"/>
                </a:solidFill>
                <a:latin typeface="Inter-Regular"/>
                <a:ea typeface="Inter-Regular"/>
                <a:cs typeface="Inter-Regular"/>
                <a:sym typeface="Inter-Regular"/>
              </a:defRPr>
            </a:lvl8pPr>
            <a:lvl9pPr lvl="8" rtl="0">
              <a:spcBef>
                <a:spcPts val="0"/>
              </a:spcBef>
              <a:spcAft>
                <a:spcPts val="0"/>
              </a:spcAft>
              <a:buClr>
                <a:srgbClr val="FFFFFF"/>
              </a:buClr>
              <a:buSzPts val="3000"/>
              <a:buFont typeface="Inter-Regular"/>
              <a:buChar char="■"/>
              <a:defRPr sz="4000">
                <a:solidFill>
                  <a:srgbClr val="FFFFFF"/>
                </a:solidFill>
                <a:latin typeface="Inter-Regular"/>
                <a:ea typeface="Inter-Regular"/>
                <a:cs typeface="Inter-Regular"/>
                <a:sym typeface="Inter-Regular"/>
              </a:defRPr>
            </a:lvl9pPr>
          </a:lstStyle>
          <a:p>
            <a:endParaRPr/>
          </a:p>
        </p:txBody>
      </p:sp>
      <p:sp>
        <p:nvSpPr>
          <p:cNvPr id="38" name="Google Shape;38;p9"/>
          <p:cNvSpPr txBox="1">
            <a:spLocks noGrp="1"/>
          </p:cNvSpPr>
          <p:nvPr>
            <p:ph type="title" idx="2"/>
          </p:nvPr>
        </p:nvSpPr>
        <p:spPr>
          <a:xfrm>
            <a:off x="413700" y="1000051"/>
            <a:ext cx="11343200" cy="503600"/>
          </a:xfrm>
          <a:prstGeom prst="rect">
            <a:avLst/>
          </a:prstGeom>
          <a:noFill/>
          <a:ln>
            <a:noFill/>
          </a:ln>
        </p:spPr>
        <p:txBody>
          <a:bodyPr spcFirstLastPara="1" wrap="square" lIns="0" tIns="0" rIns="0" bIns="0" anchor="t" anchorCtr="0">
            <a:noAutofit/>
          </a:bodyPr>
          <a:lstStyle>
            <a:lvl1pPr lvl="0" rtl="0">
              <a:spcBef>
                <a:spcPts val="0"/>
              </a:spcBef>
              <a:spcAft>
                <a:spcPts val="0"/>
              </a:spcAft>
              <a:buClr>
                <a:srgbClr val="FFFFFF"/>
              </a:buClr>
              <a:buSzPts val="1600"/>
              <a:buFont typeface="Inter-Regular"/>
              <a:buChar char="●"/>
              <a:defRPr sz="2133">
                <a:solidFill>
                  <a:srgbClr val="FFFFFF"/>
                </a:solidFill>
                <a:latin typeface="Inter-Regular"/>
                <a:ea typeface="Inter-Regular"/>
                <a:cs typeface="Inter-Regular"/>
                <a:sym typeface="Inter-Regular"/>
              </a:defRPr>
            </a:lvl1pPr>
            <a:lvl2pPr lvl="1" rtl="0">
              <a:spcBef>
                <a:spcPts val="0"/>
              </a:spcBef>
              <a:spcAft>
                <a:spcPts val="0"/>
              </a:spcAft>
              <a:buSzPts val="1600"/>
              <a:buFont typeface="Inter-Regular"/>
              <a:buChar char="○"/>
              <a:defRPr sz="2133">
                <a:latin typeface="Inter-Regular"/>
                <a:ea typeface="Inter-Regular"/>
                <a:cs typeface="Inter-Regular"/>
                <a:sym typeface="Inter-Regular"/>
              </a:defRPr>
            </a:lvl2pPr>
            <a:lvl3pPr lvl="2" rtl="0">
              <a:spcBef>
                <a:spcPts val="0"/>
              </a:spcBef>
              <a:spcAft>
                <a:spcPts val="0"/>
              </a:spcAft>
              <a:buSzPts val="1600"/>
              <a:buFont typeface="Inter-Regular"/>
              <a:buChar char="■"/>
              <a:defRPr sz="2133">
                <a:latin typeface="Inter-Regular"/>
                <a:ea typeface="Inter-Regular"/>
                <a:cs typeface="Inter-Regular"/>
                <a:sym typeface="Inter-Regular"/>
              </a:defRPr>
            </a:lvl3pPr>
            <a:lvl4pPr lvl="3" rtl="0">
              <a:spcBef>
                <a:spcPts val="0"/>
              </a:spcBef>
              <a:spcAft>
                <a:spcPts val="0"/>
              </a:spcAft>
              <a:buSzPts val="1600"/>
              <a:buFont typeface="Inter-Regular"/>
              <a:buChar char="●"/>
              <a:defRPr sz="2133">
                <a:latin typeface="Inter-Regular"/>
                <a:ea typeface="Inter-Regular"/>
                <a:cs typeface="Inter-Regular"/>
                <a:sym typeface="Inter-Regular"/>
              </a:defRPr>
            </a:lvl4pPr>
            <a:lvl5pPr lvl="4" rtl="0">
              <a:spcBef>
                <a:spcPts val="0"/>
              </a:spcBef>
              <a:spcAft>
                <a:spcPts val="0"/>
              </a:spcAft>
              <a:buSzPts val="1600"/>
              <a:buFont typeface="Inter-Regular"/>
              <a:buChar char="○"/>
              <a:defRPr sz="2133">
                <a:latin typeface="Inter-Regular"/>
                <a:ea typeface="Inter-Regular"/>
                <a:cs typeface="Inter-Regular"/>
                <a:sym typeface="Inter-Regular"/>
              </a:defRPr>
            </a:lvl5pPr>
            <a:lvl6pPr lvl="5" rtl="0">
              <a:spcBef>
                <a:spcPts val="0"/>
              </a:spcBef>
              <a:spcAft>
                <a:spcPts val="0"/>
              </a:spcAft>
              <a:buSzPts val="1600"/>
              <a:buFont typeface="Inter-Regular"/>
              <a:buChar char="■"/>
              <a:defRPr sz="2133">
                <a:latin typeface="Inter-Regular"/>
                <a:ea typeface="Inter-Regular"/>
                <a:cs typeface="Inter-Regular"/>
                <a:sym typeface="Inter-Regular"/>
              </a:defRPr>
            </a:lvl6pPr>
            <a:lvl7pPr lvl="6" rtl="0">
              <a:spcBef>
                <a:spcPts val="0"/>
              </a:spcBef>
              <a:spcAft>
                <a:spcPts val="0"/>
              </a:spcAft>
              <a:buSzPts val="1600"/>
              <a:buFont typeface="Inter-Regular"/>
              <a:buChar char="●"/>
              <a:defRPr sz="2133">
                <a:latin typeface="Inter-Regular"/>
                <a:ea typeface="Inter-Regular"/>
                <a:cs typeface="Inter-Regular"/>
                <a:sym typeface="Inter-Regular"/>
              </a:defRPr>
            </a:lvl7pPr>
            <a:lvl8pPr lvl="7" rtl="0">
              <a:spcBef>
                <a:spcPts val="0"/>
              </a:spcBef>
              <a:spcAft>
                <a:spcPts val="0"/>
              </a:spcAft>
              <a:buSzPts val="1600"/>
              <a:buFont typeface="Inter-Regular"/>
              <a:buChar char="○"/>
              <a:defRPr sz="2133">
                <a:latin typeface="Inter-Regular"/>
                <a:ea typeface="Inter-Regular"/>
                <a:cs typeface="Inter-Regular"/>
                <a:sym typeface="Inter-Regular"/>
              </a:defRPr>
            </a:lvl8pPr>
            <a:lvl9pPr lvl="8" rtl="0">
              <a:spcBef>
                <a:spcPts val="0"/>
              </a:spcBef>
              <a:spcAft>
                <a:spcPts val="0"/>
              </a:spcAft>
              <a:buSzPts val="1600"/>
              <a:buFont typeface="Inter-Regular"/>
              <a:buChar char="■"/>
              <a:defRPr sz="2133">
                <a:latin typeface="Inter-Regular"/>
                <a:ea typeface="Inter-Regular"/>
                <a:cs typeface="Inter-Regular"/>
                <a:sym typeface="Inter-Regular"/>
              </a:defRPr>
            </a:lvl9pPr>
          </a:lstStyle>
          <a:p>
            <a:endParaRPr/>
          </a:p>
        </p:txBody>
      </p:sp>
    </p:spTree>
    <p:extLst>
      <p:ext uri="{BB962C8B-B14F-4D97-AF65-F5344CB8AC3E}">
        <p14:creationId xmlns:p14="http://schemas.microsoft.com/office/powerpoint/2010/main" val="2029934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heading slide - Orange">
  <p:cSld name="Subheading slide - Orange">
    <p:bg>
      <p:bgPr>
        <a:solidFill>
          <a:srgbClr val="FF8000"/>
        </a:solidFill>
        <a:effectLst/>
      </p:bgPr>
    </p:bg>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13699" y="319367"/>
            <a:ext cx="11343200" cy="741200"/>
          </a:xfrm>
          <a:prstGeom prst="rect">
            <a:avLst/>
          </a:prstGeom>
          <a:noFill/>
          <a:ln>
            <a:noFill/>
          </a:ln>
        </p:spPr>
        <p:txBody>
          <a:bodyPr spcFirstLastPara="1" wrap="square" lIns="0" tIns="0" rIns="0" bIns="0" anchor="t" anchorCtr="0">
            <a:noAutofit/>
          </a:bodyPr>
          <a:lstStyle>
            <a:lvl1pPr lvl="0" rtl="0">
              <a:spcBef>
                <a:spcPts val="0"/>
              </a:spcBef>
              <a:spcAft>
                <a:spcPts val="0"/>
              </a:spcAft>
              <a:buClr>
                <a:srgbClr val="FFFFFF"/>
              </a:buClr>
              <a:buSzPts val="3000"/>
              <a:buFont typeface="Inter-Regular"/>
              <a:buChar char="●"/>
              <a:defRPr sz="4000">
                <a:solidFill>
                  <a:srgbClr val="FFFFFF"/>
                </a:solidFill>
                <a:latin typeface="Inter-Regular"/>
                <a:ea typeface="Inter-Regular"/>
                <a:cs typeface="Inter-Regular"/>
                <a:sym typeface="Inter-Regular"/>
              </a:defRPr>
            </a:lvl1pPr>
            <a:lvl2pPr lvl="1" rtl="0">
              <a:spcBef>
                <a:spcPts val="0"/>
              </a:spcBef>
              <a:spcAft>
                <a:spcPts val="0"/>
              </a:spcAft>
              <a:buClr>
                <a:srgbClr val="FFFFFF"/>
              </a:buClr>
              <a:buSzPts val="3000"/>
              <a:buFont typeface="Inter-Regular"/>
              <a:buChar char="○"/>
              <a:defRPr sz="4000">
                <a:solidFill>
                  <a:srgbClr val="FFFFFF"/>
                </a:solidFill>
                <a:latin typeface="Inter-Regular"/>
                <a:ea typeface="Inter-Regular"/>
                <a:cs typeface="Inter-Regular"/>
                <a:sym typeface="Inter-Regular"/>
              </a:defRPr>
            </a:lvl2pPr>
            <a:lvl3pPr lvl="2" rtl="0">
              <a:spcBef>
                <a:spcPts val="0"/>
              </a:spcBef>
              <a:spcAft>
                <a:spcPts val="0"/>
              </a:spcAft>
              <a:buClr>
                <a:srgbClr val="FFFFFF"/>
              </a:buClr>
              <a:buSzPts val="3000"/>
              <a:buFont typeface="Inter-Regular"/>
              <a:buChar char="■"/>
              <a:defRPr sz="4000">
                <a:solidFill>
                  <a:srgbClr val="FFFFFF"/>
                </a:solidFill>
                <a:latin typeface="Inter-Regular"/>
                <a:ea typeface="Inter-Regular"/>
                <a:cs typeface="Inter-Regular"/>
                <a:sym typeface="Inter-Regular"/>
              </a:defRPr>
            </a:lvl3pPr>
            <a:lvl4pPr lvl="3" rtl="0">
              <a:spcBef>
                <a:spcPts val="0"/>
              </a:spcBef>
              <a:spcAft>
                <a:spcPts val="0"/>
              </a:spcAft>
              <a:buClr>
                <a:srgbClr val="FFFFFF"/>
              </a:buClr>
              <a:buSzPts val="3000"/>
              <a:buFont typeface="Inter-Regular"/>
              <a:buChar char="●"/>
              <a:defRPr sz="4000">
                <a:solidFill>
                  <a:srgbClr val="FFFFFF"/>
                </a:solidFill>
                <a:latin typeface="Inter-Regular"/>
                <a:ea typeface="Inter-Regular"/>
                <a:cs typeface="Inter-Regular"/>
                <a:sym typeface="Inter-Regular"/>
              </a:defRPr>
            </a:lvl4pPr>
            <a:lvl5pPr lvl="4" rtl="0">
              <a:spcBef>
                <a:spcPts val="0"/>
              </a:spcBef>
              <a:spcAft>
                <a:spcPts val="0"/>
              </a:spcAft>
              <a:buClr>
                <a:srgbClr val="FFFFFF"/>
              </a:buClr>
              <a:buSzPts val="3000"/>
              <a:buFont typeface="Inter-Regular"/>
              <a:buChar char="○"/>
              <a:defRPr sz="4000">
                <a:solidFill>
                  <a:srgbClr val="FFFFFF"/>
                </a:solidFill>
                <a:latin typeface="Inter-Regular"/>
                <a:ea typeface="Inter-Regular"/>
                <a:cs typeface="Inter-Regular"/>
                <a:sym typeface="Inter-Regular"/>
              </a:defRPr>
            </a:lvl5pPr>
            <a:lvl6pPr lvl="5" rtl="0">
              <a:spcBef>
                <a:spcPts val="0"/>
              </a:spcBef>
              <a:spcAft>
                <a:spcPts val="0"/>
              </a:spcAft>
              <a:buClr>
                <a:srgbClr val="FFFFFF"/>
              </a:buClr>
              <a:buSzPts val="3000"/>
              <a:buFont typeface="Inter-Regular"/>
              <a:buChar char="■"/>
              <a:defRPr sz="4000">
                <a:solidFill>
                  <a:srgbClr val="FFFFFF"/>
                </a:solidFill>
                <a:latin typeface="Inter-Regular"/>
                <a:ea typeface="Inter-Regular"/>
                <a:cs typeface="Inter-Regular"/>
                <a:sym typeface="Inter-Regular"/>
              </a:defRPr>
            </a:lvl6pPr>
            <a:lvl7pPr lvl="6" rtl="0">
              <a:spcBef>
                <a:spcPts val="0"/>
              </a:spcBef>
              <a:spcAft>
                <a:spcPts val="0"/>
              </a:spcAft>
              <a:buClr>
                <a:srgbClr val="FFFFFF"/>
              </a:buClr>
              <a:buSzPts val="3000"/>
              <a:buFont typeface="Inter-Regular"/>
              <a:buChar char="●"/>
              <a:defRPr sz="4000">
                <a:solidFill>
                  <a:srgbClr val="FFFFFF"/>
                </a:solidFill>
                <a:latin typeface="Inter-Regular"/>
                <a:ea typeface="Inter-Regular"/>
                <a:cs typeface="Inter-Regular"/>
                <a:sym typeface="Inter-Regular"/>
              </a:defRPr>
            </a:lvl7pPr>
            <a:lvl8pPr lvl="7" rtl="0">
              <a:spcBef>
                <a:spcPts val="0"/>
              </a:spcBef>
              <a:spcAft>
                <a:spcPts val="0"/>
              </a:spcAft>
              <a:buClr>
                <a:srgbClr val="FFFFFF"/>
              </a:buClr>
              <a:buSzPts val="3000"/>
              <a:buFont typeface="Inter-Regular"/>
              <a:buChar char="○"/>
              <a:defRPr sz="4000">
                <a:solidFill>
                  <a:srgbClr val="FFFFFF"/>
                </a:solidFill>
                <a:latin typeface="Inter-Regular"/>
                <a:ea typeface="Inter-Regular"/>
                <a:cs typeface="Inter-Regular"/>
                <a:sym typeface="Inter-Regular"/>
              </a:defRPr>
            </a:lvl8pPr>
            <a:lvl9pPr lvl="8" rtl="0">
              <a:spcBef>
                <a:spcPts val="0"/>
              </a:spcBef>
              <a:spcAft>
                <a:spcPts val="0"/>
              </a:spcAft>
              <a:buClr>
                <a:srgbClr val="FFFFFF"/>
              </a:buClr>
              <a:buSzPts val="3000"/>
              <a:buFont typeface="Inter-Regular"/>
              <a:buChar char="■"/>
              <a:defRPr sz="4000">
                <a:solidFill>
                  <a:srgbClr val="FFFFFF"/>
                </a:solidFill>
                <a:latin typeface="Inter-Regular"/>
                <a:ea typeface="Inter-Regular"/>
                <a:cs typeface="Inter-Regular"/>
                <a:sym typeface="Inter-Regular"/>
              </a:defRPr>
            </a:lvl9pPr>
          </a:lstStyle>
          <a:p>
            <a:endParaRPr/>
          </a:p>
        </p:txBody>
      </p:sp>
      <p:sp>
        <p:nvSpPr>
          <p:cNvPr id="33" name="Google Shape;33;p8"/>
          <p:cNvSpPr txBox="1">
            <a:spLocks noGrp="1"/>
          </p:cNvSpPr>
          <p:nvPr>
            <p:ph type="title" idx="2"/>
          </p:nvPr>
        </p:nvSpPr>
        <p:spPr>
          <a:xfrm>
            <a:off x="413700" y="1000051"/>
            <a:ext cx="11343200" cy="503600"/>
          </a:xfrm>
          <a:prstGeom prst="rect">
            <a:avLst/>
          </a:prstGeom>
          <a:noFill/>
          <a:ln>
            <a:noFill/>
          </a:ln>
        </p:spPr>
        <p:txBody>
          <a:bodyPr spcFirstLastPara="1" wrap="square" lIns="0" tIns="0" rIns="0" bIns="0" anchor="t" anchorCtr="0">
            <a:noAutofit/>
          </a:bodyPr>
          <a:lstStyle>
            <a:lvl1pPr lvl="0" rtl="0">
              <a:spcBef>
                <a:spcPts val="0"/>
              </a:spcBef>
              <a:spcAft>
                <a:spcPts val="0"/>
              </a:spcAft>
              <a:buClr>
                <a:srgbClr val="FFFFFF"/>
              </a:buClr>
              <a:buSzPts val="1600"/>
              <a:buFont typeface="Inter-Regular"/>
              <a:buChar char="●"/>
              <a:defRPr sz="2133">
                <a:solidFill>
                  <a:srgbClr val="FFFFFF"/>
                </a:solidFill>
                <a:latin typeface="Inter-Regular"/>
                <a:ea typeface="Inter-Regular"/>
                <a:cs typeface="Inter-Regular"/>
                <a:sym typeface="Inter-Regular"/>
              </a:defRPr>
            </a:lvl1pPr>
            <a:lvl2pPr lvl="1" rtl="0">
              <a:spcBef>
                <a:spcPts val="0"/>
              </a:spcBef>
              <a:spcAft>
                <a:spcPts val="0"/>
              </a:spcAft>
              <a:buSzPts val="1600"/>
              <a:buFont typeface="Inter-Regular"/>
              <a:buChar char="○"/>
              <a:defRPr sz="2133">
                <a:latin typeface="Inter-Regular"/>
                <a:ea typeface="Inter-Regular"/>
                <a:cs typeface="Inter-Regular"/>
                <a:sym typeface="Inter-Regular"/>
              </a:defRPr>
            </a:lvl2pPr>
            <a:lvl3pPr lvl="2" rtl="0">
              <a:spcBef>
                <a:spcPts val="0"/>
              </a:spcBef>
              <a:spcAft>
                <a:spcPts val="0"/>
              </a:spcAft>
              <a:buSzPts val="1600"/>
              <a:buFont typeface="Inter-Regular"/>
              <a:buChar char="■"/>
              <a:defRPr sz="2133">
                <a:latin typeface="Inter-Regular"/>
                <a:ea typeface="Inter-Regular"/>
                <a:cs typeface="Inter-Regular"/>
                <a:sym typeface="Inter-Regular"/>
              </a:defRPr>
            </a:lvl3pPr>
            <a:lvl4pPr lvl="3" rtl="0">
              <a:spcBef>
                <a:spcPts val="0"/>
              </a:spcBef>
              <a:spcAft>
                <a:spcPts val="0"/>
              </a:spcAft>
              <a:buSzPts val="1600"/>
              <a:buFont typeface="Inter-Regular"/>
              <a:buChar char="●"/>
              <a:defRPr sz="2133">
                <a:latin typeface="Inter-Regular"/>
                <a:ea typeface="Inter-Regular"/>
                <a:cs typeface="Inter-Regular"/>
                <a:sym typeface="Inter-Regular"/>
              </a:defRPr>
            </a:lvl4pPr>
            <a:lvl5pPr lvl="4" rtl="0">
              <a:spcBef>
                <a:spcPts val="0"/>
              </a:spcBef>
              <a:spcAft>
                <a:spcPts val="0"/>
              </a:spcAft>
              <a:buSzPts val="1600"/>
              <a:buFont typeface="Inter-Regular"/>
              <a:buChar char="○"/>
              <a:defRPr sz="2133">
                <a:latin typeface="Inter-Regular"/>
                <a:ea typeface="Inter-Regular"/>
                <a:cs typeface="Inter-Regular"/>
                <a:sym typeface="Inter-Regular"/>
              </a:defRPr>
            </a:lvl5pPr>
            <a:lvl6pPr lvl="5" rtl="0">
              <a:spcBef>
                <a:spcPts val="0"/>
              </a:spcBef>
              <a:spcAft>
                <a:spcPts val="0"/>
              </a:spcAft>
              <a:buSzPts val="1600"/>
              <a:buFont typeface="Inter-Regular"/>
              <a:buChar char="■"/>
              <a:defRPr sz="2133">
                <a:latin typeface="Inter-Regular"/>
                <a:ea typeface="Inter-Regular"/>
                <a:cs typeface="Inter-Regular"/>
                <a:sym typeface="Inter-Regular"/>
              </a:defRPr>
            </a:lvl6pPr>
            <a:lvl7pPr lvl="6" rtl="0">
              <a:spcBef>
                <a:spcPts val="0"/>
              </a:spcBef>
              <a:spcAft>
                <a:spcPts val="0"/>
              </a:spcAft>
              <a:buSzPts val="1600"/>
              <a:buFont typeface="Inter-Regular"/>
              <a:buChar char="●"/>
              <a:defRPr sz="2133">
                <a:latin typeface="Inter-Regular"/>
                <a:ea typeface="Inter-Regular"/>
                <a:cs typeface="Inter-Regular"/>
                <a:sym typeface="Inter-Regular"/>
              </a:defRPr>
            </a:lvl7pPr>
            <a:lvl8pPr lvl="7" rtl="0">
              <a:spcBef>
                <a:spcPts val="0"/>
              </a:spcBef>
              <a:spcAft>
                <a:spcPts val="0"/>
              </a:spcAft>
              <a:buSzPts val="1600"/>
              <a:buFont typeface="Inter-Regular"/>
              <a:buChar char="○"/>
              <a:defRPr sz="2133">
                <a:latin typeface="Inter-Regular"/>
                <a:ea typeface="Inter-Regular"/>
                <a:cs typeface="Inter-Regular"/>
                <a:sym typeface="Inter-Regular"/>
              </a:defRPr>
            </a:lvl8pPr>
            <a:lvl9pPr lvl="8" rtl="0">
              <a:spcBef>
                <a:spcPts val="0"/>
              </a:spcBef>
              <a:spcAft>
                <a:spcPts val="0"/>
              </a:spcAft>
              <a:buSzPts val="1600"/>
              <a:buFont typeface="Inter-Regular"/>
              <a:buChar char="■"/>
              <a:defRPr sz="2133">
                <a:latin typeface="Inter-Regular"/>
                <a:ea typeface="Inter-Regular"/>
                <a:cs typeface="Inter-Regular"/>
                <a:sym typeface="Inter-Regular"/>
              </a:defRPr>
            </a:lvl9pPr>
          </a:lstStyle>
          <a:p>
            <a:endParaRPr/>
          </a:p>
        </p:txBody>
      </p:sp>
      <p:pic>
        <p:nvPicPr>
          <p:cNvPr id="34" name="Google Shape;34;p8"/>
          <p:cNvPicPr preferRelativeResize="0"/>
          <p:nvPr/>
        </p:nvPicPr>
        <p:blipFill>
          <a:blip r:embed="rId2">
            <a:alphaModFix/>
          </a:blip>
          <a:stretch>
            <a:fillRect/>
          </a:stretch>
        </p:blipFill>
        <p:spPr>
          <a:xfrm>
            <a:off x="8909533" y="6102700"/>
            <a:ext cx="2965835" cy="455533"/>
          </a:xfrm>
          <a:prstGeom prst="rect">
            <a:avLst/>
          </a:prstGeom>
          <a:noFill/>
          <a:ln>
            <a:noFill/>
          </a:ln>
        </p:spPr>
      </p:pic>
    </p:spTree>
    <p:extLst>
      <p:ext uri="{BB962C8B-B14F-4D97-AF65-F5344CB8AC3E}">
        <p14:creationId xmlns:p14="http://schemas.microsoft.com/office/powerpoint/2010/main" val="889430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1"/>
        <p:cNvGrpSpPr/>
        <p:nvPr/>
      </p:nvGrpSpPr>
      <p:grpSpPr>
        <a:xfrm>
          <a:off x="0" y="0"/>
          <a:ext cx="0" cy="0"/>
          <a:chOff x="0" y="0"/>
          <a:chExt cx="0" cy="0"/>
        </a:xfrm>
      </p:grpSpPr>
      <p:sp>
        <p:nvSpPr>
          <p:cNvPr id="182" name="Google Shape;182;p39"/>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3" name="Google Shape;183;p39"/>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304792" rtl="0">
              <a:spcBef>
                <a:spcPts val="0"/>
              </a:spcBef>
              <a:spcAft>
                <a:spcPts val="0"/>
              </a:spcAft>
              <a:buSzPts val="1400"/>
              <a:buNone/>
              <a:defRPr/>
            </a:lvl1pPr>
            <a:lvl2pPr marL="1219170" lvl="1" indent="-304792" rtl="0">
              <a:spcBef>
                <a:spcPts val="0"/>
              </a:spcBef>
              <a:spcAft>
                <a:spcPts val="0"/>
              </a:spcAft>
              <a:buSzPts val="1400"/>
              <a:buNone/>
              <a:defRPr/>
            </a:lvl2pPr>
            <a:lvl3pPr marL="1828754" lvl="2" indent="-304792" rtl="0">
              <a:spcBef>
                <a:spcPts val="0"/>
              </a:spcBef>
              <a:spcAft>
                <a:spcPts val="0"/>
              </a:spcAft>
              <a:buSzPts val="1400"/>
              <a:buNone/>
              <a:defRPr/>
            </a:lvl3pPr>
            <a:lvl4pPr marL="2438339" lvl="3" indent="-304792" rtl="0">
              <a:spcBef>
                <a:spcPts val="0"/>
              </a:spcBef>
              <a:spcAft>
                <a:spcPts val="0"/>
              </a:spcAft>
              <a:buSzPts val="1400"/>
              <a:buNone/>
              <a:defRPr/>
            </a:lvl4pPr>
            <a:lvl5pPr marL="3047924" lvl="4" indent="-304792" rtl="0">
              <a:spcBef>
                <a:spcPts val="0"/>
              </a:spcBef>
              <a:spcAft>
                <a:spcPts val="0"/>
              </a:spcAft>
              <a:buSzPts val="1400"/>
              <a:buNone/>
              <a:defRPr/>
            </a:lvl5pPr>
            <a:lvl6pPr marL="3657509" lvl="5" indent="-304792" rtl="0">
              <a:spcBef>
                <a:spcPts val="0"/>
              </a:spcBef>
              <a:spcAft>
                <a:spcPts val="0"/>
              </a:spcAft>
              <a:buSzPts val="1400"/>
              <a:buNone/>
              <a:defRPr/>
            </a:lvl6pPr>
            <a:lvl7pPr marL="4267093" lvl="6" indent="-304792" rtl="0">
              <a:spcBef>
                <a:spcPts val="0"/>
              </a:spcBef>
              <a:spcAft>
                <a:spcPts val="0"/>
              </a:spcAft>
              <a:buSzPts val="1400"/>
              <a:buNone/>
              <a:defRPr/>
            </a:lvl7pPr>
            <a:lvl8pPr marL="4876678" lvl="7" indent="-304792" rtl="0">
              <a:spcBef>
                <a:spcPts val="0"/>
              </a:spcBef>
              <a:spcAft>
                <a:spcPts val="0"/>
              </a:spcAft>
              <a:buSzPts val="1400"/>
              <a:buNone/>
              <a:defRPr/>
            </a:lvl8pPr>
            <a:lvl9pPr marL="5486263" lvl="8" indent="-304792" rtl="0">
              <a:spcBef>
                <a:spcPts val="0"/>
              </a:spcBef>
              <a:spcAft>
                <a:spcPts val="0"/>
              </a:spcAft>
              <a:buSzPts val="1400"/>
              <a:buNone/>
              <a:defRPr/>
            </a:lvl9pPr>
          </a:lstStyle>
          <a:p>
            <a:endParaRPr/>
          </a:p>
        </p:txBody>
      </p:sp>
      <p:sp>
        <p:nvSpPr>
          <p:cNvPr id="184" name="Google Shape;184;p3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1057238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10C26-7EAF-DE42-AA52-6200F13EFE9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B04FD65-4521-5A4B-B060-A69F40BE54A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45DA201-34A2-944B-A9FD-A9F110C37421}"/>
              </a:ext>
            </a:extLst>
          </p:cNvPr>
          <p:cNvSpPr>
            <a:spLocks noGrp="1"/>
          </p:cNvSpPr>
          <p:nvPr>
            <p:ph type="dt" sz="half" idx="10"/>
          </p:nvPr>
        </p:nvSpPr>
        <p:spPr/>
        <p:txBody>
          <a:bodyPr/>
          <a:lstStyle/>
          <a:p>
            <a:fld id="{2CD51896-7590-F349-BF77-A947BE52558B}" type="datetime1">
              <a:rPr lang="en-GB" smtClean="0"/>
              <a:t>24/06/2022</a:t>
            </a:fld>
            <a:endParaRPr lang="en-US"/>
          </a:p>
        </p:txBody>
      </p:sp>
      <p:sp>
        <p:nvSpPr>
          <p:cNvPr id="5" name="Footer Placeholder 4">
            <a:extLst>
              <a:ext uri="{FF2B5EF4-FFF2-40B4-BE49-F238E27FC236}">
                <a16:creationId xmlns:a16="http://schemas.microsoft.com/office/drawing/2014/main" id="{4441A7A8-28F1-2440-9D13-589D4BF556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C0AE1B-1806-F54C-9AF3-3F8C04F37E5A}"/>
              </a:ext>
            </a:extLst>
          </p:cNvPr>
          <p:cNvSpPr>
            <a:spLocks noGrp="1"/>
          </p:cNvSpPr>
          <p:nvPr>
            <p:ph type="sldNum" sz="quarter" idx="12"/>
          </p:nvPr>
        </p:nvSpPr>
        <p:spPr/>
        <p:txBody>
          <a:bodyPr/>
          <a:lstStyle/>
          <a:p>
            <a:fld id="{B9A0A49B-320C-1A4F-B83C-2E5340668522}" type="slidenum">
              <a:rPr lang="en-US" smtClean="0"/>
              <a:t>‹#›</a:t>
            </a:fld>
            <a:endParaRPr lang="en-US"/>
          </a:p>
        </p:txBody>
      </p:sp>
    </p:spTree>
    <p:extLst>
      <p:ext uri="{BB962C8B-B14F-4D97-AF65-F5344CB8AC3E}">
        <p14:creationId xmlns:p14="http://schemas.microsoft.com/office/powerpoint/2010/main" val="4271363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3110C-96AA-C948-A2DC-CF1546A1179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FC2911F-CDA2-804A-B905-DAFF824F1A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9DD0F85-E5FF-274E-B834-54904F4D7C50}"/>
              </a:ext>
            </a:extLst>
          </p:cNvPr>
          <p:cNvSpPr>
            <a:spLocks noGrp="1"/>
          </p:cNvSpPr>
          <p:nvPr>
            <p:ph type="dt" sz="half" idx="10"/>
          </p:nvPr>
        </p:nvSpPr>
        <p:spPr/>
        <p:txBody>
          <a:bodyPr/>
          <a:lstStyle/>
          <a:p>
            <a:fld id="{D9CAEE53-69DA-AD4B-8496-2F8BA7489DFF}" type="datetime1">
              <a:rPr lang="en-GB" smtClean="0"/>
              <a:t>24/06/2022</a:t>
            </a:fld>
            <a:endParaRPr lang="en-US"/>
          </a:p>
        </p:txBody>
      </p:sp>
      <p:sp>
        <p:nvSpPr>
          <p:cNvPr id="5" name="Footer Placeholder 4">
            <a:extLst>
              <a:ext uri="{FF2B5EF4-FFF2-40B4-BE49-F238E27FC236}">
                <a16:creationId xmlns:a16="http://schemas.microsoft.com/office/drawing/2014/main" id="{D5EF3EFA-9C94-684E-8B5A-A212EA37D7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26BA21-0F88-FE4C-A9AF-69F9FC776B38}"/>
              </a:ext>
            </a:extLst>
          </p:cNvPr>
          <p:cNvSpPr>
            <a:spLocks noGrp="1"/>
          </p:cNvSpPr>
          <p:nvPr>
            <p:ph type="sldNum" sz="quarter" idx="12"/>
          </p:nvPr>
        </p:nvSpPr>
        <p:spPr/>
        <p:txBody>
          <a:bodyPr/>
          <a:lstStyle/>
          <a:p>
            <a:fld id="{B9A0A49B-320C-1A4F-B83C-2E5340668522}" type="slidenum">
              <a:rPr lang="en-US" smtClean="0"/>
              <a:t>‹#›</a:t>
            </a:fld>
            <a:endParaRPr lang="en-US"/>
          </a:p>
        </p:txBody>
      </p:sp>
    </p:spTree>
    <p:extLst>
      <p:ext uri="{BB962C8B-B14F-4D97-AF65-F5344CB8AC3E}">
        <p14:creationId xmlns:p14="http://schemas.microsoft.com/office/powerpoint/2010/main" val="3315645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91F1F-D867-2344-B029-34FD0684B91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70C197C-23EF-7E41-8457-3C3DD396655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377D78F-D25E-464C-BFA2-2E016EAAFAF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FD3F98B-F8DD-BB4B-9F84-3712881E2845}"/>
              </a:ext>
            </a:extLst>
          </p:cNvPr>
          <p:cNvSpPr>
            <a:spLocks noGrp="1"/>
          </p:cNvSpPr>
          <p:nvPr>
            <p:ph type="dt" sz="half" idx="10"/>
          </p:nvPr>
        </p:nvSpPr>
        <p:spPr/>
        <p:txBody>
          <a:bodyPr/>
          <a:lstStyle/>
          <a:p>
            <a:fld id="{4AAD01BB-36CB-1642-9CAE-8CF2DFE23824}" type="datetime1">
              <a:rPr lang="en-GB" smtClean="0"/>
              <a:t>24/06/2022</a:t>
            </a:fld>
            <a:endParaRPr lang="en-US"/>
          </a:p>
        </p:txBody>
      </p:sp>
      <p:sp>
        <p:nvSpPr>
          <p:cNvPr id="6" name="Footer Placeholder 5">
            <a:extLst>
              <a:ext uri="{FF2B5EF4-FFF2-40B4-BE49-F238E27FC236}">
                <a16:creationId xmlns:a16="http://schemas.microsoft.com/office/drawing/2014/main" id="{6B70E51D-CFC9-F94B-9785-C722D87791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50859E-1AE9-FD49-BDCE-2E6A7647D20F}"/>
              </a:ext>
            </a:extLst>
          </p:cNvPr>
          <p:cNvSpPr>
            <a:spLocks noGrp="1"/>
          </p:cNvSpPr>
          <p:nvPr>
            <p:ph type="sldNum" sz="quarter" idx="12"/>
          </p:nvPr>
        </p:nvSpPr>
        <p:spPr/>
        <p:txBody>
          <a:bodyPr/>
          <a:lstStyle/>
          <a:p>
            <a:fld id="{B9A0A49B-320C-1A4F-B83C-2E5340668522}" type="slidenum">
              <a:rPr lang="en-US" smtClean="0"/>
              <a:t>‹#›</a:t>
            </a:fld>
            <a:endParaRPr lang="en-US"/>
          </a:p>
        </p:txBody>
      </p:sp>
    </p:spTree>
    <p:extLst>
      <p:ext uri="{BB962C8B-B14F-4D97-AF65-F5344CB8AC3E}">
        <p14:creationId xmlns:p14="http://schemas.microsoft.com/office/powerpoint/2010/main" val="3127519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2D0A3-B408-FB4D-84CB-8BE4B220E6C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8CB76A0-4E26-2E41-A640-21DFD25F1B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6F1461C-EE0B-4C4E-B0CE-0E4E1E4B993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D05FBB6-4440-CD40-BD69-B0C312296B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C129B0D-D6F4-9C4E-8822-99E885EB56F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FEECF20-6D28-284B-9F6A-BB5739759292}"/>
              </a:ext>
            </a:extLst>
          </p:cNvPr>
          <p:cNvSpPr>
            <a:spLocks noGrp="1"/>
          </p:cNvSpPr>
          <p:nvPr>
            <p:ph type="dt" sz="half" idx="10"/>
          </p:nvPr>
        </p:nvSpPr>
        <p:spPr/>
        <p:txBody>
          <a:bodyPr/>
          <a:lstStyle/>
          <a:p>
            <a:fld id="{91CE83C7-1498-D24D-8784-98CE4F64FA8A}" type="datetime1">
              <a:rPr lang="en-GB" smtClean="0"/>
              <a:t>24/06/2022</a:t>
            </a:fld>
            <a:endParaRPr lang="en-US"/>
          </a:p>
        </p:txBody>
      </p:sp>
      <p:sp>
        <p:nvSpPr>
          <p:cNvPr id="8" name="Footer Placeholder 7">
            <a:extLst>
              <a:ext uri="{FF2B5EF4-FFF2-40B4-BE49-F238E27FC236}">
                <a16:creationId xmlns:a16="http://schemas.microsoft.com/office/drawing/2014/main" id="{36E3B33D-9F41-1645-A99A-E01AC0F751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B505DE-8495-CF45-9609-2B25B46F94F0}"/>
              </a:ext>
            </a:extLst>
          </p:cNvPr>
          <p:cNvSpPr>
            <a:spLocks noGrp="1"/>
          </p:cNvSpPr>
          <p:nvPr>
            <p:ph type="sldNum" sz="quarter" idx="12"/>
          </p:nvPr>
        </p:nvSpPr>
        <p:spPr/>
        <p:txBody>
          <a:bodyPr/>
          <a:lstStyle/>
          <a:p>
            <a:fld id="{B9A0A49B-320C-1A4F-B83C-2E5340668522}" type="slidenum">
              <a:rPr lang="en-US" smtClean="0"/>
              <a:t>‹#›</a:t>
            </a:fld>
            <a:endParaRPr lang="en-US"/>
          </a:p>
        </p:txBody>
      </p:sp>
    </p:spTree>
    <p:extLst>
      <p:ext uri="{BB962C8B-B14F-4D97-AF65-F5344CB8AC3E}">
        <p14:creationId xmlns:p14="http://schemas.microsoft.com/office/powerpoint/2010/main" val="4012042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4BB4-3100-CD4F-8B9F-4D67E1619EB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205E1E2-13A3-004E-A078-24BD8A7D6C6E}"/>
              </a:ext>
            </a:extLst>
          </p:cNvPr>
          <p:cNvSpPr>
            <a:spLocks noGrp="1"/>
          </p:cNvSpPr>
          <p:nvPr>
            <p:ph type="dt" sz="half" idx="10"/>
          </p:nvPr>
        </p:nvSpPr>
        <p:spPr/>
        <p:txBody>
          <a:bodyPr/>
          <a:lstStyle/>
          <a:p>
            <a:fld id="{EC04AD3B-BFBA-4242-B102-89BE08C30571}" type="datetime1">
              <a:rPr lang="en-GB" smtClean="0"/>
              <a:t>24/06/2022</a:t>
            </a:fld>
            <a:endParaRPr lang="en-US"/>
          </a:p>
        </p:txBody>
      </p:sp>
      <p:sp>
        <p:nvSpPr>
          <p:cNvPr id="4" name="Footer Placeholder 3">
            <a:extLst>
              <a:ext uri="{FF2B5EF4-FFF2-40B4-BE49-F238E27FC236}">
                <a16:creationId xmlns:a16="http://schemas.microsoft.com/office/drawing/2014/main" id="{9B464CC4-6DAD-DB46-8C8A-15051ADFA3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4D1EEB-5AE4-BF4B-AB51-3A9B20826D67}"/>
              </a:ext>
            </a:extLst>
          </p:cNvPr>
          <p:cNvSpPr>
            <a:spLocks noGrp="1"/>
          </p:cNvSpPr>
          <p:nvPr>
            <p:ph type="sldNum" sz="quarter" idx="12"/>
          </p:nvPr>
        </p:nvSpPr>
        <p:spPr/>
        <p:txBody>
          <a:bodyPr/>
          <a:lstStyle/>
          <a:p>
            <a:fld id="{B9A0A49B-320C-1A4F-B83C-2E5340668522}" type="slidenum">
              <a:rPr lang="en-US" smtClean="0"/>
              <a:t>‹#›</a:t>
            </a:fld>
            <a:endParaRPr lang="en-US"/>
          </a:p>
        </p:txBody>
      </p:sp>
    </p:spTree>
    <p:extLst>
      <p:ext uri="{BB962C8B-B14F-4D97-AF65-F5344CB8AC3E}">
        <p14:creationId xmlns:p14="http://schemas.microsoft.com/office/powerpoint/2010/main" val="3402452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74AB45-E3DB-6C47-89AE-1DDD437691E5}"/>
              </a:ext>
            </a:extLst>
          </p:cNvPr>
          <p:cNvSpPr>
            <a:spLocks noGrp="1"/>
          </p:cNvSpPr>
          <p:nvPr>
            <p:ph type="dt" sz="half" idx="10"/>
          </p:nvPr>
        </p:nvSpPr>
        <p:spPr/>
        <p:txBody>
          <a:bodyPr/>
          <a:lstStyle/>
          <a:p>
            <a:fld id="{2A7D1D9A-B623-364E-A645-D94EDF34D1A5}" type="datetime1">
              <a:rPr lang="en-GB" smtClean="0"/>
              <a:t>24/06/2022</a:t>
            </a:fld>
            <a:endParaRPr lang="en-US"/>
          </a:p>
        </p:txBody>
      </p:sp>
      <p:sp>
        <p:nvSpPr>
          <p:cNvPr id="3" name="Footer Placeholder 2">
            <a:extLst>
              <a:ext uri="{FF2B5EF4-FFF2-40B4-BE49-F238E27FC236}">
                <a16:creationId xmlns:a16="http://schemas.microsoft.com/office/drawing/2014/main" id="{B16980A4-6182-704C-B779-7662097A4F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3F2FD3-96B6-3B42-A09C-E572BFA7DD95}"/>
              </a:ext>
            </a:extLst>
          </p:cNvPr>
          <p:cNvSpPr>
            <a:spLocks noGrp="1"/>
          </p:cNvSpPr>
          <p:nvPr>
            <p:ph type="sldNum" sz="quarter" idx="12"/>
          </p:nvPr>
        </p:nvSpPr>
        <p:spPr/>
        <p:txBody>
          <a:bodyPr/>
          <a:lstStyle/>
          <a:p>
            <a:fld id="{B9A0A49B-320C-1A4F-B83C-2E5340668522}" type="slidenum">
              <a:rPr lang="en-US" smtClean="0"/>
              <a:t>‹#›</a:t>
            </a:fld>
            <a:endParaRPr lang="en-US"/>
          </a:p>
        </p:txBody>
      </p:sp>
    </p:spTree>
    <p:extLst>
      <p:ext uri="{BB962C8B-B14F-4D97-AF65-F5344CB8AC3E}">
        <p14:creationId xmlns:p14="http://schemas.microsoft.com/office/powerpoint/2010/main" val="2597018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F8B2B-1481-504D-8DE8-CC8F30EB331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E720ECA-5A20-054E-99C8-F3C886919F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F968940-C55B-0241-923F-C2A7E0F18C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ACAE9BD-89BF-A042-B51C-ACD2FA63074C}"/>
              </a:ext>
            </a:extLst>
          </p:cNvPr>
          <p:cNvSpPr>
            <a:spLocks noGrp="1"/>
          </p:cNvSpPr>
          <p:nvPr>
            <p:ph type="dt" sz="half" idx="10"/>
          </p:nvPr>
        </p:nvSpPr>
        <p:spPr/>
        <p:txBody>
          <a:bodyPr/>
          <a:lstStyle/>
          <a:p>
            <a:fld id="{BA966F91-64FB-5C4E-B6E0-BB91EE810634}" type="datetime1">
              <a:rPr lang="en-GB" smtClean="0"/>
              <a:t>24/06/2022</a:t>
            </a:fld>
            <a:endParaRPr lang="en-US"/>
          </a:p>
        </p:txBody>
      </p:sp>
      <p:sp>
        <p:nvSpPr>
          <p:cNvPr id="6" name="Footer Placeholder 5">
            <a:extLst>
              <a:ext uri="{FF2B5EF4-FFF2-40B4-BE49-F238E27FC236}">
                <a16:creationId xmlns:a16="http://schemas.microsoft.com/office/drawing/2014/main" id="{36E54E61-3A3E-0440-8BEE-C1984A0320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4EFC7D-7997-4A40-9874-D81E6DDAF470}"/>
              </a:ext>
            </a:extLst>
          </p:cNvPr>
          <p:cNvSpPr>
            <a:spLocks noGrp="1"/>
          </p:cNvSpPr>
          <p:nvPr>
            <p:ph type="sldNum" sz="quarter" idx="12"/>
          </p:nvPr>
        </p:nvSpPr>
        <p:spPr/>
        <p:txBody>
          <a:bodyPr/>
          <a:lstStyle/>
          <a:p>
            <a:fld id="{B9A0A49B-320C-1A4F-B83C-2E5340668522}" type="slidenum">
              <a:rPr lang="en-US" smtClean="0"/>
              <a:t>‹#›</a:t>
            </a:fld>
            <a:endParaRPr lang="en-US"/>
          </a:p>
        </p:txBody>
      </p:sp>
    </p:spTree>
    <p:extLst>
      <p:ext uri="{BB962C8B-B14F-4D97-AF65-F5344CB8AC3E}">
        <p14:creationId xmlns:p14="http://schemas.microsoft.com/office/powerpoint/2010/main" val="3969763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F8F78-F885-DB47-81AD-DC4307EE831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FED4C8A-B248-E245-9322-11A58CFA7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F32E04-4069-FF40-A418-088B9CFDDC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72BAF3E-85A9-6345-86A2-380D8E7FF106}"/>
              </a:ext>
            </a:extLst>
          </p:cNvPr>
          <p:cNvSpPr>
            <a:spLocks noGrp="1"/>
          </p:cNvSpPr>
          <p:nvPr>
            <p:ph type="dt" sz="half" idx="10"/>
          </p:nvPr>
        </p:nvSpPr>
        <p:spPr/>
        <p:txBody>
          <a:bodyPr/>
          <a:lstStyle/>
          <a:p>
            <a:fld id="{C768EC24-A31E-3747-B9E6-8BF2EC5882E7}" type="datetime1">
              <a:rPr lang="en-GB" smtClean="0"/>
              <a:t>24/06/2022</a:t>
            </a:fld>
            <a:endParaRPr lang="en-US"/>
          </a:p>
        </p:txBody>
      </p:sp>
      <p:sp>
        <p:nvSpPr>
          <p:cNvPr id="6" name="Footer Placeholder 5">
            <a:extLst>
              <a:ext uri="{FF2B5EF4-FFF2-40B4-BE49-F238E27FC236}">
                <a16:creationId xmlns:a16="http://schemas.microsoft.com/office/drawing/2014/main" id="{698852CC-C599-4549-928B-4FD3996478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C03257-84B2-C243-B18A-334C32D00A10}"/>
              </a:ext>
            </a:extLst>
          </p:cNvPr>
          <p:cNvSpPr>
            <a:spLocks noGrp="1"/>
          </p:cNvSpPr>
          <p:nvPr>
            <p:ph type="sldNum" sz="quarter" idx="12"/>
          </p:nvPr>
        </p:nvSpPr>
        <p:spPr/>
        <p:txBody>
          <a:bodyPr/>
          <a:lstStyle/>
          <a:p>
            <a:fld id="{B9A0A49B-320C-1A4F-B83C-2E5340668522}" type="slidenum">
              <a:rPr lang="en-US" smtClean="0"/>
              <a:t>‹#›</a:t>
            </a:fld>
            <a:endParaRPr lang="en-US"/>
          </a:p>
        </p:txBody>
      </p:sp>
    </p:spTree>
    <p:extLst>
      <p:ext uri="{BB962C8B-B14F-4D97-AF65-F5344CB8AC3E}">
        <p14:creationId xmlns:p14="http://schemas.microsoft.com/office/powerpoint/2010/main" val="1767711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2C748D-BD2D-424D-9D32-BE0F7BC3B1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A5D5241-C84A-1346-ADAE-29FDDBD6BE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A37B73C-6D1D-1545-90E4-C8F9814C2B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7C4812-1C3E-D542-86D2-76E3D523E638}" type="datetime1">
              <a:rPr lang="en-GB" smtClean="0"/>
              <a:t>24/06/2022</a:t>
            </a:fld>
            <a:endParaRPr lang="en-US"/>
          </a:p>
        </p:txBody>
      </p:sp>
      <p:sp>
        <p:nvSpPr>
          <p:cNvPr id="5" name="Footer Placeholder 4">
            <a:extLst>
              <a:ext uri="{FF2B5EF4-FFF2-40B4-BE49-F238E27FC236}">
                <a16:creationId xmlns:a16="http://schemas.microsoft.com/office/drawing/2014/main" id="{B4B4DE6F-3111-8A4D-81B8-C20CC15CC5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3A1FBE-6AEC-F048-95DB-27BD7F50E1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A0A49B-320C-1A4F-B83C-2E5340668522}" type="slidenum">
              <a:rPr lang="en-US" smtClean="0"/>
              <a:t>‹#›</a:t>
            </a:fld>
            <a:endParaRPr lang="en-US"/>
          </a:p>
        </p:txBody>
      </p:sp>
    </p:spTree>
    <p:extLst>
      <p:ext uri="{BB962C8B-B14F-4D97-AF65-F5344CB8AC3E}">
        <p14:creationId xmlns:p14="http://schemas.microsoft.com/office/powerpoint/2010/main" val="3005488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9.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EFAF8-359F-634A-B63F-110F2538153B}"/>
              </a:ext>
            </a:extLst>
          </p:cNvPr>
          <p:cNvSpPr>
            <a:spLocks noGrp="1"/>
          </p:cNvSpPr>
          <p:nvPr>
            <p:ph type="ctrTitle"/>
          </p:nvPr>
        </p:nvSpPr>
        <p:spPr/>
        <p:txBody>
          <a:bodyPr/>
          <a:lstStyle/>
          <a:p>
            <a:r>
              <a:rPr lang="en-US" dirty="0"/>
              <a:t>Hustle and Flow</a:t>
            </a:r>
          </a:p>
        </p:txBody>
      </p:sp>
      <p:sp>
        <p:nvSpPr>
          <p:cNvPr id="3" name="Subtitle 2">
            <a:extLst>
              <a:ext uri="{FF2B5EF4-FFF2-40B4-BE49-F238E27FC236}">
                <a16:creationId xmlns:a16="http://schemas.microsoft.com/office/drawing/2014/main" id="{0B64B570-F198-6B40-A3DE-1EC1478A49A7}"/>
              </a:ext>
            </a:extLst>
          </p:cNvPr>
          <p:cNvSpPr>
            <a:spLocks noGrp="1"/>
          </p:cNvSpPr>
          <p:nvPr>
            <p:ph type="subTitle" idx="1"/>
          </p:nvPr>
        </p:nvSpPr>
        <p:spPr/>
        <p:txBody>
          <a:bodyPr/>
          <a:lstStyle/>
          <a:p>
            <a:r>
              <a:rPr lang="en-US" dirty="0"/>
              <a:t>“How do we design flows to deliver asynchronous conversations”</a:t>
            </a:r>
          </a:p>
          <a:p>
            <a:r>
              <a:rPr lang="en-US" dirty="0"/>
              <a:t>Ian Cooper</a:t>
            </a:r>
          </a:p>
          <a:p>
            <a:r>
              <a:rPr lang="en-US" dirty="0"/>
              <a:t>@</a:t>
            </a:r>
            <a:r>
              <a:rPr lang="en-US" dirty="0" err="1"/>
              <a:t>ICooper</a:t>
            </a:r>
            <a:endParaRPr lang="en-US" dirty="0"/>
          </a:p>
        </p:txBody>
      </p:sp>
    </p:spTree>
    <p:extLst>
      <p:ext uri="{BB962C8B-B14F-4D97-AF65-F5344CB8AC3E}">
        <p14:creationId xmlns:p14="http://schemas.microsoft.com/office/powerpoint/2010/main" val="24003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65EE3E-80AD-52D0-C3C3-F2B64C7EFE57}"/>
              </a:ext>
            </a:extLst>
          </p:cNvPr>
          <p:cNvSpPr>
            <a:spLocks noGrp="1"/>
          </p:cNvSpPr>
          <p:nvPr>
            <p:ph type="sldNum" sz="quarter" idx="12"/>
          </p:nvPr>
        </p:nvSpPr>
        <p:spPr/>
        <p:txBody>
          <a:bodyPr/>
          <a:lstStyle/>
          <a:p>
            <a:fld id="{B9A0A49B-320C-1A4F-B83C-2E5340668522}" type="slidenum">
              <a:rPr lang="en-US" smtClean="0"/>
              <a:t>10</a:t>
            </a:fld>
            <a:endParaRPr lang="en-US"/>
          </a:p>
        </p:txBody>
      </p:sp>
      <p:sp>
        <p:nvSpPr>
          <p:cNvPr id="3" name="Google Shape;104;p25">
            <a:extLst>
              <a:ext uri="{FF2B5EF4-FFF2-40B4-BE49-F238E27FC236}">
                <a16:creationId xmlns:a16="http://schemas.microsoft.com/office/drawing/2014/main" id="{0E942F35-C83C-9611-0E21-D0B2B3C27DCF}"/>
              </a:ext>
            </a:extLst>
          </p:cNvPr>
          <p:cNvSpPr txBox="1"/>
          <p:nvPr/>
        </p:nvSpPr>
        <p:spPr>
          <a:xfrm>
            <a:off x="686412" y="296884"/>
            <a:ext cx="3678324"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Smart Endpoints, Dumb Pipes</a:t>
            </a:r>
            <a:endParaRPr dirty="0"/>
          </a:p>
        </p:txBody>
      </p:sp>
      <p:sp>
        <p:nvSpPr>
          <p:cNvPr id="5" name="Hexagon 4">
            <a:extLst>
              <a:ext uri="{FF2B5EF4-FFF2-40B4-BE49-F238E27FC236}">
                <a16:creationId xmlns:a16="http://schemas.microsoft.com/office/drawing/2014/main" id="{4CDF6991-A2E1-96CC-0605-F237842526FD}"/>
              </a:ext>
            </a:extLst>
          </p:cNvPr>
          <p:cNvSpPr/>
          <p:nvPr/>
        </p:nvSpPr>
        <p:spPr>
          <a:xfrm>
            <a:off x="2109216" y="2916936"/>
            <a:ext cx="1743456" cy="1435608"/>
          </a:xfrm>
          <a:prstGeom prst="hexagon">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Order Food</a:t>
            </a:r>
          </a:p>
        </p:txBody>
      </p:sp>
      <p:sp>
        <p:nvSpPr>
          <p:cNvPr id="6" name="Hexagon 5">
            <a:extLst>
              <a:ext uri="{FF2B5EF4-FFF2-40B4-BE49-F238E27FC236}">
                <a16:creationId xmlns:a16="http://schemas.microsoft.com/office/drawing/2014/main" id="{E3B04C79-3C73-246C-278C-F61D04728230}"/>
              </a:ext>
            </a:extLst>
          </p:cNvPr>
          <p:cNvSpPr/>
          <p:nvPr/>
        </p:nvSpPr>
        <p:spPr>
          <a:xfrm>
            <a:off x="4352544" y="1581912"/>
            <a:ext cx="1743456" cy="1435608"/>
          </a:xfrm>
          <a:prstGeom prst="hexagon">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Payment</a:t>
            </a:r>
          </a:p>
        </p:txBody>
      </p:sp>
      <p:sp>
        <p:nvSpPr>
          <p:cNvPr id="7" name="Hexagon 6">
            <a:extLst>
              <a:ext uri="{FF2B5EF4-FFF2-40B4-BE49-F238E27FC236}">
                <a16:creationId xmlns:a16="http://schemas.microsoft.com/office/drawing/2014/main" id="{4E1DC8C6-40E7-336B-E2A6-C3D816669E7F}"/>
              </a:ext>
            </a:extLst>
          </p:cNvPr>
          <p:cNvSpPr/>
          <p:nvPr/>
        </p:nvSpPr>
        <p:spPr>
          <a:xfrm>
            <a:off x="4352544" y="3544824"/>
            <a:ext cx="1743456" cy="1435608"/>
          </a:xfrm>
          <a:prstGeom prst="hexagon">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Order Placement</a:t>
            </a:r>
          </a:p>
        </p:txBody>
      </p:sp>
      <p:sp>
        <p:nvSpPr>
          <p:cNvPr id="8" name="Hexagon 7">
            <a:extLst>
              <a:ext uri="{FF2B5EF4-FFF2-40B4-BE49-F238E27FC236}">
                <a16:creationId xmlns:a16="http://schemas.microsoft.com/office/drawing/2014/main" id="{7B974B61-2EBF-8DA1-DDEB-87BC233949C3}"/>
              </a:ext>
            </a:extLst>
          </p:cNvPr>
          <p:cNvSpPr/>
          <p:nvPr/>
        </p:nvSpPr>
        <p:spPr>
          <a:xfrm>
            <a:off x="6793992" y="3544824"/>
            <a:ext cx="1743456" cy="1435608"/>
          </a:xfrm>
          <a:prstGeom prst="hexagon">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Confirm Order</a:t>
            </a:r>
          </a:p>
        </p:txBody>
      </p:sp>
      <p:cxnSp>
        <p:nvCxnSpPr>
          <p:cNvPr id="9" name="Straight Arrow Connector 8">
            <a:extLst>
              <a:ext uri="{FF2B5EF4-FFF2-40B4-BE49-F238E27FC236}">
                <a16:creationId xmlns:a16="http://schemas.microsoft.com/office/drawing/2014/main" id="{510C5448-D77B-5DBA-F142-FBF3E72EFF86}"/>
              </a:ext>
            </a:extLst>
          </p:cNvPr>
          <p:cNvCxnSpPr>
            <a:cxnSpLocks/>
          </p:cNvCxnSpPr>
          <p:nvPr/>
        </p:nvCxnSpPr>
        <p:spPr>
          <a:xfrm flipV="1">
            <a:off x="3669792" y="2633472"/>
            <a:ext cx="890016" cy="679704"/>
          </a:xfrm>
          <a:prstGeom prst="straightConnector1">
            <a:avLst/>
          </a:prstGeom>
          <a:ln w="7302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436886C-C480-7337-0FB2-B40FE169E46D}"/>
              </a:ext>
            </a:extLst>
          </p:cNvPr>
          <p:cNvCxnSpPr>
            <a:cxnSpLocks/>
          </p:cNvCxnSpPr>
          <p:nvPr/>
        </p:nvCxnSpPr>
        <p:spPr>
          <a:xfrm>
            <a:off x="432816" y="5180040"/>
            <a:ext cx="968238" cy="0"/>
          </a:xfrm>
          <a:prstGeom prst="straightConnector1">
            <a:avLst/>
          </a:prstGeom>
          <a:ln w="730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6C6EFB7-8C43-0955-2AA9-327E4156FDF3}"/>
              </a:ext>
            </a:extLst>
          </p:cNvPr>
          <p:cNvSpPr txBox="1"/>
          <p:nvPr/>
        </p:nvSpPr>
        <p:spPr>
          <a:xfrm>
            <a:off x="379751" y="4626042"/>
            <a:ext cx="968237" cy="400110"/>
          </a:xfrm>
          <a:prstGeom prst="rect">
            <a:avLst/>
          </a:prstGeom>
          <a:noFill/>
        </p:spPr>
        <p:txBody>
          <a:bodyPr wrap="square" rtlCol="0">
            <a:spAutoFit/>
          </a:bodyPr>
          <a:lstStyle/>
          <a:p>
            <a:r>
              <a:rPr lang="en-US" sz="1000" dirty="0"/>
              <a:t>Synchronous Conversation</a:t>
            </a:r>
          </a:p>
        </p:txBody>
      </p:sp>
      <p:cxnSp>
        <p:nvCxnSpPr>
          <p:cNvPr id="15" name="Straight Arrow Connector 14">
            <a:extLst>
              <a:ext uri="{FF2B5EF4-FFF2-40B4-BE49-F238E27FC236}">
                <a16:creationId xmlns:a16="http://schemas.microsoft.com/office/drawing/2014/main" id="{2A823BA3-9E41-1DFA-808D-6B27597BFA7B}"/>
              </a:ext>
            </a:extLst>
          </p:cNvPr>
          <p:cNvCxnSpPr>
            <a:cxnSpLocks/>
          </p:cNvCxnSpPr>
          <p:nvPr/>
        </p:nvCxnSpPr>
        <p:spPr>
          <a:xfrm>
            <a:off x="432816" y="6222000"/>
            <a:ext cx="968238" cy="0"/>
          </a:xfrm>
          <a:prstGeom prst="straightConnector1">
            <a:avLst/>
          </a:prstGeom>
          <a:ln w="7302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BE9FB83-423D-B7FD-DA80-1D5F45DB8C77}"/>
              </a:ext>
            </a:extLst>
          </p:cNvPr>
          <p:cNvSpPr txBox="1"/>
          <p:nvPr/>
        </p:nvSpPr>
        <p:spPr>
          <a:xfrm>
            <a:off x="379751" y="5668002"/>
            <a:ext cx="968237" cy="400110"/>
          </a:xfrm>
          <a:prstGeom prst="rect">
            <a:avLst/>
          </a:prstGeom>
          <a:noFill/>
        </p:spPr>
        <p:txBody>
          <a:bodyPr wrap="square" rtlCol="0">
            <a:spAutoFit/>
          </a:bodyPr>
          <a:lstStyle/>
          <a:p>
            <a:r>
              <a:rPr lang="en-US" sz="1000" dirty="0"/>
              <a:t>Asynchronous Conversation</a:t>
            </a:r>
          </a:p>
        </p:txBody>
      </p:sp>
      <p:cxnSp>
        <p:nvCxnSpPr>
          <p:cNvPr id="17" name="Straight Arrow Connector 16">
            <a:extLst>
              <a:ext uri="{FF2B5EF4-FFF2-40B4-BE49-F238E27FC236}">
                <a16:creationId xmlns:a16="http://schemas.microsoft.com/office/drawing/2014/main" id="{76C709A1-0574-3CF1-7516-28C60BACEF00}"/>
              </a:ext>
            </a:extLst>
          </p:cNvPr>
          <p:cNvCxnSpPr>
            <a:cxnSpLocks/>
            <a:endCxn id="7" idx="3"/>
          </p:cNvCxnSpPr>
          <p:nvPr/>
        </p:nvCxnSpPr>
        <p:spPr>
          <a:xfrm>
            <a:off x="3669792" y="3998976"/>
            <a:ext cx="682752" cy="263652"/>
          </a:xfrm>
          <a:prstGeom prst="straightConnector1">
            <a:avLst/>
          </a:prstGeom>
          <a:ln w="7302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87168F0-4D48-020D-2CFA-7CA303DE3454}"/>
              </a:ext>
            </a:extLst>
          </p:cNvPr>
          <p:cNvCxnSpPr>
            <a:cxnSpLocks/>
            <a:stCxn id="7" idx="0"/>
            <a:endCxn id="8" idx="3"/>
          </p:cNvCxnSpPr>
          <p:nvPr/>
        </p:nvCxnSpPr>
        <p:spPr>
          <a:xfrm>
            <a:off x="6096000" y="4262628"/>
            <a:ext cx="697992" cy="0"/>
          </a:xfrm>
          <a:prstGeom prst="straightConnector1">
            <a:avLst/>
          </a:prstGeom>
          <a:ln w="7302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CD48C91-61AC-7AA1-3E7F-C83BCF8AD95E}"/>
              </a:ext>
            </a:extLst>
          </p:cNvPr>
          <p:cNvCxnSpPr>
            <a:cxnSpLocks/>
          </p:cNvCxnSpPr>
          <p:nvPr/>
        </p:nvCxnSpPr>
        <p:spPr>
          <a:xfrm>
            <a:off x="1140978" y="3637752"/>
            <a:ext cx="968238" cy="0"/>
          </a:xfrm>
          <a:prstGeom prst="straightConnector1">
            <a:avLst/>
          </a:prstGeom>
          <a:ln w="7302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0C4C3BA-22E2-C3FA-3701-14C0C7BD4A36}"/>
              </a:ext>
            </a:extLst>
          </p:cNvPr>
          <p:cNvCxnSpPr>
            <a:cxnSpLocks/>
          </p:cNvCxnSpPr>
          <p:nvPr/>
        </p:nvCxnSpPr>
        <p:spPr>
          <a:xfrm>
            <a:off x="8610600" y="4262628"/>
            <a:ext cx="968238" cy="0"/>
          </a:xfrm>
          <a:prstGeom prst="straightConnector1">
            <a:avLst/>
          </a:prstGeom>
          <a:ln w="730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Google Shape;107;p25">
            <a:extLst>
              <a:ext uri="{FF2B5EF4-FFF2-40B4-BE49-F238E27FC236}">
                <a16:creationId xmlns:a16="http://schemas.microsoft.com/office/drawing/2014/main" id="{2B121615-1A05-9676-CC27-9F4471FF0897}"/>
              </a:ext>
            </a:extLst>
          </p:cNvPr>
          <p:cNvSpPr txBox="1"/>
          <p:nvPr/>
        </p:nvSpPr>
        <p:spPr>
          <a:xfrm>
            <a:off x="7124172" y="818966"/>
            <a:ext cx="3525540" cy="104641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400" dirty="0"/>
              <a:t>Modelling our services on processes shifts the focus to the </a:t>
            </a:r>
            <a:r>
              <a:rPr lang="en" sz="1400" i="1" dirty="0"/>
              <a:t>behaviors</a:t>
            </a:r>
            <a:r>
              <a:rPr lang="en" sz="1400" dirty="0"/>
              <a:t> of the </a:t>
            </a:r>
            <a:r>
              <a:rPr lang="en" sz="1400" b="1" dirty="0"/>
              <a:t>component</a:t>
            </a:r>
            <a:r>
              <a:rPr lang="en" sz="1400" dirty="0"/>
              <a:t>, with </a:t>
            </a:r>
            <a:r>
              <a:rPr lang="en" sz="1400" b="1" dirty="0"/>
              <a:t>information packets</a:t>
            </a:r>
            <a:r>
              <a:rPr lang="en" sz="1400" dirty="0"/>
              <a:t> flowing between them.</a:t>
            </a:r>
            <a:endParaRPr sz="1400" dirty="0"/>
          </a:p>
        </p:txBody>
      </p:sp>
      <p:cxnSp>
        <p:nvCxnSpPr>
          <p:cNvPr id="27" name="Google Shape;109;p25">
            <a:extLst>
              <a:ext uri="{FF2B5EF4-FFF2-40B4-BE49-F238E27FC236}">
                <a16:creationId xmlns:a16="http://schemas.microsoft.com/office/drawing/2014/main" id="{8A43031D-564E-04C6-0337-C69007126F48}"/>
              </a:ext>
            </a:extLst>
          </p:cNvPr>
          <p:cNvCxnSpPr>
            <a:cxnSpLocks/>
          </p:cNvCxnSpPr>
          <p:nvPr/>
        </p:nvCxnSpPr>
        <p:spPr>
          <a:xfrm flipH="1">
            <a:off x="6096000" y="1286256"/>
            <a:ext cx="1024128" cy="624495"/>
          </a:xfrm>
          <a:prstGeom prst="straightConnector1">
            <a:avLst/>
          </a:prstGeom>
          <a:noFill/>
          <a:ln w="9525" cap="flat" cmpd="sng">
            <a:solidFill>
              <a:schemeClr val="tx1"/>
            </a:solidFill>
            <a:prstDash val="solid"/>
            <a:round/>
            <a:headEnd type="none" w="med" len="med"/>
            <a:tailEnd type="triangle" w="med" len="med"/>
          </a:ln>
          <a:effectLst>
            <a:outerShdw blurRad="57150" dist="19050" dir="5400000" algn="bl" rotWithShape="0">
              <a:srgbClr val="000000">
                <a:alpha val="50000"/>
              </a:srgbClr>
            </a:outerShdw>
          </a:effectLst>
        </p:spPr>
      </p:cxnSp>
      <p:sp>
        <p:nvSpPr>
          <p:cNvPr id="30" name="Google Shape;107;p25">
            <a:extLst>
              <a:ext uri="{FF2B5EF4-FFF2-40B4-BE49-F238E27FC236}">
                <a16:creationId xmlns:a16="http://schemas.microsoft.com/office/drawing/2014/main" id="{DC5B6FD5-C258-BAA7-DCC6-15067B847072}"/>
              </a:ext>
            </a:extLst>
          </p:cNvPr>
          <p:cNvSpPr txBox="1"/>
          <p:nvPr/>
        </p:nvSpPr>
        <p:spPr>
          <a:xfrm>
            <a:off x="8219430" y="2393731"/>
            <a:ext cx="3525540" cy="104641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400" dirty="0"/>
              <a:t>Viewing software as </a:t>
            </a:r>
            <a:r>
              <a:rPr lang="en" sz="1400" b="1" dirty="0"/>
              <a:t>components</a:t>
            </a:r>
            <a:r>
              <a:rPr lang="en" sz="1400" dirty="0"/>
              <a:t>, with </a:t>
            </a:r>
            <a:r>
              <a:rPr lang="en" sz="1400" b="1" dirty="0"/>
              <a:t>information packets</a:t>
            </a:r>
            <a:r>
              <a:rPr lang="en" sz="1400" dirty="0"/>
              <a:t> flowing between them is an idea called Flow Based Programming by J. Paul Morrison.</a:t>
            </a:r>
            <a:endParaRPr sz="1400" dirty="0"/>
          </a:p>
        </p:txBody>
      </p:sp>
      <p:cxnSp>
        <p:nvCxnSpPr>
          <p:cNvPr id="31" name="Google Shape;109;p25">
            <a:extLst>
              <a:ext uri="{FF2B5EF4-FFF2-40B4-BE49-F238E27FC236}">
                <a16:creationId xmlns:a16="http://schemas.microsoft.com/office/drawing/2014/main" id="{A932F547-8532-60EB-9F16-2139D0F4EC35}"/>
              </a:ext>
            </a:extLst>
          </p:cNvPr>
          <p:cNvCxnSpPr>
            <a:cxnSpLocks/>
            <a:stCxn id="30" idx="0"/>
            <a:endCxn id="26" idx="2"/>
          </p:cNvCxnSpPr>
          <p:nvPr/>
        </p:nvCxnSpPr>
        <p:spPr>
          <a:xfrm flipH="1" flipV="1">
            <a:off x="8886942" y="1865376"/>
            <a:ext cx="1095258" cy="528355"/>
          </a:xfrm>
          <a:prstGeom prst="straightConnector1">
            <a:avLst/>
          </a:prstGeom>
          <a:noFill/>
          <a:ln w="9525" cap="flat" cmpd="sng">
            <a:solidFill>
              <a:schemeClr val="tx1"/>
            </a:solidFill>
            <a:prstDash val="solid"/>
            <a:round/>
            <a:headEnd type="none" w="med" len="med"/>
            <a:tailEnd type="triangle" w="med" len="med"/>
          </a:ln>
          <a:effectLst>
            <a:outerShdw blurRad="57150" dist="19050" dir="5400000" algn="bl" rotWithShape="0">
              <a:srgbClr val="000000">
                <a:alpha val="50000"/>
              </a:srgbClr>
            </a:outerShdw>
          </a:effectLst>
        </p:spPr>
      </p:cxnSp>
      <p:sp>
        <p:nvSpPr>
          <p:cNvPr id="34" name="Google Shape;107;p25">
            <a:extLst>
              <a:ext uri="{FF2B5EF4-FFF2-40B4-BE49-F238E27FC236}">
                <a16:creationId xmlns:a16="http://schemas.microsoft.com/office/drawing/2014/main" id="{58367598-B654-9892-6B5C-991CD14BC5C3}"/>
              </a:ext>
            </a:extLst>
          </p:cNvPr>
          <p:cNvSpPr txBox="1"/>
          <p:nvPr/>
        </p:nvSpPr>
        <p:spPr>
          <a:xfrm>
            <a:off x="5575016" y="5507736"/>
            <a:ext cx="3525540" cy="615523"/>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400" dirty="0"/>
              <a:t>A process based approach tends to be </a:t>
            </a:r>
            <a:r>
              <a:rPr lang="en-GB" sz="1400" dirty="0"/>
              <a:t>support</a:t>
            </a:r>
            <a:r>
              <a:rPr lang="en" sz="1400" dirty="0"/>
              <a:t> asynchronous conversations easily</a:t>
            </a:r>
            <a:endParaRPr sz="1400" dirty="0"/>
          </a:p>
        </p:txBody>
      </p:sp>
      <p:cxnSp>
        <p:nvCxnSpPr>
          <p:cNvPr id="35" name="Google Shape;109;p25">
            <a:extLst>
              <a:ext uri="{FF2B5EF4-FFF2-40B4-BE49-F238E27FC236}">
                <a16:creationId xmlns:a16="http://schemas.microsoft.com/office/drawing/2014/main" id="{FC15E482-4148-8690-07D7-BDCCF11FA341}"/>
              </a:ext>
            </a:extLst>
          </p:cNvPr>
          <p:cNvCxnSpPr>
            <a:cxnSpLocks/>
            <a:stCxn id="34" idx="0"/>
          </p:cNvCxnSpPr>
          <p:nvPr/>
        </p:nvCxnSpPr>
        <p:spPr>
          <a:xfrm flipH="1" flipV="1">
            <a:off x="6315456" y="4487452"/>
            <a:ext cx="1022330" cy="1020284"/>
          </a:xfrm>
          <a:prstGeom prst="straightConnector1">
            <a:avLst/>
          </a:prstGeom>
          <a:noFill/>
          <a:ln w="9525" cap="flat" cmpd="sng">
            <a:solidFill>
              <a:schemeClr val="tx1"/>
            </a:solidFill>
            <a:prstDash val="solid"/>
            <a:round/>
            <a:headEnd type="none" w="med" len="med"/>
            <a:tailEnd type="triangle" w="med" len="med"/>
          </a:ln>
          <a:effectLst>
            <a:outerShdw blurRad="57150" dist="19050" dir="5400000" algn="bl" rotWithShape="0">
              <a:srgbClr val="000000">
                <a:alpha val="50000"/>
              </a:srgbClr>
            </a:outerShdw>
          </a:effectLst>
        </p:spPr>
      </p:cxnSp>
    </p:spTree>
    <p:extLst>
      <p:ext uri="{BB962C8B-B14F-4D97-AF65-F5344CB8AC3E}">
        <p14:creationId xmlns:p14="http://schemas.microsoft.com/office/powerpoint/2010/main" val="300029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10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DC9958-9655-525D-A703-5BA340A7EBDC}"/>
              </a:ext>
            </a:extLst>
          </p:cNvPr>
          <p:cNvSpPr>
            <a:spLocks noGrp="1"/>
          </p:cNvSpPr>
          <p:nvPr>
            <p:ph type="sldNum" sz="quarter" idx="12"/>
          </p:nvPr>
        </p:nvSpPr>
        <p:spPr/>
        <p:txBody>
          <a:bodyPr/>
          <a:lstStyle/>
          <a:p>
            <a:fld id="{B9A0A49B-320C-1A4F-B83C-2E5340668522}" type="slidenum">
              <a:rPr lang="en-US" smtClean="0"/>
              <a:t>11</a:t>
            </a:fld>
            <a:endParaRPr lang="en-US"/>
          </a:p>
        </p:txBody>
      </p:sp>
      <p:sp>
        <p:nvSpPr>
          <p:cNvPr id="3" name="Google Shape;70;p14">
            <a:extLst>
              <a:ext uri="{FF2B5EF4-FFF2-40B4-BE49-F238E27FC236}">
                <a16:creationId xmlns:a16="http://schemas.microsoft.com/office/drawing/2014/main" id="{804E5006-9C7A-BD2D-C573-257F3777D648}"/>
              </a:ext>
            </a:extLst>
          </p:cNvPr>
          <p:cNvSpPr txBox="1">
            <a:spLocks/>
          </p:cNvSpPr>
          <p:nvPr/>
        </p:nvSpPr>
        <p:spPr>
          <a:xfrm>
            <a:off x="0" y="2857405"/>
            <a:ext cx="11353800" cy="1143190"/>
          </a:xfrm>
          <a:prstGeom prst="rect">
            <a:avLst/>
          </a:prstGeom>
        </p:spPr>
        <p:txBody>
          <a:bodyPr spcFirstLastPara="1" vert="horz" wrap="square" lIns="0" tIns="0" rIns="0" bIns="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t>But how do we model processes? </a:t>
            </a:r>
          </a:p>
          <a:p>
            <a:pPr algn="ctr"/>
            <a:r>
              <a:rPr lang="en-GB" sz="2800" dirty="0"/>
              <a:t>Developers seem to find it easier to think of entities…</a:t>
            </a:r>
          </a:p>
        </p:txBody>
      </p:sp>
    </p:spTree>
    <p:extLst>
      <p:ext uri="{BB962C8B-B14F-4D97-AF65-F5344CB8AC3E}">
        <p14:creationId xmlns:p14="http://schemas.microsoft.com/office/powerpoint/2010/main" val="2024572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14"/>
          <p:cNvSpPr txBox="1">
            <a:spLocks noGrp="1"/>
          </p:cNvSpPr>
          <p:nvPr>
            <p:ph type="title" idx="4294967295"/>
          </p:nvPr>
        </p:nvSpPr>
        <p:spPr>
          <a:xfrm>
            <a:off x="0" y="2457450"/>
            <a:ext cx="11344275" cy="681038"/>
          </a:xfrm>
          <a:prstGeom prst="rect">
            <a:avLst/>
          </a:prstGeom>
        </p:spPr>
        <p:txBody>
          <a:bodyPr spcFirstLastPara="1" vert="horz" wrap="square" lIns="0" tIns="0" rIns="0" bIns="0" rtlCol="0" anchor="t" anchorCtr="0">
            <a:noAutofit/>
          </a:bodyPr>
          <a:lstStyle/>
          <a:p>
            <a:pPr algn="ctr">
              <a:buNone/>
            </a:pPr>
            <a:r>
              <a:rPr lang="en-GB" dirty="0"/>
              <a:t>Paper Workflows</a:t>
            </a:r>
            <a:endParaRPr dirty="0"/>
          </a:p>
        </p:txBody>
      </p:sp>
      <p:sp>
        <p:nvSpPr>
          <p:cNvPr id="70" name="Google Shape;70;p14"/>
          <p:cNvSpPr txBox="1">
            <a:spLocks noGrp="1"/>
          </p:cNvSpPr>
          <p:nvPr>
            <p:ph type="title" idx="4294967295"/>
          </p:nvPr>
        </p:nvSpPr>
        <p:spPr>
          <a:xfrm>
            <a:off x="0" y="3233738"/>
            <a:ext cx="11344275" cy="503237"/>
          </a:xfrm>
          <a:prstGeom prst="rect">
            <a:avLst/>
          </a:prstGeom>
        </p:spPr>
        <p:txBody>
          <a:bodyPr spcFirstLastPara="1" vert="horz" wrap="square" lIns="0" tIns="0" rIns="0" bIns="0" rtlCol="0" anchor="t" anchorCtr="0">
            <a:noAutofit/>
          </a:bodyPr>
          <a:lstStyle/>
          <a:p>
            <a:pPr lvl="0" algn="ctr">
              <a:buNone/>
            </a:pPr>
            <a:r>
              <a:rPr lang="en-GB" sz="1867" dirty="0"/>
              <a:t>“My life looked good on paper - where, in fact, almost all of it was being lived.”  - Martin Amis</a:t>
            </a:r>
            <a:endParaRPr sz="1867" dirty="0"/>
          </a:p>
        </p:txBody>
      </p:sp>
      <p:sp>
        <p:nvSpPr>
          <p:cNvPr id="5" name="TextBox 4">
            <a:extLst>
              <a:ext uri="{FF2B5EF4-FFF2-40B4-BE49-F238E27FC236}">
                <a16:creationId xmlns:a16="http://schemas.microsoft.com/office/drawing/2014/main" id="{0B7369F0-EB38-944E-BAD9-401C4FCCE7E6}"/>
              </a:ext>
            </a:extLst>
          </p:cNvPr>
          <p:cNvSpPr txBox="1"/>
          <p:nvPr/>
        </p:nvSpPr>
        <p:spPr>
          <a:xfrm>
            <a:off x="11190868" y="257719"/>
            <a:ext cx="819483" cy="461665"/>
          </a:xfrm>
          <a:prstGeom prst="rect">
            <a:avLst/>
          </a:prstGeom>
          <a:noFill/>
        </p:spPr>
        <p:txBody>
          <a:bodyPr wrap="square" rtlCol="0">
            <a:spAutoFit/>
          </a:bodyPr>
          <a:lstStyle/>
          <a:p>
            <a:r>
              <a:rPr lang="en-US" sz="2400" dirty="0">
                <a:solidFill>
                  <a:schemeClr val="bg1">
                    <a:lumMod val="20000"/>
                    <a:lumOff val="80000"/>
                  </a:schemeClr>
                </a:solidFill>
              </a:rPr>
              <a:t>T:35</a:t>
            </a:r>
          </a:p>
        </p:txBody>
      </p:sp>
      <p:sp>
        <p:nvSpPr>
          <p:cNvPr id="2" name="Slide Number Placeholder 1">
            <a:extLst>
              <a:ext uri="{FF2B5EF4-FFF2-40B4-BE49-F238E27FC236}">
                <a16:creationId xmlns:a16="http://schemas.microsoft.com/office/drawing/2014/main" id="{46CC7AE4-926E-584A-97EE-10835FE65190}"/>
              </a:ext>
            </a:extLst>
          </p:cNvPr>
          <p:cNvSpPr>
            <a:spLocks noGrp="1"/>
          </p:cNvSpPr>
          <p:nvPr>
            <p:ph type="sldNum" sz="quarter" idx="12"/>
          </p:nvPr>
        </p:nvSpPr>
        <p:spPr/>
        <p:txBody>
          <a:bodyPr/>
          <a:lstStyle/>
          <a:p>
            <a:fld id="{B9A0A49B-320C-1A4F-B83C-2E5340668522}" type="slidenum">
              <a:rPr lang="en-US" smtClean="0"/>
              <a:t>12</a:t>
            </a:fld>
            <a:endParaRPr lang="en-US"/>
          </a:p>
        </p:txBody>
      </p:sp>
      <p:sp>
        <p:nvSpPr>
          <p:cNvPr id="6" name="TextBox 5">
            <a:extLst>
              <a:ext uri="{FF2B5EF4-FFF2-40B4-BE49-F238E27FC236}">
                <a16:creationId xmlns:a16="http://schemas.microsoft.com/office/drawing/2014/main" id="{456A2B61-B7AD-0F41-8CC9-C8AEDBC5CE3A}"/>
              </a:ext>
            </a:extLst>
          </p:cNvPr>
          <p:cNvSpPr txBox="1"/>
          <p:nvPr/>
        </p:nvSpPr>
        <p:spPr>
          <a:xfrm>
            <a:off x="11343268" y="410119"/>
            <a:ext cx="819483" cy="461665"/>
          </a:xfrm>
          <a:prstGeom prst="rect">
            <a:avLst/>
          </a:prstGeom>
          <a:noFill/>
        </p:spPr>
        <p:txBody>
          <a:bodyPr wrap="square" rtlCol="0">
            <a:spAutoFit/>
          </a:bodyPr>
          <a:lstStyle/>
          <a:p>
            <a:r>
              <a:rPr lang="en-US" sz="2400" dirty="0"/>
              <a:t>T:35</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3" name="Picture 2">
            <a:extLst>
              <a:ext uri="{FF2B5EF4-FFF2-40B4-BE49-F238E27FC236}">
                <a16:creationId xmlns:a16="http://schemas.microsoft.com/office/drawing/2014/main" id="{B6E23C34-6D20-664D-9584-8753FC06E408}"/>
              </a:ext>
            </a:extLst>
          </p:cNvPr>
          <p:cNvPicPr>
            <a:picLocks noChangeAspect="1"/>
          </p:cNvPicPr>
          <p:nvPr/>
        </p:nvPicPr>
        <p:blipFill>
          <a:blip r:embed="rId3"/>
          <a:stretch>
            <a:fillRect/>
          </a:stretch>
        </p:blipFill>
        <p:spPr>
          <a:xfrm>
            <a:off x="1758122" y="820555"/>
            <a:ext cx="7975513" cy="4615044"/>
          </a:xfrm>
          <a:prstGeom prst="rect">
            <a:avLst/>
          </a:prstGeom>
        </p:spPr>
      </p:pic>
      <p:sp>
        <p:nvSpPr>
          <p:cNvPr id="2" name="Slide Number Placeholder 1">
            <a:extLst>
              <a:ext uri="{FF2B5EF4-FFF2-40B4-BE49-F238E27FC236}">
                <a16:creationId xmlns:a16="http://schemas.microsoft.com/office/drawing/2014/main" id="{F76928F0-F567-764F-96B1-9240D0AADD8B}"/>
              </a:ext>
            </a:extLst>
          </p:cNvPr>
          <p:cNvSpPr>
            <a:spLocks noGrp="1"/>
          </p:cNvSpPr>
          <p:nvPr>
            <p:ph type="sldNum" sz="quarter" idx="12"/>
          </p:nvPr>
        </p:nvSpPr>
        <p:spPr/>
        <p:txBody>
          <a:bodyPr/>
          <a:lstStyle/>
          <a:p>
            <a:fld id="{B9A0A49B-320C-1A4F-B83C-2E5340668522}" type="slidenum">
              <a:rPr lang="en-US" smtClean="0"/>
              <a:t>13</a:t>
            </a:fld>
            <a:endParaRPr lang="en-US"/>
          </a:p>
        </p:txBody>
      </p:sp>
    </p:spTree>
    <p:extLst>
      <p:ext uri="{BB962C8B-B14F-4D97-AF65-F5344CB8AC3E}">
        <p14:creationId xmlns:p14="http://schemas.microsoft.com/office/powerpoint/2010/main" val="747568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See the source image">
            <a:extLst>
              <a:ext uri="{FF2B5EF4-FFF2-40B4-BE49-F238E27FC236}">
                <a16:creationId xmlns:a16="http://schemas.microsoft.com/office/drawing/2014/main" id="{F1D09825-4F25-D24A-8FDF-EF051BA5F7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925" y="1273997"/>
            <a:ext cx="5463076" cy="363308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ee the source image">
            <a:extLst>
              <a:ext uri="{FF2B5EF4-FFF2-40B4-BE49-F238E27FC236}">
                <a16:creationId xmlns:a16="http://schemas.microsoft.com/office/drawing/2014/main" id="{229567C8-2EBA-E74F-85B0-117C0A9FCF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5899" y="1273997"/>
            <a:ext cx="5030419" cy="363308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90F88389-ABBD-844D-919E-2B5A7E7DEC55}"/>
              </a:ext>
            </a:extLst>
          </p:cNvPr>
          <p:cNvSpPr>
            <a:spLocks noGrp="1"/>
          </p:cNvSpPr>
          <p:nvPr>
            <p:ph type="sldNum" sz="quarter" idx="12"/>
          </p:nvPr>
        </p:nvSpPr>
        <p:spPr/>
        <p:txBody>
          <a:bodyPr/>
          <a:lstStyle/>
          <a:p>
            <a:fld id="{B9A0A49B-320C-1A4F-B83C-2E5340668522}" type="slidenum">
              <a:rPr lang="en-US" smtClean="0"/>
              <a:t>14</a:t>
            </a:fld>
            <a:endParaRPr lang="en-US"/>
          </a:p>
        </p:txBody>
      </p:sp>
    </p:spTree>
    <p:extLst>
      <p:ext uri="{BB962C8B-B14F-4D97-AF65-F5344CB8AC3E}">
        <p14:creationId xmlns:p14="http://schemas.microsoft.com/office/powerpoint/2010/main" val="543895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ee the source image">
            <a:extLst>
              <a:ext uri="{FF2B5EF4-FFF2-40B4-BE49-F238E27FC236}">
                <a16:creationId xmlns:a16="http://schemas.microsoft.com/office/drawing/2014/main" id="{7AE2EA2E-244E-2342-8A62-9A0D19D39D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633" y="1049624"/>
            <a:ext cx="3429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ee the source image">
            <a:extLst>
              <a:ext uri="{FF2B5EF4-FFF2-40B4-BE49-F238E27FC236}">
                <a16:creationId xmlns:a16="http://schemas.microsoft.com/office/drawing/2014/main" id="{FDCC94D8-7AF4-6040-B93A-ACCCEBA230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5779" y="897834"/>
            <a:ext cx="3759831" cy="35807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DC4CCA6-FCF6-8A41-9322-479F7629B588}"/>
              </a:ext>
            </a:extLst>
          </p:cNvPr>
          <p:cNvSpPr txBox="1"/>
          <p:nvPr/>
        </p:nvSpPr>
        <p:spPr>
          <a:xfrm>
            <a:off x="2120766" y="4662915"/>
            <a:ext cx="2620733" cy="461665"/>
          </a:xfrm>
          <a:prstGeom prst="rect">
            <a:avLst/>
          </a:prstGeom>
          <a:noFill/>
        </p:spPr>
        <p:txBody>
          <a:bodyPr wrap="square" rtlCol="0">
            <a:spAutoFit/>
          </a:bodyPr>
          <a:lstStyle/>
          <a:p>
            <a:r>
              <a:rPr lang="en-US" sz="2400" dirty="0"/>
              <a:t>(Queue)Command</a:t>
            </a:r>
          </a:p>
        </p:txBody>
      </p:sp>
      <p:sp>
        <p:nvSpPr>
          <p:cNvPr id="8" name="TextBox 7">
            <a:extLst>
              <a:ext uri="{FF2B5EF4-FFF2-40B4-BE49-F238E27FC236}">
                <a16:creationId xmlns:a16="http://schemas.microsoft.com/office/drawing/2014/main" id="{27B28241-F9CA-DD41-A8CB-C2EF942CA98F}"/>
              </a:ext>
            </a:extLst>
          </p:cNvPr>
          <p:cNvSpPr txBox="1"/>
          <p:nvPr/>
        </p:nvSpPr>
        <p:spPr>
          <a:xfrm>
            <a:off x="6769000" y="4662219"/>
            <a:ext cx="3919595" cy="461665"/>
          </a:xfrm>
          <a:prstGeom prst="rect">
            <a:avLst/>
          </a:prstGeom>
          <a:noFill/>
        </p:spPr>
        <p:txBody>
          <a:bodyPr wrap="square" rtlCol="0">
            <a:spAutoFit/>
          </a:bodyPr>
          <a:lstStyle/>
          <a:p>
            <a:r>
              <a:rPr lang="en-US" sz="2400" dirty="0"/>
              <a:t>(Stream)Event or Document</a:t>
            </a:r>
          </a:p>
        </p:txBody>
      </p:sp>
      <p:sp>
        <p:nvSpPr>
          <p:cNvPr id="9" name="TextBox 8">
            <a:extLst>
              <a:ext uri="{FF2B5EF4-FFF2-40B4-BE49-F238E27FC236}">
                <a16:creationId xmlns:a16="http://schemas.microsoft.com/office/drawing/2014/main" id="{CAA730A9-CF7A-A249-BEBA-EA5F3384A070}"/>
              </a:ext>
            </a:extLst>
          </p:cNvPr>
          <p:cNvSpPr txBox="1"/>
          <p:nvPr/>
        </p:nvSpPr>
        <p:spPr>
          <a:xfrm>
            <a:off x="1121664" y="5255181"/>
            <a:ext cx="4437889" cy="461665"/>
          </a:xfrm>
          <a:prstGeom prst="rect">
            <a:avLst/>
          </a:prstGeom>
          <a:noFill/>
        </p:spPr>
        <p:txBody>
          <a:bodyPr wrap="square" rtlCol="0">
            <a:spAutoFit/>
          </a:bodyPr>
          <a:lstStyle/>
          <a:p>
            <a:pPr algn="ctr"/>
            <a:r>
              <a:rPr lang="en-US" sz="2400" dirty="0"/>
              <a:t>Discrete, Immediately Actioned</a:t>
            </a:r>
          </a:p>
        </p:txBody>
      </p:sp>
      <p:sp>
        <p:nvSpPr>
          <p:cNvPr id="10" name="TextBox 9">
            <a:extLst>
              <a:ext uri="{FF2B5EF4-FFF2-40B4-BE49-F238E27FC236}">
                <a16:creationId xmlns:a16="http://schemas.microsoft.com/office/drawing/2014/main" id="{3CF382A0-A2BA-ED49-8BD5-D6854BB7129E}"/>
              </a:ext>
            </a:extLst>
          </p:cNvPr>
          <p:cNvSpPr txBox="1"/>
          <p:nvPr/>
        </p:nvSpPr>
        <p:spPr>
          <a:xfrm>
            <a:off x="6161061" y="5255181"/>
            <a:ext cx="4437889" cy="461665"/>
          </a:xfrm>
          <a:prstGeom prst="rect">
            <a:avLst/>
          </a:prstGeom>
          <a:noFill/>
        </p:spPr>
        <p:txBody>
          <a:bodyPr wrap="square" rtlCol="0">
            <a:spAutoFit/>
          </a:bodyPr>
          <a:lstStyle/>
          <a:p>
            <a:pPr algn="ctr"/>
            <a:r>
              <a:rPr lang="en-US" sz="2400" dirty="0"/>
              <a:t>Series, Supports Action</a:t>
            </a:r>
          </a:p>
        </p:txBody>
      </p:sp>
      <p:sp>
        <p:nvSpPr>
          <p:cNvPr id="2" name="Slide Number Placeholder 1">
            <a:extLst>
              <a:ext uri="{FF2B5EF4-FFF2-40B4-BE49-F238E27FC236}">
                <a16:creationId xmlns:a16="http://schemas.microsoft.com/office/drawing/2014/main" id="{18732915-B1F6-7C43-9925-6B3592863D45}"/>
              </a:ext>
            </a:extLst>
          </p:cNvPr>
          <p:cNvSpPr>
            <a:spLocks noGrp="1"/>
          </p:cNvSpPr>
          <p:nvPr>
            <p:ph type="sldNum" sz="quarter" idx="12"/>
          </p:nvPr>
        </p:nvSpPr>
        <p:spPr/>
        <p:txBody>
          <a:bodyPr/>
          <a:lstStyle/>
          <a:p>
            <a:fld id="{B9A0A49B-320C-1A4F-B83C-2E5340668522}" type="slidenum">
              <a:rPr lang="en-US" smtClean="0"/>
              <a:t>15</a:t>
            </a:fld>
            <a:endParaRPr lang="en-US"/>
          </a:p>
        </p:txBody>
      </p:sp>
    </p:spTree>
    <p:extLst>
      <p:ext uri="{BB962C8B-B14F-4D97-AF65-F5344CB8AC3E}">
        <p14:creationId xmlns:p14="http://schemas.microsoft.com/office/powerpoint/2010/main" val="2695423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D8CF73DF-C1E6-6943-869B-60B22606F3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8907" y="495610"/>
            <a:ext cx="7406888" cy="555516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6459FC7-7508-A342-BF12-E7AA74920EC8}"/>
              </a:ext>
            </a:extLst>
          </p:cNvPr>
          <p:cNvSpPr>
            <a:spLocks noGrp="1"/>
          </p:cNvSpPr>
          <p:nvPr>
            <p:ph type="sldNum" sz="quarter" idx="12"/>
          </p:nvPr>
        </p:nvSpPr>
        <p:spPr/>
        <p:txBody>
          <a:bodyPr/>
          <a:lstStyle/>
          <a:p>
            <a:fld id="{B9A0A49B-320C-1A4F-B83C-2E5340668522}" type="slidenum">
              <a:rPr lang="en-US" smtClean="0"/>
              <a:t>16</a:t>
            </a:fld>
            <a:endParaRPr lang="en-US"/>
          </a:p>
        </p:txBody>
      </p:sp>
    </p:spTree>
    <p:extLst>
      <p:ext uri="{BB962C8B-B14F-4D97-AF65-F5344CB8AC3E}">
        <p14:creationId xmlns:p14="http://schemas.microsoft.com/office/powerpoint/2010/main" val="1815077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e the source image">
            <a:extLst>
              <a:ext uri="{FF2B5EF4-FFF2-40B4-BE49-F238E27FC236}">
                <a16:creationId xmlns:a16="http://schemas.microsoft.com/office/drawing/2014/main" id="{D9AD116F-A90E-374B-9733-9A1BEB2C0A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441" y="503947"/>
            <a:ext cx="5850107" cy="585010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FA9F7698-FCB9-1A48-9FB8-2BACFE0BA547}"/>
              </a:ext>
            </a:extLst>
          </p:cNvPr>
          <p:cNvSpPr>
            <a:spLocks noGrp="1"/>
          </p:cNvSpPr>
          <p:nvPr>
            <p:ph type="sldNum" sz="quarter" idx="12"/>
          </p:nvPr>
        </p:nvSpPr>
        <p:spPr/>
        <p:txBody>
          <a:bodyPr/>
          <a:lstStyle/>
          <a:p>
            <a:fld id="{B9A0A49B-320C-1A4F-B83C-2E5340668522}" type="slidenum">
              <a:rPr lang="en-US" smtClean="0"/>
              <a:t>17</a:t>
            </a:fld>
            <a:endParaRPr lang="en-US"/>
          </a:p>
        </p:txBody>
      </p:sp>
    </p:spTree>
    <p:extLst>
      <p:ext uri="{BB962C8B-B14F-4D97-AF65-F5344CB8AC3E}">
        <p14:creationId xmlns:p14="http://schemas.microsoft.com/office/powerpoint/2010/main" val="1644263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E30BB9-1544-594B-A10B-4DAF0FCB7E6C}"/>
              </a:ext>
            </a:extLst>
          </p:cNvPr>
          <p:cNvPicPr>
            <a:picLocks noChangeAspect="1"/>
          </p:cNvPicPr>
          <p:nvPr/>
        </p:nvPicPr>
        <p:blipFill>
          <a:blip r:embed="rId3"/>
          <a:stretch>
            <a:fillRect/>
          </a:stretch>
        </p:blipFill>
        <p:spPr>
          <a:xfrm>
            <a:off x="1537649" y="290795"/>
            <a:ext cx="8945289" cy="6072583"/>
          </a:xfrm>
          <a:prstGeom prst="rect">
            <a:avLst/>
          </a:prstGeom>
        </p:spPr>
      </p:pic>
      <p:sp>
        <p:nvSpPr>
          <p:cNvPr id="5" name="Rectangle 4">
            <a:extLst>
              <a:ext uri="{FF2B5EF4-FFF2-40B4-BE49-F238E27FC236}">
                <a16:creationId xmlns:a16="http://schemas.microsoft.com/office/drawing/2014/main" id="{97C7BBBE-C0A5-F541-AA26-87A53B9C637A}"/>
              </a:ext>
            </a:extLst>
          </p:cNvPr>
          <p:cNvSpPr/>
          <p:nvPr/>
        </p:nvSpPr>
        <p:spPr>
          <a:xfrm>
            <a:off x="4223310" y="290795"/>
            <a:ext cx="6866532" cy="1884259"/>
          </a:xfrm>
          <a:prstGeom prst="rect">
            <a:avLst/>
          </a:prstGeom>
          <a:solidFill>
            <a:srgbClr val="FEF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Rectangle 5">
            <a:extLst>
              <a:ext uri="{FF2B5EF4-FFF2-40B4-BE49-F238E27FC236}">
                <a16:creationId xmlns:a16="http://schemas.microsoft.com/office/drawing/2014/main" id="{9F5C8D87-3614-D940-B216-8D33477B7E54}"/>
              </a:ext>
            </a:extLst>
          </p:cNvPr>
          <p:cNvSpPr/>
          <p:nvPr/>
        </p:nvSpPr>
        <p:spPr>
          <a:xfrm>
            <a:off x="6096001" y="2175053"/>
            <a:ext cx="4993841" cy="1979980"/>
          </a:xfrm>
          <a:prstGeom prst="rect">
            <a:avLst/>
          </a:prstGeom>
          <a:solidFill>
            <a:srgbClr val="FEF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a:extLst>
              <a:ext uri="{FF2B5EF4-FFF2-40B4-BE49-F238E27FC236}">
                <a16:creationId xmlns:a16="http://schemas.microsoft.com/office/drawing/2014/main" id="{5EC98B8A-340C-6349-9D40-38ECD5BB8D5C}"/>
              </a:ext>
            </a:extLst>
          </p:cNvPr>
          <p:cNvSpPr/>
          <p:nvPr/>
        </p:nvSpPr>
        <p:spPr>
          <a:xfrm>
            <a:off x="1102160" y="2175053"/>
            <a:ext cx="4993841" cy="1979980"/>
          </a:xfrm>
          <a:prstGeom prst="rect">
            <a:avLst/>
          </a:prstGeom>
          <a:solidFill>
            <a:srgbClr val="FEF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a:extLst>
              <a:ext uri="{FF2B5EF4-FFF2-40B4-BE49-F238E27FC236}">
                <a16:creationId xmlns:a16="http://schemas.microsoft.com/office/drawing/2014/main" id="{BA04FF3B-0663-7F43-8341-621AC599EEC7}"/>
              </a:ext>
            </a:extLst>
          </p:cNvPr>
          <p:cNvSpPr/>
          <p:nvPr/>
        </p:nvSpPr>
        <p:spPr>
          <a:xfrm>
            <a:off x="798708" y="4155033"/>
            <a:ext cx="4993841" cy="1884257"/>
          </a:xfrm>
          <a:prstGeom prst="rect">
            <a:avLst/>
          </a:prstGeom>
          <a:solidFill>
            <a:srgbClr val="FEF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a:extLst>
              <a:ext uri="{FF2B5EF4-FFF2-40B4-BE49-F238E27FC236}">
                <a16:creationId xmlns:a16="http://schemas.microsoft.com/office/drawing/2014/main" id="{74A04E62-296D-5949-95C2-4420C3C19DED}"/>
              </a:ext>
            </a:extLst>
          </p:cNvPr>
          <p:cNvSpPr/>
          <p:nvPr/>
        </p:nvSpPr>
        <p:spPr>
          <a:xfrm>
            <a:off x="5792548" y="4155032"/>
            <a:ext cx="5297293" cy="2055987"/>
          </a:xfrm>
          <a:prstGeom prst="rect">
            <a:avLst/>
          </a:prstGeom>
          <a:solidFill>
            <a:srgbClr val="FEF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Slide Number Placeholder 1">
            <a:extLst>
              <a:ext uri="{FF2B5EF4-FFF2-40B4-BE49-F238E27FC236}">
                <a16:creationId xmlns:a16="http://schemas.microsoft.com/office/drawing/2014/main" id="{FE94F570-CD91-1340-99A6-477D3ABB8364}"/>
              </a:ext>
            </a:extLst>
          </p:cNvPr>
          <p:cNvSpPr>
            <a:spLocks noGrp="1"/>
          </p:cNvSpPr>
          <p:nvPr>
            <p:ph type="sldNum" sz="quarter" idx="12"/>
          </p:nvPr>
        </p:nvSpPr>
        <p:spPr/>
        <p:txBody>
          <a:bodyPr/>
          <a:lstStyle/>
          <a:p>
            <a:fld id="{B9A0A49B-320C-1A4F-B83C-2E5340668522}" type="slidenum">
              <a:rPr lang="en-US" smtClean="0"/>
              <a:t>18</a:t>
            </a:fld>
            <a:endParaRPr lang="en-US"/>
          </a:p>
        </p:txBody>
      </p:sp>
    </p:spTree>
    <p:extLst>
      <p:ext uri="{BB962C8B-B14F-4D97-AF65-F5344CB8AC3E}">
        <p14:creationId xmlns:p14="http://schemas.microsoft.com/office/powerpoint/2010/main" val="3284385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0" nodeType="clickEffect">
                                  <p:stCondLst>
                                    <p:cond delay="0"/>
                                  </p:stCondLst>
                                  <p:childTnLst>
                                    <p:animEffect transition="out" filter="dissolve">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939EAD32-9EDD-AB4D-BD37-3B38764CF6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0434" y="0"/>
            <a:ext cx="441113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845E6AD-7E9C-3843-B238-1581AA7332A4}"/>
              </a:ext>
            </a:extLst>
          </p:cNvPr>
          <p:cNvSpPr>
            <a:spLocks noGrp="1"/>
          </p:cNvSpPr>
          <p:nvPr>
            <p:ph type="sldNum" sz="quarter" idx="12"/>
          </p:nvPr>
        </p:nvSpPr>
        <p:spPr/>
        <p:txBody>
          <a:bodyPr/>
          <a:lstStyle/>
          <a:p>
            <a:fld id="{B9A0A49B-320C-1A4F-B83C-2E5340668522}" type="slidenum">
              <a:rPr lang="en-US" smtClean="0"/>
              <a:t>19</a:t>
            </a:fld>
            <a:endParaRPr lang="en-US"/>
          </a:p>
        </p:txBody>
      </p:sp>
    </p:spTree>
    <p:extLst>
      <p:ext uri="{BB962C8B-B14F-4D97-AF65-F5344CB8AC3E}">
        <p14:creationId xmlns:p14="http://schemas.microsoft.com/office/powerpoint/2010/main" val="3242549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you?</a:t>
            </a:r>
          </a:p>
        </p:txBody>
      </p:sp>
      <p:sp>
        <p:nvSpPr>
          <p:cNvPr id="3" name="Content Placeholder 2"/>
          <p:cNvSpPr>
            <a:spLocks noGrp="1"/>
          </p:cNvSpPr>
          <p:nvPr>
            <p:ph idx="1"/>
          </p:nvPr>
        </p:nvSpPr>
        <p:spPr>
          <a:xfrm>
            <a:off x="838200" y="2424339"/>
            <a:ext cx="10515600" cy="2321832"/>
          </a:xfrm>
        </p:spPr>
        <p:txBody>
          <a:bodyPr>
            <a:normAutofit fontScale="92500" lnSpcReduction="10000"/>
          </a:bodyPr>
          <a:lstStyle/>
          <a:p>
            <a:r>
              <a:rPr lang="en-GB" dirty="0"/>
              <a:t>Software Developer for  more than 25 years</a:t>
            </a:r>
          </a:p>
          <a:p>
            <a:pPr lvl="1"/>
            <a:r>
              <a:rPr lang="en-GB" dirty="0"/>
              <a:t>Stuff I care about: Messaging, EDA, Microservices, TDD, XP, OO, RDD &amp; DDD, Code that Fits in My Head, C#</a:t>
            </a:r>
          </a:p>
          <a:p>
            <a:pPr lvl="1"/>
            <a:r>
              <a:rPr lang="en-GB" dirty="0"/>
              <a:t>Places I have worked: DTI, Reuters, </a:t>
            </a:r>
            <a:r>
              <a:rPr lang="en-GB" dirty="0" err="1"/>
              <a:t>Sungard</a:t>
            </a:r>
            <a:r>
              <a:rPr lang="en-GB" dirty="0"/>
              <a:t>, Beazley, Huddle, Just Eat Takeaway</a:t>
            </a:r>
          </a:p>
          <a:p>
            <a:r>
              <a:rPr lang="en-GB" dirty="0"/>
              <a:t>No smart folks</a:t>
            </a:r>
          </a:p>
          <a:p>
            <a:pPr lvl="1"/>
            <a:r>
              <a:rPr lang="en-GB" dirty="0"/>
              <a:t>Just the folks in this room</a:t>
            </a:r>
            <a:endParaRPr lang="en-US" dirty="0"/>
          </a:p>
          <a:p>
            <a:endParaRPr lang="en-US" dirty="0"/>
          </a:p>
        </p:txBody>
      </p:sp>
      <p:sp>
        <p:nvSpPr>
          <p:cNvPr id="6" name="Slide Number Placeholder 5">
            <a:extLst>
              <a:ext uri="{FF2B5EF4-FFF2-40B4-BE49-F238E27FC236}">
                <a16:creationId xmlns:a16="http://schemas.microsoft.com/office/drawing/2014/main" id="{835A5D2C-CEA0-4741-9960-699E8F2A25B6}"/>
              </a:ext>
            </a:extLst>
          </p:cNvPr>
          <p:cNvSpPr>
            <a:spLocks noGrp="1"/>
          </p:cNvSpPr>
          <p:nvPr>
            <p:ph type="sldNum" sz="quarter" idx="12"/>
          </p:nvPr>
        </p:nvSpPr>
        <p:spPr/>
        <p:txBody>
          <a:bodyPr/>
          <a:lstStyle/>
          <a:p>
            <a:fld id="{B9A0A49B-320C-1A4F-B83C-2E5340668522}" type="slidenum">
              <a:rPr lang="en-US" smtClean="0"/>
              <a:t>2</a:t>
            </a:fld>
            <a:endParaRPr lang="en-US"/>
          </a:p>
        </p:txBody>
      </p:sp>
    </p:spTree>
    <p:extLst>
      <p:ext uri="{BB962C8B-B14F-4D97-AF65-F5344CB8AC3E}">
        <p14:creationId xmlns:p14="http://schemas.microsoft.com/office/powerpoint/2010/main" val="4068305104"/>
      </p:ext>
    </p:extLst>
  </p:cSld>
  <p:clrMapOvr>
    <a:masterClrMapping/>
  </p:clrMapOvr>
  <mc:AlternateContent xmlns:mc="http://schemas.openxmlformats.org/markup-compatibility/2006" xmlns:p14="http://schemas.microsoft.com/office/powerpoint/2010/main">
    <mc:Choice Requires="p14">
      <p:transition spd="slow" p14:dur="2000" advTm="29606"/>
    </mc:Choice>
    <mc:Fallback xmlns="">
      <p:transition spd="slow" advTm="2960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B1797F-1588-CC49-A539-6CA2D4F7CA66}"/>
              </a:ext>
            </a:extLst>
          </p:cNvPr>
          <p:cNvPicPr>
            <a:picLocks noChangeAspect="1"/>
          </p:cNvPicPr>
          <p:nvPr/>
        </p:nvPicPr>
        <p:blipFill>
          <a:blip r:embed="rId2"/>
          <a:stretch>
            <a:fillRect/>
          </a:stretch>
        </p:blipFill>
        <p:spPr>
          <a:xfrm>
            <a:off x="1437563" y="416308"/>
            <a:ext cx="7870165" cy="5343048"/>
          </a:xfrm>
          <a:prstGeom prst="rect">
            <a:avLst/>
          </a:prstGeom>
        </p:spPr>
      </p:pic>
      <p:sp>
        <p:nvSpPr>
          <p:cNvPr id="2" name="Slide Number Placeholder 1">
            <a:extLst>
              <a:ext uri="{FF2B5EF4-FFF2-40B4-BE49-F238E27FC236}">
                <a16:creationId xmlns:a16="http://schemas.microsoft.com/office/drawing/2014/main" id="{650D38A4-A125-7E46-A512-AE413433A2C7}"/>
              </a:ext>
            </a:extLst>
          </p:cNvPr>
          <p:cNvSpPr>
            <a:spLocks noGrp="1"/>
          </p:cNvSpPr>
          <p:nvPr>
            <p:ph type="sldNum" sz="quarter" idx="12"/>
          </p:nvPr>
        </p:nvSpPr>
        <p:spPr/>
        <p:txBody>
          <a:bodyPr/>
          <a:lstStyle/>
          <a:p>
            <a:fld id="{B9A0A49B-320C-1A4F-B83C-2E5340668522}" type="slidenum">
              <a:rPr lang="en-US" smtClean="0"/>
              <a:t>20</a:t>
            </a:fld>
            <a:endParaRPr lang="en-US"/>
          </a:p>
        </p:txBody>
      </p:sp>
    </p:spTree>
    <p:extLst>
      <p:ext uri="{BB962C8B-B14F-4D97-AF65-F5344CB8AC3E}">
        <p14:creationId xmlns:p14="http://schemas.microsoft.com/office/powerpoint/2010/main" val="2388280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DFF99E-4363-9640-BE4C-45A77E36D538}"/>
              </a:ext>
            </a:extLst>
          </p:cNvPr>
          <p:cNvPicPr>
            <a:picLocks noChangeAspect="1"/>
          </p:cNvPicPr>
          <p:nvPr/>
        </p:nvPicPr>
        <p:blipFill>
          <a:blip r:embed="rId2"/>
          <a:stretch>
            <a:fillRect/>
          </a:stretch>
        </p:blipFill>
        <p:spPr>
          <a:xfrm>
            <a:off x="1546748" y="84041"/>
            <a:ext cx="8712936" cy="6085843"/>
          </a:xfrm>
          <a:prstGeom prst="rect">
            <a:avLst/>
          </a:prstGeom>
        </p:spPr>
      </p:pic>
      <p:sp>
        <p:nvSpPr>
          <p:cNvPr id="5" name="Rectangle 4">
            <a:extLst>
              <a:ext uri="{FF2B5EF4-FFF2-40B4-BE49-F238E27FC236}">
                <a16:creationId xmlns:a16="http://schemas.microsoft.com/office/drawing/2014/main" id="{EE2E7332-ADCB-9244-9936-E5CA0804236E}"/>
              </a:ext>
            </a:extLst>
          </p:cNvPr>
          <p:cNvSpPr/>
          <p:nvPr/>
        </p:nvSpPr>
        <p:spPr>
          <a:xfrm>
            <a:off x="6003986" y="84040"/>
            <a:ext cx="4936332" cy="2826216"/>
          </a:xfrm>
          <a:prstGeom prst="rect">
            <a:avLst/>
          </a:prstGeom>
          <a:solidFill>
            <a:srgbClr val="FEF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Rectangle 5">
            <a:extLst>
              <a:ext uri="{FF2B5EF4-FFF2-40B4-BE49-F238E27FC236}">
                <a16:creationId xmlns:a16="http://schemas.microsoft.com/office/drawing/2014/main" id="{F59036C1-25C5-764E-93E1-A7C56A4730F7}"/>
              </a:ext>
            </a:extLst>
          </p:cNvPr>
          <p:cNvSpPr/>
          <p:nvPr/>
        </p:nvSpPr>
        <p:spPr>
          <a:xfrm>
            <a:off x="1066441" y="2910256"/>
            <a:ext cx="4593088" cy="2346107"/>
          </a:xfrm>
          <a:prstGeom prst="rect">
            <a:avLst/>
          </a:prstGeom>
          <a:solidFill>
            <a:srgbClr val="FEF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a:extLst>
              <a:ext uri="{FF2B5EF4-FFF2-40B4-BE49-F238E27FC236}">
                <a16:creationId xmlns:a16="http://schemas.microsoft.com/office/drawing/2014/main" id="{62C7564F-FE4E-7E40-9251-16532ECA5977}"/>
              </a:ext>
            </a:extLst>
          </p:cNvPr>
          <p:cNvSpPr/>
          <p:nvPr/>
        </p:nvSpPr>
        <p:spPr>
          <a:xfrm>
            <a:off x="6096000" y="2910256"/>
            <a:ext cx="4844317" cy="3197245"/>
          </a:xfrm>
          <a:prstGeom prst="rect">
            <a:avLst/>
          </a:prstGeom>
          <a:solidFill>
            <a:srgbClr val="FEF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a:extLst>
              <a:ext uri="{FF2B5EF4-FFF2-40B4-BE49-F238E27FC236}">
                <a16:creationId xmlns:a16="http://schemas.microsoft.com/office/drawing/2014/main" id="{7A976B01-6D85-7E47-9D58-90749CFE5252}"/>
              </a:ext>
            </a:extLst>
          </p:cNvPr>
          <p:cNvSpPr/>
          <p:nvPr/>
        </p:nvSpPr>
        <p:spPr>
          <a:xfrm>
            <a:off x="4074866" y="1601638"/>
            <a:ext cx="1688967" cy="779253"/>
          </a:xfrm>
          <a:prstGeom prst="rect">
            <a:avLst/>
          </a:prstGeom>
          <a:solidFill>
            <a:srgbClr val="FEF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Slide Number Placeholder 1">
            <a:extLst>
              <a:ext uri="{FF2B5EF4-FFF2-40B4-BE49-F238E27FC236}">
                <a16:creationId xmlns:a16="http://schemas.microsoft.com/office/drawing/2014/main" id="{C0660A5B-63F0-9745-9249-CC6DB6BEB37E}"/>
              </a:ext>
            </a:extLst>
          </p:cNvPr>
          <p:cNvSpPr>
            <a:spLocks noGrp="1"/>
          </p:cNvSpPr>
          <p:nvPr>
            <p:ph type="sldNum" sz="quarter" idx="12"/>
          </p:nvPr>
        </p:nvSpPr>
        <p:spPr/>
        <p:txBody>
          <a:bodyPr/>
          <a:lstStyle/>
          <a:p>
            <a:fld id="{B9A0A49B-320C-1A4F-B83C-2E5340668522}" type="slidenum">
              <a:rPr lang="en-US" smtClean="0"/>
              <a:t>21</a:t>
            </a:fld>
            <a:endParaRPr lang="en-US"/>
          </a:p>
        </p:txBody>
      </p:sp>
    </p:spTree>
    <p:extLst>
      <p:ext uri="{BB962C8B-B14F-4D97-AF65-F5344CB8AC3E}">
        <p14:creationId xmlns:p14="http://schemas.microsoft.com/office/powerpoint/2010/main" val="370722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0" nodeType="clickEffect">
                                  <p:stCondLst>
                                    <p:cond delay="0"/>
                                  </p:stCondLst>
                                  <p:childTnLst>
                                    <p:animEffect transition="out" filter="dissolv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grpId="0" nodeType="clickEffect">
                                  <p:stCondLst>
                                    <p:cond delay="0"/>
                                  </p:stCondLst>
                                  <p:childTnLst>
                                    <p:animEffect transition="out" filter="dissolv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See the source image">
            <a:extLst>
              <a:ext uri="{FF2B5EF4-FFF2-40B4-BE49-F238E27FC236}">
                <a16:creationId xmlns:a16="http://schemas.microsoft.com/office/drawing/2014/main" id="{3A3F7737-FB87-7844-A434-5562921F98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7703" y="454152"/>
            <a:ext cx="5252923" cy="525292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AB84D62-8728-BF4D-91A0-C0E5B81CD981}"/>
              </a:ext>
            </a:extLst>
          </p:cNvPr>
          <p:cNvSpPr txBox="1"/>
          <p:nvPr/>
        </p:nvSpPr>
        <p:spPr>
          <a:xfrm rot="16200000">
            <a:off x="575462" y="2937437"/>
            <a:ext cx="4437889" cy="461665"/>
          </a:xfrm>
          <a:prstGeom prst="rect">
            <a:avLst/>
          </a:prstGeom>
          <a:noFill/>
        </p:spPr>
        <p:txBody>
          <a:bodyPr wrap="square" rtlCol="0">
            <a:spAutoFit/>
          </a:bodyPr>
          <a:lstStyle/>
          <a:p>
            <a:pPr algn="ctr"/>
            <a:r>
              <a:rPr lang="en-US" sz="2400" dirty="0"/>
              <a:t>Order Wheel</a:t>
            </a:r>
          </a:p>
        </p:txBody>
      </p:sp>
      <p:sp>
        <p:nvSpPr>
          <p:cNvPr id="2" name="Slide Number Placeholder 1">
            <a:extLst>
              <a:ext uri="{FF2B5EF4-FFF2-40B4-BE49-F238E27FC236}">
                <a16:creationId xmlns:a16="http://schemas.microsoft.com/office/drawing/2014/main" id="{4D63A103-6E38-E745-8ECF-87D2945CD55B}"/>
              </a:ext>
            </a:extLst>
          </p:cNvPr>
          <p:cNvSpPr>
            <a:spLocks noGrp="1"/>
          </p:cNvSpPr>
          <p:nvPr>
            <p:ph type="sldNum" sz="quarter" idx="12"/>
          </p:nvPr>
        </p:nvSpPr>
        <p:spPr/>
        <p:txBody>
          <a:bodyPr/>
          <a:lstStyle/>
          <a:p>
            <a:fld id="{B9A0A49B-320C-1A4F-B83C-2E5340668522}" type="slidenum">
              <a:rPr lang="en-US" smtClean="0"/>
              <a:t>22</a:t>
            </a:fld>
            <a:endParaRPr lang="en-US"/>
          </a:p>
        </p:txBody>
      </p:sp>
    </p:spTree>
    <p:extLst>
      <p:ext uri="{BB962C8B-B14F-4D97-AF65-F5344CB8AC3E}">
        <p14:creationId xmlns:p14="http://schemas.microsoft.com/office/powerpoint/2010/main" val="536554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3A8B2F-7464-1440-9F66-34FC9B3C0711}"/>
              </a:ext>
            </a:extLst>
          </p:cNvPr>
          <p:cNvPicPr>
            <a:picLocks noChangeAspect="1"/>
          </p:cNvPicPr>
          <p:nvPr/>
        </p:nvPicPr>
        <p:blipFill>
          <a:blip r:embed="rId2"/>
          <a:stretch>
            <a:fillRect/>
          </a:stretch>
        </p:blipFill>
        <p:spPr>
          <a:xfrm>
            <a:off x="1537649" y="152969"/>
            <a:ext cx="8734476" cy="6222811"/>
          </a:xfrm>
          <a:prstGeom prst="rect">
            <a:avLst/>
          </a:prstGeom>
        </p:spPr>
      </p:pic>
      <p:sp>
        <p:nvSpPr>
          <p:cNvPr id="5" name="Rectangle 4">
            <a:extLst>
              <a:ext uri="{FF2B5EF4-FFF2-40B4-BE49-F238E27FC236}">
                <a16:creationId xmlns:a16="http://schemas.microsoft.com/office/drawing/2014/main" id="{8F458C64-5F81-0E46-9AA7-CA928A1C95E8}"/>
              </a:ext>
            </a:extLst>
          </p:cNvPr>
          <p:cNvSpPr/>
          <p:nvPr/>
        </p:nvSpPr>
        <p:spPr>
          <a:xfrm>
            <a:off x="726074" y="438158"/>
            <a:ext cx="4936332" cy="2494823"/>
          </a:xfrm>
          <a:prstGeom prst="rect">
            <a:avLst/>
          </a:prstGeom>
          <a:solidFill>
            <a:srgbClr val="FEF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a:extLst>
              <a:ext uri="{FF2B5EF4-FFF2-40B4-BE49-F238E27FC236}">
                <a16:creationId xmlns:a16="http://schemas.microsoft.com/office/drawing/2014/main" id="{300F7380-A075-3D46-A02C-6266F6203925}"/>
              </a:ext>
            </a:extLst>
          </p:cNvPr>
          <p:cNvSpPr/>
          <p:nvPr/>
        </p:nvSpPr>
        <p:spPr>
          <a:xfrm>
            <a:off x="5904886" y="3170787"/>
            <a:ext cx="5550993" cy="2028067"/>
          </a:xfrm>
          <a:prstGeom prst="rect">
            <a:avLst/>
          </a:prstGeom>
          <a:solidFill>
            <a:srgbClr val="FEF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a:extLst>
              <a:ext uri="{FF2B5EF4-FFF2-40B4-BE49-F238E27FC236}">
                <a16:creationId xmlns:a16="http://schemas.microsoft.com/office/drawing/2014/main" id="{804D23F9-53F7-FF44-9C04-C609392FEE9E}"/>
              </a:ext>
            </a:extLst>
          </p:cNvPr>
          <p:cNvSpPr/>
          <p:nvPr/>
        </p:nvSpPr>
        <p:spPr>
          <a:xfrm>
            <a:off x="736123" y="2932982"/>
            <a:ext cx="3393056" cy="1702279"/>
          </a:xfrm>
          <a:prstGeom prst="rect">
            <a:avLst/>
          </a:prstGeom>
          <a:solidFill>
            <a:srgbClr val="FEF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a:extLst>
              <a:ext uri="{FF2B5EF4-FFF2-40B4-BE49-F238E27FC236}">
                <a16:creationId xmlns:a16="http://schemas.microsoft.com/office/drawing/2014/main" id="{2927FCCC-AF2F-894E-895A-E7535768D66E}"/>
              </a:ext>
            </a:extLst>
          </p:cNvPr>
          <p:cNvSpPr/>
          <p:nvPr/>
        </p:nvSpPr>
        <p:spPr>
          <a:xfrm>
            <a:off x="1507759" y="4347713"/>
            <a:ext cx="3507064" cy="2028067"/>
          </a:xfrm>
          <a:prstGeom prst="rect">
            <a:avLst/>
          </a:prstGeom>
          <a:solidFill>
            <a:srgbClr val="FEF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E22495B5-694B-FC4B-A372-7182E7D9F007}"/>
              </a:ext>
            </a:extLst>
          </p:cNvPr>
          <p:cNvSpPr/>
          <p:nvPr/>
        </p:nvSpPr>
        <p:spPr>
          <a:xfrm>
            <a:off x="6973981" y="2300427"/>
            <a:ext cx="1088844" cy="1265108"/>
          </a:xfrm>
          <a:prstGeom prst="rect">
            <a:avLst/>
          </a:prstGeom>
          <a:solidFill>
            <a:srgbClr val="FEF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Rectangle 10">
            <a:extLst>
              <a:ext uri="{FF2B5EF4-FFF2-40B4-BE49-F238E27FC236}">
                <a16:creationId xmlns:a16="http://schemas.microsoft.com/office/drawing/2014/main" id="{B9FB8795-005E-C644-A133-4DEBA90A64F4}"/>
              </a:ext>
            </a:extLst>
          </p:cNvPr>
          <p:cNvSpPr/>
          <p:nvPr/>
        </p:nvSpPr>
        <p:spPr>
          <a:xfrm>
            <a:off x="8749687" y="2300427"/>
            <a:ext cx="1279959" cy="1265108"/>
          </a:xfrm>
          <a:prstGeom prst="rect">
            <a:avLst/>
          </a:prstGeom>
          <a:solidFill>
            <a:srgbClr val="FEF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a:extLst>
              <a:ext uri="{FF2B5EF4-FFF2-40B4-BE49-F238E27FC236}">
                <a16:creationId xmlns:a16="http://schemas.microsoft.com/office/drawing/2014/main" id="{479AA506-964B-7846-8B69-B2580BF0EE8C}"/>
              </a:ext>
            </a:extLst>
          </p:cNvPr>
          <p:cNvSpPr/>
          <p:nvPr/>
        </p:nvSpPr>
        <p:spPr>
          <a:xfrm>
            <a:off x="5904885" y="1886461"/>
            <a:ext cx="938737" cy="1265107"/>
          </a:xfrm>
          <a:prstGeom prst="rect">
            <a:avLst/>
          </a:prstGeom>
          <a:solidFill>
            <a:srgbClr val="FEF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 name="Rectangle 12">
            <a:extLst>
              <a:ext uri="{FF2B5EF4-FFF2-40B4-BE49-F238E27FC236}">
                <a16:creationId xmlns:a16="http://schemas.microsoft.com/office/drawing/2014/main" id="{D3101C23-4A65-F340-B3DA-4A1A0D4DC9DD}"/>
              </a:ext>
            </a:extLst>
          </p:cNvPr>
          <p:cNvSpPr/>
          <p:nvPr/>
        </p:nvSpPr>
        <p:spPr>
          <a:xfrm>
            <a:off x="3749615" y="1886462"/>
            <a:ext cx="2024911" cy="1886157"/>
          </a:xfrm>
          <a:prstGeom prst="rect">
            <a:avLst/>
          </a:prstGeom>
          <a:solidFill>
            <a:srgbClr val="FEF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Slide Number Placeholder 1">
            <a:extLst>
              <a:ext uri="{FF2B5EF4-FFF2-40B4-BE49-F238E27FC236}">
                <a16:creationId xmlns:a16="http://schemas.microsoft.com/office/drawing/2014/main" id="{BA6A110F-D55A-1848-B2A4-66F57F80B26F}"/>
              </a:ext>
            </a:extLst>
          </p:cNvPr>
          <p:cNvSpPr>
            <a:spLocks noGrp="1"/>
          </p:cNvSpPr>
          <p:nvPr>
            <p:ph type="sldNum" sz="quarter" idx="12"/>
          </p:nvPr>
        </p:nvSpPr>
        <p:spPr/>
        <p:txBody>
          <a:bodyPr/>
          <a:lstStyle/>
          <a:p>
            <a:fld id="{B9A0A49B-320C-1A4F-B83C-2E5340668522}" type="slidenum">
              <a:rPr lang="en-US" smtClean="0"/>
              <a:t>23</a:t>
            </a:fld>
            <a:endParaRPr lang="en-US"/>
          </a:p>
        </p:txBody>
      </p:sp>
    </p:spTree>
    <p:extLst>
      <p:ext uri="{BB962C8B-B14F-4D97-AF65-F5344CB8AC3E}">
        <p14:creationId xmlns:p14="http://schemas.microsoft.com/office/powerpoint/2010/main" val="2940841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par>
                                <p:cTn id="23" presetID="9" presetClass="exit" presetSubtype="0" fill="hold" grpId="0" nodeType="withEffect">
                                  <p:stCondLst>
                                    <p:cond delay="0"/>
                                  </p:stCondLst>
                                  <p:childTnLst>
                                    <p:animEffect transition="out" filter="dissolve">
                                      <p:cBhvr>
                                        <p:cTn id="24" dur="500"/>
                                        <p:tgtEl>
                                          <p:spTgt spid="13"/>
                                        </p:tgtEl>
                                      </p:cBhvr>
                                    </p:animEffect>
                                    <p:set>
                                      <p:cBhvr>
                                        <p:cTn id="25" dur="1" fill="hold">
                                          <p:stCondLst>
                                            <p:cond delay="499"/>
                                          </p:stCondLst>
                                        </p:cTn>
                                        <p:tgtEl>
                                          <p:spTgt spid="13"/>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9" presetClass="exit" presetSubtype="0" fill="hold" grpId="0" nodeType="clickEffect">
                                  <p:stCondLst>
                                    <p:cond delay="0"/>
                                  </p:stCondLst>
                                  <p:childTnLst>
                                    <p:animEffect transition="out" filter="dissolve">
                                      <p:cBhvr>
                                        <p:cTn id="29" dur="500"/>
                                        <p:tgtEl>
                                          <p:spTgt spid="10"/>
                                        </p:tgtEl>
                                      </p:cBhvr>
                                    </p:animEffect>
                                    <p:set>
                                      <p:cBhvr>
                                        <p:cTn id="30" dur="1" fill="hold">
                                          <p:stCondLst>
                                            <p:cond delay="499"/>
                                          </p:stCondLst>
                                        </p:cTn>
                                        <p:tgtEl>
                                          <p:spTgt spid="10"/>
                                        </p:tgtEl>
                                        <p:attrNameLst>
                                          <p:attrName>style.visibility</p:attrName>
                                        </p:attrNameLst>
                                      </p:cBhvr>
                                      <p:to>
                                        <p:strVal val="hidden"/>
                                      </p:to>
                                    </p:set>
                                  </p:childTnLst>
                                </p:cTn>
                              </p:par>
                              <p:par>
                                <p:cTn id="31" presetID="9" presetClass="exit" presetSubtype="0" fill="hold" grpId="0" nodeType="withEffect">
                                  <p:stCondLst>
                                    <p:cond delay="0"/>
                                  </p:stCondLst>
                                  <p:childTnLst>
                                    <p:animEffect transition="out" filter="dissolve">
                                      <p:cBhvr>
                                        <p:cTn id="32" dur="500"/>
                                        <p:tgtEl>
                                          <p:spTgt spid="11"/>
                                        </p:tgtEl>
                                      </p:cBhvr>
                                    </p:animEffect>
                                    <p:set>
                                      <p:cBhvr>
                                        <p:cTn id="33" dur="1" fill="hold">
                                          <p:stCondLst>
                                            <p:cond delay="499"/>
                                          </p:stCondLst>
                                        </p:cTn>
                                        <p:tgtEl>
                                          <p:spTgt spid="11"/>
                                        </p:tgtEl>
                                        <p:attrNameLst>
                                          <p:attrName>style.visibility</p:attrName>
                                        </p:attrNameLst>
                                      </p:cBhvr>
                                      <p:to>
                                        <p:strVal val="hidden"/>
                                      </p:to>
                                    </p:set>
                                  </p:childTnLst>
                                </p:cTn>
                              </p:par>
                              <p:par>
                                <p:cTn id="34" presetID="9" presetClass="exit" presetSubtype="0" fill="hold" grpId="0" nodeType="withEffect">
                                  <p:stCondLst>
                                    <p:cond delay="0"/>
                                  </p:stCondLst>
                                  <p:childTnLst>
                                    <p:animEffect transition="out" filter="dissolv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9DE32E-E598-2043-BA5C-048A03AC5A11}"/>
              </a:ext>
            </a:extLst>
          </p:cNvPr>
          <p:cNvPicPr>
            <a:picLocks noChangeAspect="1"/>
          </p:cNvPicPr>
          <p:nvPr/>
        </p:nvPicPr>
        <p:blipFill>
          <a:blip r:embed="rId2"/>
          <a:stretch>
            <a:fillRect/>
          </a:stretch>
        </p:blipFill>
        <p:spPr>
          <a:xfrm>
            <a:off x="1937981" y="241859"/>
            <a:ext cx="8268835" cy="6090703"/>
          </a:xfrm>
          <a:prstGeom prst="rect">
            <a:avLst/>
          </a:prstGeom>
        </p:spPr>
      </p:pic>
      <p:sp>
        <p:nvSpPr>
          <p:cNvPr id="2" name="Slide Number Placeholder 1">
            <a:extLst>
              <a:ext uri="{FF2B5EF4-FFF2-40B4-BE49-F238E27FC236}">
                <a16:creationId xmlns:a16="http://schemas.microsoft.com/office/drawing/2014/main" id="{41D8A11D-BC0C-EE47-BDC5-93219AAB840A}"/>
              </a:ext>
            </a:extLst>
          </p:cNvPr>
          <p:cNvSpPr>
            <a:spLocks noGrp="1"/>
          </p:cNvSpPr>
          <p:nvPr>
            <p:ph type="sldNum" sz="quarter" idx="12"/>
          </p:nvPr>
        </p:nvSpPr>
        <p:spPr/>
        <p:txBody>
          <a:bodyPr/>
          <a:lstStyle/>
          <a:p>
            <a:fld id="{B9A0A49B-320C-1A4F-B83C-2E5340668522}" type="slidenum">
              <a:rPr lang="en-US" smtClean="0"/>
              <a:t>24</a:t>
            </a:fld>
            <a:endParaRPr lang="en-US"/>
          </a:p>
        </p:txBody>
      </p:sp>
    </p:spTree>
    <p:extLst>
      <p:ext uri="{BB962C8B-B14F-4D97-AF65-F5344CB8AC3E}">
        <p14:creationId xmlns:p14="http://schemas.microsoft.com/office/powerpoint/2010/main" val="492364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038B06-69D8-4640-8E12-FB6C036E0597}"/>
              </a:ext>
            </a:extLst>
          </p:cNvPr>
          <p:cNvSpPr>
            <a:spLocks noGrp="1"/>
          </p:cNvSpPr>
          <p:nvPr>
            <p:ph type="title" idx="4294967295"/>
          </p:nvPr>
        </p:nvSpPr>
        <p:spPr>
          <a:xfrm>
            <a:off x="345990" y="358431"/>
            <a:ext cx="11212513" cy="831850"/>
          </a:xfrm>
        </p:spPr>
        <p:txBody>
          <a:bodyPr>
            <a:normAutofit/>
          </a:bodyPr>
          <a:lstStyle/>
          <a:p>
            <a:pPr>
              <a:buNone/>
            </a:pPr>
            <a:r>
              <a:rPr lang="en-US" sz="4000" dirty="0"/>
              <a:t>What Communication Style?</a:t>
            </a:r>
          </a:p>
        </p:txBody>
      </p:sp>
      <p:sp>
        <p:nvSpPr>
          <p:cNvPr id="5" name="Right Arrow 4">
            <a:extLst>
              <a:ext uri="{FF2B5EF4-FFF2-40B4-BE49-F238E27FC236}">
                <a16:creationId xmlns:a16="http://schemas.microsoft.com/office/drawing/2014/main" id="{C2B31FCB-3E04-5741-BE3E-370AABFCCA6D}"/>
              </a:ext>
            </a:extLst>
          </p:cNvPr>
          <p:cNvSpPr/>
          <p:nvPr/>
        </p:nvSpPr>
        <p:spPr>
          <a:xfrm rot="10800000" flipH="1">
            <a:off x="1165833" y="1984664"/>
            <a:ext cx="2451967" cy="460281"/>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6" name="TextBox 5">
            <a:extLst>
              <a:ext uri="{FF2B5EF4-FFF2-40B4-BE49-F238E27FC236}">
                <a16:creationId xmlns:a16="http://schemas.microsoft.com/office/drawing/2014/main" id="{F6DFD2A0-CE62-574A-B0D4-E4F46BF53607}"/>
              </a:ext>
            </a:extLst>
          </p:cNvPr>
          <p:cNvSpPr txBox="1"/>
          <p:nvPr/>
        </p:nvSpPr>
        <p:spPr>
          <a:xfrm>
            <a:off x="4267200" y="1984663"/>
            <a:ext cx="5583161" cy="1200329"/>
          </a:xfrm>
          <a:prstGeom prst="rect">
            <a:avLst/>
          </a:prstGeom>
          <a:noFill/>
        </p:spPr>
        <p:txBody>
          <a:bodyPr wrap="square" rtlCol="0">
            <a:spAutoFit/>
          </a:bodyPr>
          <a:lstStyle/>
          <a:p>
            <a:r>
              <a:rPr lang="en-US" sz="2400" b="1" dirty="0"/>
              <a:t>Flow</a:t>
            </a:r>
            <a:r>
              <a:rPr lang="en-US" sz="2400" dirty="0"/>
              <a:t>: Asynchronous Conversation, Information Packets moving along Connectors between Components</a:t>
            </a:r>
          </a:p>
        </p:txBody>
      </p:sp>
      <p:sp>
        <p:nvSpPr>
          <p:cNvPr id="10" name="Right Arrow 9">
            <a:extLst>
              <a:ext uri="{FF2B5EF4-FFF2-40B4-BE49-F238E27FC236}">
                <a16:creationId xmlns:a16="http://schemas.microsoft.com/office/drawing/2014/main" id="{D4053457-DC1C-6E47-BFBB-3324E96C08A2}"/>
              </a:ext>
            </a:extLst>
          </p:cNvPr>
          <p:cNvSpPr/>
          <p:nvPr/>
        </p:nvSpPr>
        <p:spPr>
          <a:xfrm>
            <a:off x="1030364" y="3839525"/>
            <a:ext cx="2451968" cy="460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extBox 10">
            <a:extLst>
              <a:ext uri="{FF2B5EF4-FFF2-40B4-BE49-F238E27FC236}">
                <a16:creationId xmlns:a16="http://schemas.microsoft.com/office/drawing/2014/main" id="{17931422-FEEC-DC4F-B211-6506D9BFF33F}"/>
              </a:ext>
            </a:extLst>
          </p:cNvPr>
          <p:cNvSpPr txBox="1"/>
          <p:nvPr/>
        </p:nvSpPr>
        <p:spPr>
          <a:xfrm>
            <a:off x="4131732" y="3478084"/>
            <a:ext cx="5583161" cy="1569660"/>
          </a:xfrm>
          <a:prstGeom prst="rect">
            <a:avLst/>
          </a:prstGeom>
          <a:noFill/>
        </p:spPr>
        <p:txBody>
          <a:bodyPr wrap="square" rtlCol="0">
            <a:spAutoFit/>
          </a:bodyPr>
          <a:lstStyle/>
          <a:p>
            <a:r>
              <a:rPr lang="en-US" sz="2400" b="1" dirty="0"/>
              <a:t>Hustle</a:t>
            </a:r>
            <a:r>
              <a:rPr lang="en-US" sz="2400" dirty="0"/>
              <a:t>: Synchronous Conversation interrupting when we are transforming one Information Packet to another inside a Component</a:t>
            </a:r>
          </a:p>
        </p:txBody>
      </p:sp>
      <p:sp>
        <p:nvSpPr>
          <p:cNvPr id="2" name="Slide Number Placeholder 1">
            <a:extLst>
              <a:ext uri="{FF2B5EF4-FFF2-40B4-BE49-F238E27FC236}">
                <a16:creationId xmlns:a16="http://schemas.microsoft.com/office/drawing/2014/main" id="{CC042315-7D2B-B445-A7AE-60DD5482A186}"/>
              </a:ext>
            </a:extLst>
          </p:cNvPr>
          <p:cNvSpPr>
            <a:spLocks noGrp="1"/>
          </p:cNvSpPr>
          <p:nvPr>
            <p:ph type="sldNum" sz="quarter" idx="12"/>
          </p:nvPr>
        </p:nvSpPr>
        <p:spPr/>
        <p:txBody>
          <a:bodyPr/>
          <a:lstStyle/>
          <a:p>
            <a:fld id="{B9A0A49B-320C-1A4F-B83C-2E5340668522}" type="slidenum">
              <a:rPr lang="en-US" smtClean="0"/>
              <a:t>25</a:t>
            </a:fld>
            <a:endParaRPr lang="en-US"/>
          </a:p>
        </p:txBody>
      </p:sp>
    </p:spTree>
    <p:extLst>
      <p:ext uri="{BB962C8B-B14F-4D97-AF65-F5344CB8AC3E}">
        <p14:creationId xmlns:p14="http://schemas.microsoft.com/office/powerpoint/2010/main" val="2430618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E6333C3-B935-F548-9F9D-E0A2D506E4D4}"/>
              </a:ext>
            </a:extLst>
          </p:cNvPr>
          <p:cNvPicPr>
            <a:picLocks noChangeAspect="1"/>
          </p:cNvPicPr>
          <p:nvPr/>
        </p:nvPicPr>
        <p:blipFill>
          <a:blip r:embed="rId3"/>
          <a:stretch>
            <a:fillRect/>
          </a:stretch>
        </p:blipFill>
        <p:spPr>
          <a:xfrm>
            <a:off x="659313" y="395979"/>
            <a:ext cx="4467825" cy="3033020"/>
          </a:xfrm>
          <a:prstGeom prst="rect">
            <a:avLst/>
          </a:prstGeom>
        </p:spPr>
      </p:pic>
      <p:pic>
        <p:nvPicPr>
          <p:cNvPr id="8" name="Picture 7">
            <a:extLst>
              <a:ext uri="{FF2B5EF4-FFF2-40B4-BE49-F238E27FC236}">
                <a16:creationId xmlns:a16="http://schemas.microsoft.com/office/drawing/2014/main" id="{2D65C1AA-F246-1E45-8701-BF4FC8F8CE34}"/>
              </a:ext>
            </a:extLst>
          </p:cNvPr>
          <p:cNvPicPr>
            <a:picLocks noChangeAspect="1"/>
          </p:cNvPicPr>
          <p:nvPr/>
        </p:nvPicPr>
        <p:blipFill>
          <a:blip r:embed="rId4"/>
          <a:stretch>
            <a:fillRect/>
          </a:stretch>
        </p:blipFill>
        <p:spPr>
          <a:xfrm>
            <a:off x="532400" y="3428999"/>
            <a:ext cx="4688517" cy="3274852"/>
          </a:xfrm>
          <a:prstGeom prst="rect">
            <a:avLst/>
          </a:prstGeom>
        </p:spPr>
      </p:pic>
      <p:pic>
        <p:nvPicPr>
          <p:cNvPr id="10" name="Picture 9">
            <a:extLst>
              <a:ext uri="{FF2B5EF4-FFF2-40B4-BE49-F238E27FC236}">
                <a16:creationId xmlns:a16="http://schemas.microsoft.com/office/drawing/2014/main" id="{1D75D3D2-7B1C-254E-B5E5-B90412CFC9AC}"/>
              </a:ext>
            </a:extLst>
          </p:cNvPr>
          <p:cNvPicPr>
            <a:picLocks noChangeAspect="1"/>
          </p:cNvPicPr>
          <p:nvPr/>
        </p:nvPicPr>
        <p:blipFill>
          <a:blip r:embed="rId5"/>
          <a:stretch>
            <a:fillRect/>
          </a:stretch>
        </p:blipFill>
        <p:spPr>
          <a:xfrm>
            <a:off x="6283571" y="3535822"/>
            <a:ext cx="4300967" cy="3168029"/>
          </a:xfrm>
          <a:prstGeom prst="rect">
            <a:avLst/>
          </a:prstGeom>
        </p:spPr>
      </p:pic>
      <p:pic>
        <p:nvPicPr>
          <p:cNvPr id="12" name="Picture 11">
            <a:extLst>
              <a:ext uri="{FF2B5EF4-FFF2-40B4-BE49-F238E27FC236}">
                <a16:creationId xmlns:a16="http://schemas.microsoft.com/office/drawing/2014/main" id="{0BDAFDD5-68F3-E343-B742-5012E36E1CA4}"/>
              </a:ext>
            </a:extLst>
          </p:cNvPr>
          <p:cNvPicPr>
            <a:picLocks noChangeAspect="1"/>
          </p:cNvPicPr>
          <p:nvPr/>
        </p:nvPicPr>
        <p:blipFill>
          <a:blip r:embed="rId6"/>
          <a:stretch>
            <a:fillRect/>
          </a:stretch>
        </p:blipFill>
        <p:spPr>
          <a:xfrm>
            <a:off x="6241887" y="0"/>
            <a:ext cx="4813020" cy="3429000"/>
          </a:xfrm>
          <a:prstGeom prst="rect">
            <a:avLst/>
          </a:prstGeom>
        </p:spPr>
      </p:pic>
      <p:sp>
        <p:nvSpPr>
          <p:cNvPr id="13" name="Right Arrow 12">
            <a:extLst>
              <a:ext uri="{FF2B5EF4-FFF2-40B4-BE49-F238E27FC236}">
                <a16:creationId xmlns:a16="http://schemas.microsoft.com/office/drawing/2014/main" id="{A8AB8FE3-F8A1-2E40-B927-13B6E9599143}"/>
              </a:ext>
            </a:extLst>
          </p:cNvPr>
          <p:cNvSpPr/>
          <p:nvPr/>
        </p:nvSpPr>
        <p:spPr>
          <a:xfrm>
            <a:off x="2000739" y="656492"/>
            <a:ext cx="1417189" cy="2813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ight Arrow 13">
            <a:extLst>
              <a:ext uri="{FF2B5EF4-FFF2-40B4-BE49-F238E27FC236}">
                <a16:creationId xmlns:a16="http://schemas.microsoft.com/office/drawing/2014/main" id="{78BAABFF-EF4B-5443-84B1-CDB51B904446}"/>
              </a:ext>
            </a:extLst>
          </p:cNvPr>
          <p:cNvSpPr/>
          <p:nvPr/>
        </p:nvSpPr>
        <p:spPr>
          <a:xfrm rot="17403009" flipH="1">
            <a:off x="3428310" y="994579"/>
            <a:ext cx="959303" cy="28135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15" name="Right Arrow 14">
            <a:extLst>
              <a:ext uri="{FF2B5EF4-FFF2-40B4-BE49-F238E27FC236}">
                <a16:creationId xmlns:a16="http://schemas.microsoft.com/office/drawing/2014/main" id="{B927E78F-9EAB-8245-968F-5F30FE68C655}"/>
              </a:ext>
            </a:extLst>
          </p:cNvPr>
          <p:cNvSpPr/>
          <p:nvPr/>
        </p:nvSpPr>
        <p:spPr>
          <a:xfrm flipH="1">
            <a:off x="2141577" y="1468695"/>
            <a:ext cx="1469788" cy="28135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16" name="Right Arrow 15">
            <a:extLst>
              <a:ext uri="{FF2B5EF4-FFF2-40B4-BE49-F238E27FC236}">
                <a16:creationId xmlns:a16="http://schemas.microsoft.com/office/drawing/2014/main" id="{EB8AE75D-3228-1C44-A72C-313B6E8D2C00}"/>
              </a:ext>
            </a:extLst>
          </p:cNvPr>
          <p:cNvSpPr/>
          <p:nvPr/>
        </p:nvSpPr>
        <p:spPr>
          <a:xfrm rot="16041309" flipH="1">
            <a:off x="941915" y="2096385"/>
            <a:ext cx="747277" cy="28135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17" name="Right Arrow 16">
            <a:extLst>
              <a:ext uri="{FF2B5EF4-FFF2-40B4-BE49-F238E27FC236}">
                <a16:creationId xmlns:a16="http://schemas.microsoft.com/office/drawing/2014/main" id="{8DB99C3F-9E64-CC4E-ABAF-9EA156F54D85}"/>
              </a:ext>
            </a:extLst>
          </p:cNvPr>
          <p:cNvSpPr/>
          <p:nvPr/>
        </p:nvSpPr>
        <p:spPr>
          <a:xfrm rot="4182405" flipH="1">
            <a:off x="1521953" y="2115691"/>
            <a:ext cx="804987" cy="28135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18" name="Right Arrow 17">
            <a:extLst>
              <a:ext uri="{FF2B5EF4-FFF2-40B4-BE49-F238E27FC236}">
                <a16:creationId xmlns:a16="http://schemas.microsoft.com/office/drawing/2014/main" id="{557C44C4-A420-BA4E-A34C-B29056E1FF97}"/>
              </a:ext>
            </a:extLst>
          </p:cNvPr>
          <p:cNvSpPr/>
          <p:nvPr/>
        </p:nvSpPr>
        <p:spPr>
          <a:xfrm rot="2019923" flipH="1">
            <a:off x="6391798" y="2193157"/>
            <a:ext cx="1242212" cy="28135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19" name="Right Arrow 18">
            <a:extLst>
              <a:ext uri="{FF2B5EF4-FFF2-40B4-BE49-F238E27FC236}">
                <a16:creationId xmlns:a16="http://schemas.microsoft.com/office/drawing/2014/main" id="{F8F8704D-9A89-D04F-8146-56AF779CB2D4}"/>
              </a:ext>
            </a:extLst>
          </p:cNvPr>
          <p:cNvSpPr/>
          <p:nvPr/>
        </p:nvSpPr>
        <p:spPr>
          <a:xfrm rot="10800000" flipH="1">
            <a:off x="2344325" y="1806623"/>
            <a:ext cx="1469788" cy="28135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20" name="Right Arrow 19">
            <a:extLst>
              <a:ext uri="{FF2B5EF4-FFF2-40B4-BE49-F238E27FC236}">
                <a16:creationId xmlns:a16="http://schemas.microsoft.com/office/drawing/2014/main" id="{E19C4F2A-5B88-F448-8ECF-4F01372C83A8}"/>
              </a:ext>
            </a:extLst>
          </p:cNvPr>
          <p:cNvSpPr/>
          <p:nvPr/>
        </p:nvSpPr>
        <p:spPr>
          <a:xfrm rot="20015814" flipH="1">
            <a:off x="1262595" y="3607927"/>
            <a:ext cx="2451967" cy="28135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21" name="Right Arrow 20">
            <a:extLst>
              <a:ext uri="{FF2B5EF4-FFF2-40B4-BE49-F238E27FC236}">
                <a16:creationId xmlns:a16="http://schemas.microsoft.com/office/drawing/2014/main" id="{DD6197AC-C672-174D-B1D4-4726B811CF79}"/>
              </a:ext>
            </a:extLst>
          </p:cNvPr>
          <p:cNvSpPr/>
          <p:nvPr/>
        </p:nvSpPr>
        <p:spPr>
          <a:xfrm rot="11579490" flipH="1">
            <a:off x="3730647" y="3067224"/>
            <a:ext cx="899877" cy="30232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22" name="Right Arrow 21">
            <a:extLst>
              <a:ext uri="{FF2B5EF4-FFF2-40B4-BE49-F238E27FC236}">
                <a16:creationId xmlns:a16="http://schemas.microsoft.com/office/drawing/2014/main" id="{C64136F4-D559-C64C-A0B6-B30D922C76EB}"/>
              </a:ext>
            </a:extLst>
          </p:cNvPr>
          <p:cNvSpPr/>
          <p:nvPr/>
        </p:nvSpPr>
        <p:spPr>
          <a:xfrm rot="17163816" flipH="1">
            <a:off x="4034426" y="3803087"/>
            <a:ext cx="899877" cy="30232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23" name="Right Arrow 22">
            <a:extLst>
              <a:ext uri="{FF2B5EF4-FFF2-40B4-BE49-F238E27FC236}">
                <a16:creationId xmlns:a16="http://schemas.microsoft.com/office/drawing/2014/main" id="{1F746D96-70EF-6540-83EC-B9039EAA2169}"/>
              </a:ext>
            </a:extLst>
          </p:cNvPr>
          <p:cNvSpPr/>
          <p:nvPr/>
        </p:nvSpPr>
        <p:spPr>
          <a:xfrm rot="16696986" flipH="1">
            <a:off x="3358551" y="4914055"/>
            <a:ext cx="899877" cy="30232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24" name="Right Arrow 23">
            <a:extLst>
              <a:ext uri="{FF2B5EF4-FFF2-40B4-BE49-F238E27FC236}">
                <a16:creationId xmlns:a16="http://schemas.microsoft.com/office/drawing/2014/main" id="{21E7EAF4-D3EE-574E-8623-448EC0E7A7F0}"/>
              </a:ext>
            </a:extLst>
          </p:cNvPr>
          <p:cNvSpPr/>
          <p:nvPr/>
        </p:nvSpPr>
        <p:spPr>
          <a:xfrm rot="20013216">
            <a:off x="4027827" y="5310461"/>
            <a:ext cx="625163" cy="2813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5" name="Right Arrow 24">
            <a:extLst>
              <a:ext uri="{FF2B5EF4-FFF2-40B4-BE49-F238E27FC236}">
                <a16:creationId xmlns:a16="http://schemas.microsoft.com/office/drawing/2014/main" id="{F02769EE-D4C6-C248-8D69-6357A09BCA2D}"/>
              </a:ext>
            </a:extLst>
          </p:cNvPr>
          <p:cNvSpPr/>
          <p:nvPr/>
        </p:nvSpPr>
        <p:spPr>
          <a:xfrm rot="16696986" flipH="1">
            <a:off x="4072428" y="5824507"/>
            <a:ext cx="535960" cy="33784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26" name="Right Arrow 25">
            <a:extLst>
              <a:ext uri="{FF2B5EF4-FFF2-40B4-BE49-F238E27FC236}">
                <a16:creationId xmlns:a16="http://schemas.microsoft.com/office/drawing/2014/main" id="{A52264F9-A652-2B45-9F36-20C2350113C6}"/>
              </a:ext>
            </a:extLst>
          </p:cNvPr>
          <p:cNvSpPr/>
          <p:nvPr/>
        </p:nvSpPr>
        <p:spPr>
          <a:xfrm rot="16696986" flipH="1">
            <a:off x="9923281" y="467523"/>
            <a:ext cx="535960" cy="33784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27" name="Right Arrow 26">
            <a:extLst>
              <a:ext uri="{FF2B5EF4-FFF2-40B4-BE49-F238E27FC236}">
                <a16:creationId xmlns:a16="http://schemas.microsoft.com/office/drawing/2014/main" id="{1F19D5D1-732E-884D-B99C-B76DE2D135DC}"/>
              </a:ext>
            </a:extLst>
          </p:cNvPr>
          <p:cNvSpPr/>
          <p:nvPr/>
        </p:nvSpPr>
        <p:spPr>
          <a:xfrm flipH="1">
            <a:off x="7699159" y="515815"/>
            <a:ext cx="1469788" cy="28135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28" name="Right Arrow 27">
            <a:extLst>
              <a:ext uri="{FF2B5EF4-FFF2-40B4-BE49-F238E27FC236}">
                <a16:creationId xmlns:a16="http://schemas.microsoft.com/office/drawing/2014/main" id="{25F83DB4-5646-274B-A07C-D692D1EFAC3F}"/>
              </a:ext>
            </a:extLst>
          </p:cNvPr>
          <p:cNvSpPr/>
          <p:nvPr/>
        </p:nvSpPr>
        <p:spPr>
          <a:xfrm rot="10800000" flipH="1">
            <a:off x="7913502" y="994579"/>
            <a:ext cx="1469788" cy="28135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29" name="Right Arrow 28">
            <a:extLst>
              <a:ext uri="{FF2B5EF4-FFF2-40B4-BE49-F238E27FC236}">
                <a16:creationId xmlns:a16="http://schemas.microsoft.com/office/drawing/2014/main" id="{D77E33BA-5E79-B347-B360-99C1080FB535}"/>
              </a:ext>
            </a:extLst>
          </p:cNvPr>
          <p:cNvSpPr/>
          <p:nvPr/>
        </p:nvSpPr>
        <p:spPr>
          <a:xfrm rot="17693732" flipH="1">
            <a:off x="6205466" y="1264937"/>
            <a:ext cx="959303" cy="28135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30" name="Right Arrow 29">
            <a:extLst>
              <a:ext uri="{FF2B5EF4-FFF2-40B4-BE49-F238E27FC236}">
                <a16:creationId xmlns:a16="http://schemas.microsoft.com/office/drawing/2014/main" id="{D6D35764-86CA-FD48-B4B3-F9327CC0DF9B}"/>
              </a:ext>
            </a:extLst>
          </p:cNvPr>
          <p:cNvSpPr/>
          <p:nvPr/>
        </p:nvSpPr>
        <p:spPr>
          <a:xfrm rot="17403009" flipH="1">
            <a:off x="6502061" y="2164756"/>
            <a:ext cx="959303" cy="28135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32" name="Right Arrow 31">
            <a:extLst>
              <a:ext uri="{FF2B5EF4-FFF2-40B4-BE49-F238E27FC236}">
                <a16:creationId xmlns:a16="http://schemas.microsoft.com/office/drawing/2014/main" id="{D21B09B2-4FDD-FA46-A350-E51814E2241C}"/>
              </a:ext>
            </a:extLst>
          </p:cNvPr>
          <p:cNvSpPr/>
          <p:nvPr/>
        </p:nvSpPr>
        <p:spPr>
          <a:xfrm rot="5555104" flipH="1">
            <a:off x="6984419" y="1665945"/>
            <a:ext cx="959303" cy="28135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33" name="Right Arrow 32">
            <a:extLst>
              <a:ext uri="{FF2B5EF4-FFF2-40B4-BE49-F238E27FC236}">
                <a16:creationId xmlns:a16="http://schemas.microsoft.com/office/drawing/2014/main" id="{DA471562-20A2-7844-B838-FDFAA3B1A270}"/>
              </a:ext>
            </a:extLst>
          </p:cNvPr>
          <p:cNvSpPr/>
          <p:nvPr/>
        </p:nvSpPr>
        <p:spPr>
          <a:xfrm rot="15656698" flipH="1">
            <a:off x="9710027" y="1739913"/>
            <a:ext cx="1196239" cy="33784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34" name="Right Arrow 33">
            <a:extLst>
              <a:ext uri="{FF2B5EF4-FFF2-40B4-BE49-F238E27FC236}">
                <a16:creationId xmlns:a16="http://schemas.microsoft.com/office/drawing/2014/main" id="{2D062383-1523-A544-8C75-00D8DAA1FD91}"/>
              </a:ext>
            </a:extLst>
          </p:cNvPr>
          <p:cNvSpPr/>
          <p:nvPr/>
        </p:nvSpPr>
        <p:spPr>
          <a:xfrm rot="16425354" flipH="1">
            <a:off x="9250937" y="3531899"/>
            <a:ext cx="2057968" cy="33784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36" name="Right Arrow 35">
            <a:extLst>
              <a:ext uri="{FF2B5EF4-FFF2-40B4-BE49-F238E27FC236}">
                <a16:creationId xmlns:a16="http://schemas.microsoft.com/office/drawing/2014/main" id="{C565A868-5364-9841-B7E7-26176005D023}"/>
              </a:ext>
            </a:extLst>
          </p:cNvPr>
          <p:cNvSpPr/>
          <p:nvPr/>
        </p:nvSpPr>
        <p:spPr>
          <a:xfrm rot="10800000">
            <a:off x="7783282" y="4580097"/>
            <a:ext cx="1446855" cy="2813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7" name="Right Arrow 36">
            <a:extLst>
              <a:ext uri="{FF2B5EF4-FFF2-40B4-BE49-F238E27FC236}">
                <a16:creationId xmlns:a16="http://schemas.microsoft.com/office/drawing/2014/main" id="{F71D48AC-EF00-AB49-932F-68E7D4D6D087}"/>
              </a:ext>
            </a:extLst>
          </p:cNvPr>
          <p:cNvSpPr/>
          <p:nvPr/>
        </p:nvSpPr>
        <p:spPr>
          <a:xfrm rot="17693732" flipH="1">
            <a:off x="3873755" y="2090719"/>
            <a:ext cx="959303" cy="28135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31" name="Right Arrow 30">
            <a:extLst>
              <a:ext uri="{FF2B5EF4-FFF2-40B4-BE49-F238E27FC236}">
                <a16:creationId xmlns:a16="http://schemas.microsoft.com/office/drawing/2014/main" id="{36E6B2B6-037E-7247-9D37-4D7B256456F9}"/>
              </a:ext>
            </a:extLst>
          </p:cNvPr>
          <p:cNvSpPr/>
          <p:nvPr/>
        </p:nvSpPr>
        <p:spPr>
          <a:xfrm>
            <a:off x="2141576" y="4208801"/>
            <a:ext cx="1417189" cy="2813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Slide Number Placeholder 1">
            <a:extLst>
              <a:ext uri="{FF2B5EF4-FFF2-40B4-BE49-F238E27FC236}">
                <a16:creationId xmlns:a16="http://schemas.microsoft.com/office/drawing/2014/main" id="{3C1C8C6F-571D-A54A-A617-C2636525C875}"/>
              </a:ext>
            </a:extLst>
          </p:cNvPr>
          <p:cNvSpPr>
            <a:spLocks noGrp="1"/>
          </p:cNvSpPr>
          <p:nvPr>
            <p:ph type="sldNum" sz="quarter" idx="12"/>
          </p:nvPr>
        </p:nvSpPr>
        <p:spPr/>
        <p:txBody>
          <a:bodyPr/>
          <a:lstStyle/>
          <a:p>
            <a:fld id="{B9A0A49B-320C-1A4F-B83C-2E5340668522}" type="slidenum">
              <a:rPr lang="en-US" smtClean="0"/>
              <a:t>26</a:t>
            </a:fld>
            <a:endParaRPr lang="en-US"/>
          </a:p>
        </p:txBody>
      </p:sp>
    </p:spTree>
    <p:extLst>
      <p:ext uri="{BB962C8B-B14F-4D97-AF65-F5344CB8AC3E}">
        <p14:creationId xmlns:p14="http://schemas.microsoft.com/office/powerpoint/2010/main" val="1981091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2" grpId="0" animBg="1"/>
      <p:bldP spid="33" grpId="0" animBg="1"/>
      <p:bldP spid="34" grpId="0" animBg="1"/>
      <p:bldP spid="36" grpId="0" animBg="1"/>
      <p:bldP spid="37" grpId="0" animBg="1"/>
      <p:bldP spid="3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elect the error code as seen on your Transmission log or ...">
            <a:extLst>
              <a:ext uri="{FF2B5EF4-FFF2-40B4-BE49-F238E27FC236}">
                <a16:creationId xmlns:a16="http://schemas.microsoft.com/office/drawing/2014/main" id="{A3D47A59-238A-A047-98E2-BA18BDB8DF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501" y="1958286"/>
            <a:ext cx="10696103" cy="294142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CDDE1682-539A-0540-8105-536B53BC47D9}"/>
              </a:ext>
            </a:extLst>
          </p:cNvPr>
          <p:cNvSpPr>
            <a:spLocks noGrp="1"/>
          </p:cNvSpPr>
          <p:nvPr>
            <p:ph type="sldNum" sz="quarter" idx="12"/>
          </p:nvPr>
        </p:nvSpPr>
        <p:spPr/>
        <p:txBody>
          <a:bodyPr/>
          <a:lstStyle/>
          <a:p>
            <a:fld id="{B9A0A49B-320C-1A4F-B83C-2E5340668522}" type="slidenum">
              <a:rPr lang="en-US" smtClean="0"/>
              <a:t>27</a:t>
            </a:fld>
            <a:endParaRPr lang="en-US"/>
          </a:p>
        </p:txBody>
      </p:sp>
    </p:spTree>
    <p:extLst>
      <p:ext uri="{BB962C8B-B14F-4D97-AF65-F5344CB8AC3E}">
        <p14:creationId xmlns:p14="http://schemas.microsoft.com/office/powerpoint/2010/main" val="2551274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84DB9FD-0947-A443-9389-B4D81A5693EE}"/>
              </a:ext>
            </a:extLst>
          </p:cNvPr>
          <p:cNvPicPr>
            <a:picLocks noChangeAspect="1"/>
          </p:cNvPicPr>
          <p:nvPr/>
        </p:nvPicPr>
        <p:blipFill>
          <a:blip r:embed="rId2"/>
          <a:stretch>
            <a:fillRect/>
          </a:stretch>
        </p:blipFill>
        <p:spPr>
          <a:xfrm>
            <a:off x="1915813" y="249555"/>
            <a:ext cx="8360375" cy="6051095"/>
          </a:xfrm>
          <a:prstGeom prst="rect">
            <a:avLst/>
          </a:prstGeom>
        </p:spPr>
      </p:pic>
      <p:sp>
        <p:nvSpPr>
          <p:cNvPr id="10" name="Rectangle 9">
            <a:extLst>
              <a:ext uri="{FF2B5EF4-FFF2-40B4-BE49-F238E27FC236}">
                <a16:creationId xmlns:a16="http://schemas.microsoft.com/office/drawing/2014/main" id="{000322FC-F1D7-324E-A673-B187CCC7E487}"/>
              </a:ext>
            </a:extLst>
          </p:cNvPr>
          <p:cNvSpPr/>
          <p:nvPr/>
        </p:nvSpPr>
        <p:spPr>
          <a:xfrm>
            <a:off x="4280130" y="2148116"/>
            <a:ext cx="1618476" cy="975360"/>
          </a:xfrm>
          <a:prstGeom prst="rect">
            <a:avLst/>
          </a:prstGeom>
          <a:solidFill>
            <a:srgbClr val="FEF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a:extLst>
              <a:ext uri="{FF2B5EF4-FFF2-40B4-BE49-F238E27FC236}">
                <a16:creationId xmlns:a16="http://schemas.microsoft.com/office/drawing/2014/main" id="{EFDB9C42-1FAC-E84A-A566-479C95512D70}"/>
              </a:ext>
            </a:extLst>
          </p:cNvPr>
          <p:cNvSpPr/>
          <p:nvPr/>
        </p:nvSpPr>
        <p:spPr>
          <a:xfrm>
            <a:off x="6188891" y="2241005"/>
            <a:ext cx="1265647" cy="1521776"/>
          </a:xfrm>
          <a:prstGeom prst="rect">
            <a:avLst/>
          </a:prstGeom>
          <a:solidFill>
            <a:srgbClr val="FEF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Rectangle 12">
            <a:extLst>
              <a:ext uri="{FF2B5EF4-FFF2-40B4-BE49-F238E27FC236}">
                <a16:creationId xmlns:a16="http://schemas.microsoft.com/office/drawing/2014/main" id="{6002FBDD-4EA9-F745-8C94-C37A172E8D38}"/>
              </a:ext>
            </a:extLst>
          </p:cNvPr>
          <p:cNvSpPr/>
          <p:nvPr/>
        </p:nvSpPr>
        <p:spPr>
          <a:xfrm>
            <a:off x="6577874" y="2241005"/>
            <a:ext cx="1265647" cy="435431"/>
          </a:xfrm>
          <a:prstGeom prst="rect">
            <a:avLst/>
          </a:prstGeom>
          <a:solidFill>
            <a:srgbClr val="FEF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2D9A7345-0F33-164F-A09D-75EB8219B4BD}"/>
              </a:ext>
            </a:extLst>
          </p:cNvPr>
          <p:cNvSpPr/>
          <p:nvPr/>
        </p:nvSpPr>
        <p:spPr>
          <a:xfrm>
            <a:off x="7454539" y="2717845"/>
            <a:ext cx="1184365" cy="1044936"/>
          </a:xfrm>
          <a:prstGeom prst="rect">
            <a:avLst/>
          </a:prstGeom>
          <a:solidFill>
            <a:srgbClr val="FEF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Rectangle 15">
            <a:extLst>
              <a:ext uri="{FF2B5EF4-FFF2-40B4-BE49-F238E27FC236}">
                <a16:creationId xmlns:a16="http://schemas.microsoft.com/office/drawing/2014/main" id="{F6CA74B7-90A9-204B-850A-55E5AB2FDCC1}"/>
              </a:ext>
            </a:extLst>
          </p:cNvPr>
          <p:cNvSpPr/>
          <p:nvPr/>
        </p:nvSpPr>
        <p:spPr>
          <a:xfrm>
            <a:off x="7895773" y="2282415"/>
            <a:ext cx="301897" cy="435431"/>
          </a:xfrm>
          <a:prstGeom prst="rect">
            <a:avLst/>
          </a:prstGeom>
          <a:solidFill>
            <a:srgbClr val="FEF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Slide Number Placeholder 1">
            <a:extLst>
              <a:ext uri="{FF2B5EF4-FFF2-40B4-BE49-F238E27FC236}">
                <a16:creationId xmlns:a16="http://schemas.microsoft.com/office/drawing/2014/main" id="{5C36484C-C2C3-3B4E-9DD2-DB09AC8F9794}"/>
              </a:ext>
            </a:extLst>
          </p:cNvPr>
          <p:cNvSpPr>
            <a:spLocks noGrp="1"/>
          </p:cNvSpPr>
          <p:nvPr>
            <p:ph type="sldNum" sz="quarter" idx="12"/>
          </p:nvPr>
        </p:nvSpPr>
        <p:spPr/>
        <p:txBody>
          <a:bodyPr/>
          <a:lstStyle/>
          <a:p>
            <a:fld id="{B9A0A49B-320C-1A4F-B83C-2E5340668522}" type="slidenum">
              <a:rPr lang="en-US" smtClean="0"/>
              <a:t>28</a:t>
            </a:fld>
            <a:endParaRPr lang="en-US"/>
          </a:p>
        </p:txBody>
      </p:sp>
    </p:spTree>
    <p:extLst>
      <p:ext uri="{BB962C8B-B14F-4D97-AF65-F5344CB8AC3E}">
        <p14:creationId xmlns:p14="http://schemas.microsoft.com/office/powerpoint/2010/main" val="106831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par>
                                <p:cTn id="13" presetID="9" presetClass="exit" presetSubtype="0" fill="hold" grpId="0" nodeType="withEffect">
                                  <p:stCondLst>
                                    <p:cond delay="0"/>
                                  </p:stCondLst>
                                  <p:childTnLst>
                                    <p:animEffect transition="out" filter="dissolve">
                                      <p:cBhvr>
                                        <p:cTn id="14" dur="500"/>
                                        <p:tgtEl>
                                          <p:spTgt spid="13"/>
                                        </p:tgtEl>
                                      </p:cBhvr>
                                    </p:animEffect>
                                    <p:set>
                                      <p:cBhvr>
                                        <p:cTn id="15" dur="1" fill="hold">
                                          <p:stCondLst>
                                            <p:cond delay="499"/>
                                          </p:stCondLst>
                                        </p:cTn>
                                        <p:tgtEl>
                                          <p:spTgt spid="1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grpId="0" nodeType="clickEffect">
                                  <p:stCondLst>
                                    <p:cond delay="0"/>
                                  </p:stCondLst>
                                  <p:childTnLst>
                                    <p:animEffect transition="out" filter="dissolve">
                                      <p:cBhvr>
                                        <p:cTn id="19" dur="500"/>
                                        <p:tgtEl>
                                          <p:spTgt spid="14"/>
                                        </p:tgtEl>
                                      </p:cBhvr>
                                    </p:animEffect>
                                    <p:set>
                                      <p:cBhvr>
                                        <p:cTn id="20" dur="1" fill="hold">
                                          <p:stCondLst>
                                            <p:cond delay="499"/>
                                          </p:stCondLst>
                                        </p:cTn>
                                        <p:tgtEl>
                                          <p:spTgt spid="14"/>
                                        </p:tgtEl>
                                        <p:attrNameLst>
                                          <p:attrName>style.visibility</p:attrName>
                                        </p:attrNameLst>
                                      </p:cBhvr>
                                      <p:to>
                                        <p:strVal val="hidden"/>
                                      </p:to>
                                    </p:set>
                                  </p:childTnLst>
                                </p:cTn>
                              </p:par>
                              <p:par>
                                <p:cTn id="21" presetID="9" presetClass="exit" presetSubtype="0" fill="hold" grpId="0" nodeType="withEffect">
                                  <p:stCondLst>
                                    <p:cond delay="0"/>
                                  </p:stCondLst>
                                  <p:childTnLst>
                                    <p:animEffect transition="out" filter="dissolve">
                                      <p:cBhvr>
                                        <p:cTn id="22" dur="500"/>
                                        <p:tgtEl>
                                          <p:spTgt spid="16"/>
                                        </p:tgtEl>
                                      </p:cBhvr>
                                    </p:animEffect>
                                    <p:set>
                                      <p:cBhvr>
                                        <p:cTn id="23"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ee the source image">
            <a:extLst>
              <a:ext uri="{FF2B5EF4-FFF2-40B4-BE49-F238E27FC236}">
                <a16:creationId xmlns:a16="http://schemas.microsoft.com/office/drawing/2014/main" id="{CDEF0F48-DAE1-3F45-AB48-BAB1FE9339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817" y="381230"/>
            <a:ext cx="7254672" cy="544730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371BC6B6-C9A6-0A4E-B978-80659F4C9605}"/>
              </a:ext>
            </a:extLst>
          </p:cNvPr>
          <p:cNvSpPr>
            <a:spLocks noGrp="1"/>
          </p:cNvSpPr>
          <p:nvPr>
            <p:ph type="sldNum" sz="quarter" idx="12"/>
          </p:nvPr>
        </p:nvSpPr>
        <p:spPr/>
        <p:txBody>
          <a:bodyPr/>
          <a:lstStyle/>
          <a:p>
            <a:fld id="{B9A0A49B-320C-1A4F-B83C-2E5340668522}" type="slidenum">
              <a:rPr lang="en-US" smtClean="0"/>
              <a:t>29</a:t>
            </a:fld>
            <a:endParaRPr lang="en-US"/>
          </a:p>
        </p:txBody>
      </p:sp>
    </p:spTree>
    <p:extLst>
      <p:ext uri="{BB962C8B-B14F-4D97-AF65-F5344CB8AC3E}">
        <p14:creationId xmlns:p14="http://schemas.microsoft.com/office/powerpoint/2010/main" val="3665878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66800" y="939800"/>
            <a:ext cx="10058400" cy="5092239"/>
          </a:xfrm>
          <a:prstGeom prst="rect">
            <a:avLst/>
          </a:prstGeom>
        </p:spPr>
      </p:pic>
      <p:sp>
        <p:nvSpPr>
          <p:cNvPr id="4" name="Slide Number Placeholder 3">
            <a:extLst>
              <a:ext uri="{FF2B5EF4-FFF2-40B4-BE49-F238E27FC236}">
                <a16:creationId xmlns:a16="http://schemas.microsoft.com/office/drawing/2014/main" id="{AC0BC176-91F1-C14D-A89D-D39AB60224E8}"/>
              </a:ext>
            </a:extLst>
          </p:cNvPr>
          <p:cNvSpPr>
            <a:spLocks noGrp="1"/>
          </p:cNvSpPr>
          <p:nvPr>
            <p:ph type="sldNum" sz="quarter" idx="12"/>
          </p:nvPr>
        </p:nvSpPr>
        <p:spPr/>
        <p:txBody>
          <a:bodyPr/>
          <a:lstStyle/>
          <a:p>
            <a:fld id="{B9A0A49B-320C-1A4F-B83C-2E5340668522}" type="slidenum">
              <a:rPr lang="en-US" smtClean="0"/>
              <a:t>3</a:t>
            </a:fld>
            <a:endParaRPr lang="en-US"/>
          </a:p>
        </p:txBody>
      </p:sp>
    </p:spTree>
    <p:extLst>
      <p:ext uri="{BB962C8B-B14F-4D97-AF65-F5344CB8AC3E}">
        <p14:creationId xmlns:p14="http://schemas.microsoft.com/office/powerpoint/2010/main" val="3622553428"/>
      </p:ext>
    </p:extLst>
  </p:cSld>
  <p:clrMapOvr>
    <a:masterClrMapping/>
  </p:clrMapOvr>
  <mc:AlternateContent xmlns:mc="http://schemas.openxmlformats.org/markup-compatibility/2006" xmlns:p14="http://schemas.microsoft.com/office/powerpoint/2010/main">
    <mc:Choice Requires="p14">
      <p:transition spd="slow" p14:dur="2000" advTm="32504"/>
    </mc:Choice>
    <mc:Fallback xmlns="">
      <p:transition spd="slow" advTm="32504"/>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F2C3EC7-AB8C-D04F-8850-A0C5C7A81E35}"/>
              </a:ext>
            </a:extLst>
          </p:cNvPr>
          <p:cNvPicPr>
            <a:picLocks noChangeAspect="1"/>
          </p:cNvPicPr>
          <p:nvPr/>
        </p:nvPicPr>
        <p:blipFill>
          <a:blip r:embed="rId2"/>
          <a:stretch>
            <a:fillRect/>
          </a:stretch>
        </p:blipFill>
        <p:spPr>
          <a:xfrm>
            <a:off x="1394766" y="462611"/>
            <a:ext cx="8357599" cy="5673624"/>
          </a:xfrm>
          <a:prstGeom prst="rect">
            <a:avLst/>
          </a:prstGeom>
        </p:spPr>
      </p:pic>
      <p:sp>
        <p:nvSpPr>
          <p:cNvPr id="2" name="Slide Number Placeholder 1">
            <a:extLst>
              <a:ext uri="{FF2B5EF4-FFF2-40B4-BE49-F238E27FC236}">
                <a16:creationId xmlns:a16="http://schemas.microsoft.com/office/drawing/2014/main" id="{5B54B7BD-EC7C-5C4E-9D05-2805579DC7B3}"/>
              </a:ext>
            </a:extLst>
          </p:cNvPr>
          <p:cNvSpPr>
            <a:spLocks noGrp="1"/>
          </p:cNvSpPr>
          <p:nvPr>
            <p:ph type="sldNum" sz="quarter" idx="12"/>
          </p:nvPr>
        </p:nvSpPr>
        <p:spPr/>
        <p:txBody>
          <a:bodyPr/>
          <a:lstStyle/>
          <a:p>
            <a:fld id="{B9A0A49B-320C-1A4F-B83C-2E5340668522}" type="slidenum">
              <a:rPr lang="en-US" smtClean="0"/>
              <a:t>30</a:t>
            </a:fld>
            <a:endParaRPr lang="en-US"/>
          </a:p>
        </p:txBody>
      </p:sp>
    </p:spTree>
    <p:extLst>
      <p:ext uri="{BB962C8B-B14F-4D97-AF65-F5344CB8AC3E}">
        <p14:creationId xmlns:p14="http://schemas.microsoft.com/office/powerpoint/2010/main" val="2612085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ee the source image">
            <a:extLst>
              <a:ext uri="{FF2B5EF4-FFF2-40B4-BE49-F238E27FC236}">
                <a16:creationId xmlns:a16="http://schemas.microsoft.com/office/drawing/2014/main" id="{2467F383-B381-3844-875A-A838275476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061" y="769567"/>
            <a:ext cx="10083259" cy="5041629"/>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36526BC-2CE0-674D-A2C8-50EC23EB1F3E}"/>
              </a:ext>
            </a:extLst>
          </p:cNvPr>
          <p:cNvSpPr>
            <a:spLocks noGrp="1"/>
          </p:cNvSpPr>
          <p:nvPr>
            <p:ph type="sldNum" sz="quarter" idx="12"/>
          </p:nvPr>
        </p:nvSpPr>
        <p:spPr/>
        <p:txBody>
          <a:bodyPr/>
          <a:lstStyle/>
          <a:p>
            <a:fld id="{B9A0A49B-320C-1A4F-B83C-2E5340668522}" type="slidenum">
              <a:rPr lang="en-US" smtClean="0"/>
              <a:t>31</a:t>
            </a:fld>
            <a:endParaRPr lang="en-US"/>
          </a:p>
        </p:txBody>
      </p:sp>
    </p:spTree>
    <p:extLst>
      <p:ext uri="{BB962C8B-B14F-4D97-AF65-F5344CB8AC3E}">
        <p14:creationId xmlns:p14="http://schemas.microsoft.com/office/powerpoint/2010/main" val="31291024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53A07F-1A9F-1F4F-8CB0-1159D588FA6B}"/>
              </a:ext>
            </a:extLst>
          </p:cNvPr>
          <p:cNvPicPr>
            <a:picLocks noChangeAspect="1"/>
          </p:cNvPicPr>
          <p:nvPr/>
        </p:nvPicPr>
        <p:blipFill>
          <a:blip r:embed="rId2"/>
          <a:stretch>
            <a:fillRect/>
          </a:stretch>
        </p:blipFill>
        <p:spPr>
          <a:xfrm>
            <a:off x="1199695" y="145132"/>
            <a:ext cx="9029763" cy="6166667"/>
          </a:xfrm>
          <a:prstGeom prst="rect">
            <a:avLst/>
          </a:prstGeom>
        </p:spPr>
      </p:pic>
      <p:sp>
        <p:nvSpPr>
          <p:cNvPr id="2" name="Slide Number Placeholder 1">
            <a:extLst>
              <a:ext uri="{FF2B5EF4-FFF2-40B4-BE49-F238E27FC236}">
                <a16:creationId xmlns:a16="http://schemas.microsoft.com/office/drawing/2014/main" id="{31E58605-1422-B743-9F33-DE486C79F430}"/>
              </a:ext>
            </a:extLst>
          </p:cNvPr>
          <p:cNvSpPr>
            <a:spLocks noGrp="1"/>
          </p:cNvSpPr>
          <p:nvPr>
            <p:ph type="sldNum" sz="quarter" idx="12"/>
          </p:nvPr>
        </p:nvSpPr>
        <p:spPr/>
        <p:txBody>
          <a:bodyPr/>
          <a:lstStyle/>
          <a:p>
            <a:fld id="{B9A0A49B-320C-1A4F-B83C-2E5340668522}" type="slidenum">
              <a:rPr lang="en-US" smtClean="0"/>
              <a:t>32</a:t>
            </a:fld>
            <a:endParaRPr lang="en-US"/>
          </a:p>
        </p:txBody>
      </p:sp>
    </p:spTree>
    <p:extLst>
      <p:ext uri="{BB962C8B-B14F-4D97-AF65-F5344CB8AC3E}">
        <p14:creationId xmlns:p14="http://schemas.microsoft.com/office/powerpoint/2010/main" val="9509883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DBF0-E483-8D41-AD7C-164B70653412}"/>
              </a:ext>
            </a:extLst>
          </p:cNvPr>
          <p:cNvSpPr>
            <a:spLocks noGrp="1"/>
          </p:cNvSpPr>
          <p:nvPr>
            <p:ph type="title"/>
          </p:nvPr>
        </p:nvSpPr>
        <p:spPr/>
        <p:txBody>
          <a:bodyPr/>
          <a:lstStyle/>
          <a:p>
            <a:pPr algn="ctr"/>
            <a:r>
              <a:rPr lang="en-US" dirty="0"/>
              <a:t>Event Storming</a:t>
            </a:r>
          </a:p>
        </p:txBody>
      </p:sp>
      <p:sp>
        <p:nvSpPr>
          <p:cNvPr id="4" name="Rectangle 3">
            <a:extLst>
              <a:ext uri="{FF2B5EF4-FFF2-40B4-BE49-F238E27FC236}">
                <a16:creationId xmlns:a16="http://schemas.microsoft.com/office/drawing/2014/main" id="{C998A1AD-BDDB-414C-9657-7D3F0274E0A9}"/>
              </a:ext>
            </a:extLst>
          </p:cNvPr>
          <p:cNvSpPr/>
          <p:nvPr/>
        </p:nvSpPr>
        <p:spPr>
          <a:xfrm>
            <a:off x="603726" y="3429000"/>
            <a:ext cx="10984548" cy="369332"/>
          </a:xfrm>
          <a:prstGeom prst="rect">
            <a:avLst/>
          </a:prstGeom>
        </p:spPr>
        <p:txBody>
          <a:bodyPr wrap="square">
            <a:spAutoFit/>
          </a:bodyPr>
          <a:lstStyle/>
          <a:p>
            <a:pPr algn="ctr"/>
            <a:r>
              <a:rPr lang="en-GB" dirty="0"/>
              <a:t>Event Storming is a workshop format for quickly exploring complex business domains.</a:t>
            </a:r>
          </a:p>
        </p:txBody>
      </p:sp>
      <p:sp>
        <p:nvSpPr>
          <p:cNvPr id="3" name="Slide Number Placeholder 2">
            <a:extLst>
              <a:ext uri="{FF2B5EF4-FFF2-40B4-BE49-F238E27FC236}">
                <a16:creationId xmlns:a16="http://schemas.microsoft.com/office/drawing/2014/main" id="{21C44521-7001-324F-8FD0-F8FA757CFA51}"/>
              </a:ext>
            </a:extLst>
          </p:cNvPr>
          <p:cNvSpPr>
            <a:spLocks noGrp="1"/>
          </p:cNvSpPr>
          <p:nvPr>
            <p:ph type="sldNum" idx="12"/>
          </p:nvPr>
        </p:nvSpPr>
        <p:spPr/>
        <p:txBody>
          <a:bodyPr/>
          <a:lstStyle/>
          <a:p>
            <a:fld id="{00000000-1234-1234-1234-123412341234}" type="slidenum">
              <a:rPr lang="en-GB" smtClean="0"/>
              <a:pPr/>
              <a:t>33</a:t>
            </a:fld>
            <a:endParaRPr lang="en-GB"/>
          </a:p>
        </p:txBody>
      </p:sp>
      <p:sp>
        <p:nvSpPr>
          <p:cNvPr id="5" name="TextBox 4">
            <a:extLst>
              <a:ext uri="{FF2B5EF4-FFF2-40B4-BE49-F238E27FC236}">
                <a16:creationId xmlns:a16="http://schemas.microsoft.com/office/drawing/2014/main" id="{090C0891-5464-9136-6BC2-A28904D5B9F7}"/>
              </a:ext>
            </a:extLst>
          </p:cNvPr>
          <p:cNvSpPr txBox="1"/>
          <p:nvPr/>
        </p:nvSpPr>
        <p:spPr>
          <a:xfrm>
            <a:off x="11190868" y="257719"/>
            <a:ext cx="819483" cy="461665"/>
          </a:xfrm>
          <a:prstGeom prst="rect">
            <a:avLst/>
          </a:prstGeom>
          <a:noFill/>
        </p:spPr>
        <p:txBody>
          <a:bodyPr wrap="square" rtlCol="0">
            <a:spAutoFit/>
          </a:bodyPr>
          <a:lstStyle/>
          <a:p>
            <a:r>
              <a:rPr lang="en-US" sz="2400" dirty="0"/>
              <a:t>T:15</a:t>
            </a:r>
          </a:p>
        </p:txBody>
      </p:sp>
      <p:sp>
        <p:nvSpPr>
          <p:cNvPr id="6" name="Rectangle 5">
            <a:extLst>
              <a:ext uri="{FF2B5EF4-FFF2-40B4-BE49-F238E27FC236}">
                <a16:creationId xmlns:a16="http://schemas.microsoft.com/office/drawing/2014/main" id="{3E5F54C9-FF1A-7FDF-887D-FA06416B059D}"/>
              </a:ext>
            </a:extLst>
          </p:cNvPr>
          <p:cNvSpPr/>
          <p:nvPr/>
        </p:nvSpPr>
        <p:spPr>
          <a:xfrm>
            <a:off x="3368233" y="5294293"/>
            <a:ext cx="7928378" cy="276999"/>
          </a:xfrm>
          <a:prstGeom prst="rect">
            <a:avLst/>
          </a:prstGeom>
        </p:spPr>
        <p:txBody>
          <a:bodyPr wrap="square">
            <a:spAutoFit/>
          </a:bodyPr>
          <a:lstStyle/>
          <a:p>
            <a:pPr algn="r"/>
            <a:r>
              <a:rPr lang="en-US" sz="1200" dirty="0"/>
              <a:t>Alberto </a:t>
            </a:r>
            <a:r>
              <a:rPr lang="en-US" sz="1200" dirty="0" err="1"/>
              <a:t>Brandolini</a:t>
            </a:r>
            <a:r>
              <a:rPr lang="en-US" sz="1200" dirty="0"/>
              <a:t> - https://</a:t>
            </a:r>
            <a:r>
              <a:rPr lang="en-US" sz="1200" dirty="0" err="1"/>
              <a:t>ziobrando.blogspot.com</a:t>
            </a:r>
            <a:r>
              <a:rPr lang="en-US" sz="1200" dirty="0"/>
              <a:t>/2013/11/introducing-event-</a:t>
            </a:r>
            <a:r>
              <a:rPr lang="en-US" sz="1200" dirty="0" err="1"/>
              <a:t>storming.html</a:t>
            </a:r>
            <a:endParaRPr lang="en-US" sz="1200" dirty="0"/>
          </a:p>
        </p:txBody>
      </p:sp>
    </p:spTree>
    <p:extLst>
      <p:ext uri="{BB962C8B-B14F-4D97-AF65-F5344CB8AC3E}">
        <p14:creationId xmlns:p14="http://schemas.microsoft.com/office/powerpoint/2010/main" val="40029700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A44837-2E1E-D84D-BDA8-FFE833A5C3EA}"/>
              </a:ext>
            </a:extLst>
          </p:cNvPr>
          <p:cNvPicPr>
            <a:picLocks noChangeAspect="1"/>
          </p:cNvPicPr>
          <p:nvPr/>
        </p:nvPicPr>
        <p:blipFill>
          <a:blip r:embed="rId2"/>
          <a:stretch>
            <a:fillRect/>
          </a:stretch>
        </p:blipFill>
        <p:spPr>
          <a:xfrm>
            <a:off x="3377185" y="465883"/>
            <a:ext cx="5638547" cy="6145200"/>
          </a:xfrm>
          <a:prstGeom prst="rect">
            <a:avLst/>
          </a:prstGeom>
        </p:spPr>
      </p:pic>
      <p:sp>
        <p:nvSpPr>
          <p:cNvPr id="2" name="Slide Number Placeholder 1">
            <a:extLst>
              <a:ext uri="{FF2B5EF4-FFF2-40B4-BE49-F238E27FC236}">
                <a16:creationId xmlns:a16="http://schemas.microsoft.com/office/drawing/2014/main" id="{29A8BA2F-0614-6E43-8AB0-84790BFFABC8}"/>
              </a:ext>
            </a:extLst>
          </p:cNvPr>
          <p:cNvSpPr>
            <a:spLocks noGrp="1"/>
          </p:cNvSpPr>
          <p:nvPr>
            <p:ph type="sldNum" sz="quarter" idx="12"/>
          </p:nvPr>
        </p:nvSpPr>
        <p:spPr/>
        <p:txBody>
          <a:bodyPr/>
          <a:lstStyle/>
          <a:p>
            <a:fld id="{B9A0A49B-320C-1A4F-B83C-2E5340668522}" type="slidenum">
              <a:rPr lang="en-US" smtClean="0"/>
              <a:t>34</a:t>
            </a:fld>
            <a:endParaRPr lang="en-US"/>
          </a:p>
        </p:txBody>
      </p:sp>
    </p:spTree>
    <p:extLst>
      <p:ext uri="{BB962C8B-B14F-4D97-AF65-F5344CB8AC3E}">
        <p14:creationId xmlns:p14="http://schemas.microsoft.com/office/powerpoint/2010/main" val="38203822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66FF1-41C8-9848-8E84-FEFEB07E030A}"/>
              </a:ext>
            </a:extLst>
          </p:cNvPr>
          <p:cNvSpPr>
            <a:spLocks noGrp="1"/>
          </p:cNvSpPr>
          <p:nvPr>
            <p:ph type="title" idx="4294967295"/>
          </p:nvPr>
        </p:nvSpPr>
        <p:spPr>
          <a:xfrm>
            <a:off x="143346" y="334314"/>
            <a:ext cx="11212513" cy="531813"/>
          </a:xfrm>
        </p:spPr>
        <p:txBody>
          <a:bodyPr>
            <a:normAutofit fontScale="90000"/>
          </a:bodyPr>
          <a:lstStyle/>
          <a:p>
            <a:pPr>
              <a:buNone/>
            </a:pPr>
            <a:r>
              <a:rPr lang="en-US" dirty="0"/>
              <a:t>Event Storming modified for the Paper Workflow</a:t>
            </a:r>
          </a:p>
        </p:txBody>
      </p:sp>
      <p:sp>
        <p:nvSpPr>
          <p:cNvPr id="5" name="TextBox 4">
            <a:extLst>
              <a:ext uri="{FF2B5EF4-FFF2-40B4-BE49-F238E27FC236}">
                <a16:creationId xmlns:a16="http://schemas.microsoft.com/office/drawing/2014/main" id="{ACEC292F-5B56-5B4C-B514-94ED03C0E9FD}"/>
              </a:ext>
            </a:extLst>
          </p:cNvPr>
          <p:cNvSpPr txBox="1"/>
          <p:nvPr/>
        </p:nvSpPr>
        <p:spPr>
          <a:xfrm>
            <a:off x="928410" y="3198530"/>
            <a:ext cx="10335182"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t>Commands just kick off a workflow</a:t>
            </a:r>
          </a:p>
        </p:txBody>
      </p:sp>
      <p:sp>
        <p:nvSpPr>
          <p:cNvPr id="6" name="TextBox 5">
            <a:extLst>
              <a:ext uri="{FF2B5EF4-FFF2-40B4-BE49-F238E27FC236}">
                <a16:creationId xmlns:a16="http://schemas.microsoft.com/office/drawing/2014/main" id="{74E1A4DD-E5B9-8940-AE66-A7AF74314002}"/>
              </a:ext>
            </a:extLst>
          </p:cNvPr>
          <p:cNvSpPr txBox="1"/>
          <p:nvPr/>
        </p:nvSpPr>
        <p:spPr>
          <a:xfrm>
            <a:off x="928409" y="3880744"/>
            <a:ext cx="10335181" cy="830997"/>
          </a:xfrm>
          <a:prstGeom prst="rect">
            <a:avLst/>
          </a:prstGeom>
          <a:noFill/>
        </p:spPr>
        <p:txBody>
          <a:bodyPr wrap="square" rtlCol="0">
            <a:spAutoFit/>
          </a:bodyPr>
          <a:lstStyle/>
          <a:p>
            <a:pPr marL="380990" indent="-380990">
              <a:buFont typeface="Arial" panose="020B0604020202020204" pitchFamily="34" charset="0"/>
              <a:buChar char="•"/>
            </a:pPr>
            <a:r>
              <a:rPr lang="en-US" sz="2400" dirty="0"/>
              <a:t>Less focus on aggregates – too likely to suffer from being an entity service anyway – and more focus on a process as transforming events.</a:t>
            </a:r>
          </a:p>
        </p:txBody>
      </p:sp>
      <p:sp>
        <p:nvSpPr>
          <p:cNvPr id="7" name="Slide Number Placeholder 6">
            <a:extLst>
              <a:ext uri="{FF2B5EF4-FFF2-40B4-BE49-F238E27FC236}">
                <a16:creationId xmlns:a16="http://schemas.microsoft.com/office/drawing/2014/main" id="{1920FA54-E350-C344-A8ED-417126209E97}"/>
              </a:ext>
            </a:extLst>
          </p:cNvPr>
          <p:cNvSpPr>
            <a:spLocks noGrp="1"/>
          </p:cNvSpPr>
          <p:nvPr>
            <p:ph type="sldNum" sz="quarter" idx="12"/>
          </p:nvPr>
        </p:nvSpPr>
        <p:spPr/>
        <p:txBody>
          <a:bodyPr/>
          <a:lstStyle/>
          <a:p>
            <a:fld id="{B9A0A49B-320C-1A4F-B83C-2E5340668522}" type="slidenum">
              <a:rPr lang="en-US" smtClean="0"/>
              <a:t>35</a:t>
            </a:fld>
            <a:endParaRPr lang="en-US"/>
          </a:p>
        </p:txBody>
      </p:sp>
      <p:sp>
        <p:nvSpPr>
          <p:cNvPr id="8" name="TextBox 7">
            <a:extLst>
              <a:ext uri="{FF2B5EF4-FFF2-40B4-BE49-F238E27FC236}">
                <a16:creationId xmlns:a16="http://schemas.microsoft.com/office/drawing/2014/main" id="{DC6BAFD8-6BA9-B78A-4356-9259B879EBFD}"/>
              </a:ext>
            </a:extLst>
          </p:cNvPr>
          <p:cNvSpPr txBox="1"/>
          <p:nvPr/>
        </p:nvSpPr>
        <p:spPr>
          <a:xfrm>
            <a:off x="928409" y="1874297"/>
            <a:ext cx="10335182"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t>When Event Storming, model as though this were a pre-automation business</a:t>
            </a:r>
          </a:p>
        </p:txBody>
      </p:sp>
      <p:sp>
        <p:nvSpPr>
          <p:cNvPr id="9" name="TextBox 8">
            <a:extLst>
              <a:ext uri="{FF2B5EF4-FFF2-40B4-BE49-F238E27FC236}">
                <a16:creationId xmlns:a16="http://schemas.microsoft.com/office/drawing/2014/main" id="{62D050E0-FD81-2D52-50AB-253E3848DD7D}"/>
              </a:ext>
            </a:extLst>
          </p:cNvPr>
          <p:cNvSpPr txBox="1"/>
          <p:nvPr/>
        </p:nvSpPr>
        <p:spPr>
          <a:xfrm>
            <a:off x="928409" y="2516316"/>
            <a:ext cx="10335182"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t>An Event is just a memo in an Outbox</a:t>
            </a:r>
          </a:p>
        </p:txBody>
      </p:sp>
      <p:sp>
        <p:nvSpPr>
          <p:cNvPr id="10" name="TextBox 9">
            <a:extLst>
              <a:ext uri="{FF2B5EF4-FFF2-40B4-BE49-F238E27FC236}">
                <a16:creationId xmlns:a16="http://schemas.microsoft.com/office/drawing/2014/main" id="{92B1DAC2-26CB-522A-AF95-892A51C0185F}"/>
              </a:ext>
            </a:extLst>
          </p:cNvPr>
          <p:cNvSpPr txBox="1"/>
          <p:nvPr/>
        </p:nvSpPr>
        <p:spPr>
          <a:xfrm>
            <a:off x="928408" y="4783507"/>
            <a:ext cx="10335181"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t>Views represent the catalogues, reference manuals, directories etc.</a:t>
            </a:r>
          </a:p>
        </p:txBody>
      </p:sp>
      <p:sp>
        <p:nvSpPr>
          <p:cNvPr id="11" name="TextBox 10">
            <a:extLst>
              <a:ext uri="{FF2B5EF4-FFF2-40B4-BE49-F238E27FC236}">
                <a16:creationId xmlns:a16="http://schemas.microsoft.com/office/drawing/2014/main" id="{3A6968E6-A2B3-C240-C179-CE4010363C99}"/>
              </a:ext>
            </a:extLst>
          </p:cNvPr>
          <p:cNvSpPr txBox="1"/>
          <p:nvPr/>
        </p:nvSpPr>
        <p:spPr>
          <a:xfrm>
            <a:off x="928407" y="5361254"/>
            <a:ext cx="10335181"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t>It stops us focusing on the technology used to deliver the domain</a:t>
            </a:r>
          </a:p>
        </p:txBody>
      </p:sp>
    </p:spTree>
    <p:extLst>
      <p:ext uri="{BB962C8B-B14F-4D97-AF65-F5344CB8AC3E}">
        <p14:creationId xmlns:p14="http://schemas.microsoft.com/office/powerpoint/2010/main" val="3661659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0" grpId="0"/>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5AB57D-3253-104C-8618-D90F143F13CB}"/>
              </a:ext>
            </a:extLst>
          </p:cNvPr>
          <p:cNvPicPr>
            <a:picLocks noChangeAspect="1"/>
          </p:cNvPicPr>
          <p:nvPr/>
        </p:nvPicPr>
        <p:blipFill>
          <a:blip r:embed="rId3"/>
          <a:stretch>
            <a:fillRect/>
          </a:stretch>
        </p:blipFill>
        <p:spPr>
          <a:xfrm>
            <a:off x="1661812" y="296592"/>
            <a:ext cx="8868376" cy="6264816"/>
          </a:xfrm>
          <a:prstGeom prst="rect">
            <a:avLst/>
          </a:prstGeom>
        </p:spPr>
      </p:pic>
      <p:sp>
        <p:nvSpPr>
          <p:cNvPr id="2" name="Slide Number Placeholder 1">
            <a:extLst>
              <a:ext uri="{FF2B5EF4-FFF2-40B4-BE49-F238E27FC236}">
                <a16:creationId xmlns:a16="http://schemas.microsoft.com/office/drawing/2014/main" id="{75C51321-F7E4-8741-8550-10C0FFF6AF68}"/>
              </a:ext>
            </a:extLst>
          </p:cNvPr>
          <p:cNvSpPr>
            <a:spLocks noGrp="1"/>
          </p:cNvSpPr>
          <p:nvPr>
            <p:ph type="sldNum" sz="quarter" idx="12"/>
          </p:nvPr>
        </p:nvSpPr>
        <p:spPr/>
        <p:txBody>
          <a:bodyPr/>
          <a:lstStyle/>
          <a:p>
            <a:fld id="{B9A0A49B-320C-1A4F-B83C-2E5340668522}" type="slidenum">
              <a:rPr lang="en-US" smtClean="0"/>
              <a:t>36</a:t>
            </a:fld>
            <a:endParaRPr lang="en-US"/>
          </a:p>
        </p:txBody>
      </p:sp>
    </p:spTree>
    <p:extLst>
      <p:ext uri="{BB962C8B-B14F-4D97-AF65-F5344CB8AC3E}">
        <p14:creationId xmlns:p14="http://schemas.microsoft.com/office/powerpoint/2010/main" val="581777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DF9714-823A-6547-994B-A551B3F71A0E}"/>
              </a:ext>
            </a:extLst>
          </p:cNvPr>
          <p:cNvPicPr>
            <a:picLocks noChangeAspect="1"/>
          </p:cNvPicPr>
          <p:nvPr/>
        </p:nvPicPr>
        <p:blipFill>
          <a:blip r:embed="rId2"/>
          <a:stretch>
            <a:fillRect/>
          </a:stretch>
        </p:blipFill>
        <p:spPr>
          <a:xfrm>
            <a:off x="1524000" y="169334"/>
            <a:ext cx="9144000" cy="6519333"/>
          </a:xfrm>
          <a:prstGeom prst="rect">
            <a:avLst/>
          </a:prstGeom>
        </p:spPr>
      </p:pic>
      <p:sp>
        <p:nvSpPr>
          <p:cNvPr id="2" name="Slide Number Placeholder 1">
            <a:extLst>
              <a:ext uri="{FF2B5EF4-FFF2-40B4-BE49-F238E27FC236}">
                <a16:creationId xmlns:a16="http://schemas.microsoft.com/office/drawing/2014/main" id="{39241414-3C3E-3742-BB44-E6C5D8A49AEA}"/>
              </a:ext>
            </a:extLst>
          </p:cNvPr>
          <p:cNvSpPr>
            <a:spLocks noGrp="1"/>
          </p:cNvSpPr>
          <p:nvPr>
            <p:ph type="sldNum" sz="quarter" idx="12"/>
          </p:nvPr>
        </p:nvSpPr>
        <p:spPr/>
        <p:txBody>
          <a:bodyPr/>
          <a:lstStyle/>
          <a:p>
            <a:fld id="{B9A0A49B-320C-1A4F-B83C-2E5340668522}" type="slidenum">
              <a:rPr lang="en-US" smtClean="0"/>
              <a:t>37</a:t>
            </a:fld>
            <a:endParaRPr lang="en-US"/>
          </a:p>
        </p:txBody>
      </p:sp>
    </p:spTree>
    <p:extLst>
      <p:ext uri="{BB962C8B-B14F-4D97-AF65-F5344CB8AC3E}">
        <p14:creationId xmlns:p14="http://schemas.microsoft.com/office/powerpoint/2010/main" val="27273900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348E0F-DBAE-9243-8989-74EEBD5AAF65}"/>
              </a:ext>
            </a:extLst>
          </p:cNvPr>
          <p:cNvPicPr>
            <a:picLocks noChangeAspect="1"/>
          </p:cNvPicPr>
          <p:nvPr/>
        </p:nvPicPr>
        <p:blipFill>
          <a:blip r:embed="rId2"/>
          <a:stretch>
            <a:fillRect/>
          </a:stretch>
        </p:blipFill>
        <p:spPr>
          <a:xfrm>
            <a:off x="1578819" y="305886"/>
            <a:ext cx="8842063" cy="6246228"/>
          </a:xfrm>
          <a:prstGeom prst="rect">
            <a:avLst/>
          </a:prstGeom>
        </p:spPr>
      </p:pic>
      <p:sp>
        <p:nvSpPr>
          <p:cNvPr id="2" name="Slide Number Placeholder 1">
            <a:extLst>
              <a:ext uri="{FF2B5EF4-FFF2-40B4-BE49-F238E27FC236}">
                <a16:creationId xmlns:a16="http://schemas.microsoft.com/office/drawing/2014/main" id="{F9D288DE-26C4-3F45-BBCE-40243658C01C}"/>
              </a:ext>
            </a:extLst>
          </p:cNvPr>
          <p:cNvSpPr>
            <a:spLocks noGrp="1"/>
          </p:cNvSpPr>
          <p:nvPr>
            <p:ph type="sldNum" sz="quarter" idx="12"/>
          </p:nvPr>
        </p:nvSpPr>
        <p:spPr/>
        <p:txBody>
          <a:bodyPr/>
          <a:lstStyle/>
          <a:p>
            <a:fld id="{B9A0A49B-320C-1A4F-B83C-2E5340668522}" type="slidenum">
              <a:rPr lang="en-US" smtClean="0"/>
              <a:t>38</a:t>
            </a:fld>
            <a:endParaRPr lang="en-US"/>
          </a:p>
        </p:txBody>
      </p:sp>
    </p:spTree>
    <p:extLst>
      <p:ext uri="{BB962C8B-B14F-4D97-AF65-F5344CB8AC3E}">
        <p14:creationId xmlns:p14="http://schemas.microsoft.com/office/powerpoint/2010/main" val="24738102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270640-CBFD-9F4E-BEF8-E6F376CC2901}"/>
              </a:ext>
            </a:extLst>
          </p:cNvPr>
          <p:cNvPicPr>
            <a:picLocks noChangeAspect="1"/>
          </p:cNvPicPr>
          <p:nvPr/>
        </p:nvPicPr>
        <p:blipFill>
          <a:blip r:embed="rId2"/>
          <a:stretch>
            <a:fillRect/>
          </a:stretch>
        </p:blipFill>
        <p:spPr>
          <a:xfrm>
            <a:off x="1481667" y="169334"/>
            <a:ext cx="9228667" cy="6519333"/>
          </a:xfrm>
          <a:prstGeom prst="rect">
            <a:avLst/>
          </a:prstGeom>
        </p:spPr>
      </p:pic>
      <p:sp>
        <p:nvSpPr>
          <p:cNvPr id="2" name="Slide Number Placeholder 1">
            <a:extLst>
              <a:ext uri="{FF2B5EF4-FFF2-40B4-BE49-F238E27FC236}">
                <a16:creationId xmlns:a16="http://schemas.microsoft.com/office/drawing/2014/main" id="{15D51C28-B38A-2743-8148-9E278D5AAB6D}"/>
              </a:ext>
            </a:extLst>
          </p:cNvPr>
          <p:cNvSpPr>
            <a:spLocks noGrp="1"/>
          </p:cNvSpPr>
          <p:nvPr>
            <p:ph type="sldNum" sz="quarter" idx="12"/>
          </p:nvPr>
        </p:nvSpPr>
        <p:spPr/>
        <p:txBody>
          <a:bodyPr/>
          <a:lstStyle/>
          <a:p>
            <a:fld id="{B9A0A49B-320C-1A4F-B83C-2E5340668522}" type="slidenum">
              <a:rPr lang="en-US" smtClean="0"/>
              <a:t>39</a:t>
            </a:fld>
            <a:endParaRPr lang="en-US"/>
          </a:p>
        </p:txBody>
      </p:sp>
    </p:spTree>
    <p:extLst>
      <p:ext uri="{BB962C8B-B14F-4D97-AF65-F5344CB8AC3E}">
        <p14:creationId xmlns:p14="http://schemas.microsoft.com/office/powerpoint/2010/main" val="2874587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18C29-BC6B-0348-8796-92BDDBB9684C}"/>
              </a:ext>
            </a:extLst>
          </p:cNvPr>
          <p:cNvSpPr>
            <a:spLocks noGrp="1"/>
          </p:cNvSpPr>
          <p:nvPr>
            <p:ph type="title" idx="4294967295"/>
          </p:nvPr>
        </p:nvSpPr>
        <p:spPr>
          <a:xfrm>
            <a:off x="111211" y="296648"/>
            <a:ext cx="11212513" cy="519113"/>
          </a:xfrm>
        </p:spPr>
        <p:txBody>
          <a:bodyPr>
            <a:normAutofit fontScale="90000"/>
          </a:bodyPr>
          <a:lstStyle/>
          <a:p>
            <a:pPr>
              <a:buNone/>
            </a:pPr>
            <a:r>
              <a:rPr lang="en-US" dirty="0"/>
              <a:t>Agenda</a:t>
            </a:r>
          </a:p>
        </p:txBody>
      </p:sp>
      <p:sp>
        <p:nvSpPr>
          <p:cNvPr id="3" name="TextBox 2">
            <a:extLst>
              <a:ext uri="{FF2B5EF4-FFF2-40B4-BE49-F238E27FC236}">
                <a16:creationId xmlns:a16="http://schemas.microsoft.com/office/drawing/2014/main" id="{0E0E21EF-0FA4-6B4D-8ABA-1C9C5A548486}"/>
              </a:ext>
            </a:extLst>
          </p:cNvPr>
          <p:cNvSpPr txBox="1"/>
          <p:nvPr/>
        </p:nvSpPr>
        <p:spPr>
          <a:xfrm>
            <a:off x="969775" y="2904373"/>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t>Paper Workflows</a:t>
            </a:r>
          </a:p>
        </p:txBody>
      </p:sp>
      <p:sp>
        <p:nvSpPr>
          <p:cNvPr id="4" name="TextBox 3">
            <a:extLst>
              <a:ext uri="{FF2B5EF4-FFF2-40B4-BE49-F238E27FC236}">
                <a16:creationId xmlns:a16="http://schemas.microsoft.com/office/drawing/2014/main" id="{2388BF29-EA61-024A-8322-1C1A0D1EA767}"/>
              </a:ext>
            </a:extLst>
          </p:cNvPr>
          <p:cNvSpPr txBox="1"/>
          <p:nvPr/>
        </p:nvSpPr>
        <p:spPr>
          <a:xfrm>
            <a:off x="969775" y="3531920"/>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t>Event Storming</a:t>
            </a:r>
          </a:p>
        </p:txBody>
      </p:sp>
      <p:sp>
        <p:nvSpPr>
          <p:cNvPr id="5" name="TextBox 4">
            <a:extLst>
              <a:ext uri="{FF2B5EF4-FFF2-40B4-BE49-F238E27FC236}">
                <a16:creationId xmlns:a16="http://schemas.microsoft.com/office/drawing/2014/main" id="{507E5ABB-989E-EA43-941D-475DF07A0417}"/>
              </a:ext>
            </a:extLst>
          </p:cNvPr>
          <p:cNvSpPr txBox="1"/>
          <p:nvPr/>
        </p:nvSpPr>
        <p:spPr>
          <a:xfrm>
            <a:off x="969775" y="4133238"/>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t>Hustle and Flow</a:t>
            </a:r>
          </a:p>
        </p:txBody>
      </p:sp>
      <p:sp>
        <p:nvSpPr>
          <p:cNvPr id="6" name="TextBox 5">
            <a:extLst>
              <a:ext uri="{FF2B5EF4-FFF2-40B4-BE49-F238E27FC236}">
                <a16:creationId xmlns:a16="http://schemas.microsoft.com/office/drawing/2014/main" id="{C53F935F-51EB-354F-B40D-377FD3A432B8}"/>
              </a:ext>
            </a:extLst>
          </p:cNvPr>
          <p:cNvSpPr txBox="1"/>
          <p:nvPr/>
        </p:nvSpPr>
        <p:spPr>
          <a:xfrm>
            <a:off x="969779" y="1765379"/>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t>Conversations</a:t>
            </a:r>
          </a:p>
        </p:txBody>
      </p:sp>
      <p:sp>
        <p:nvSpPr>
          <p:cNvPr id="7" name="Slide Number Placeholder 6">
            <a:extLst>
              <a:ext uri="{FF2B5EF4-FFF2-40B4-BE49-F238E27FC236}">
                <a16:creationId xmlns:a16="http://schemas.microsoft.com/office/drawing/2014/main" id="{F4589A80-148E-E84C-B62A-997D07CD0473}"/>
              </a:ext>
            </a:extLst>
          </p:cNvPr>
          <p:cNvSpPr>
            <a:spLocks noGrp="1"/>
          </p:cNvSpPr>
          <p:nvPr>
            <p:ph type="sldNum" sz="quarter" idx="12"/>
          </p:nvPr>
        </p:nvSpPr>
        <p:spPr/>
        <p:txBody>
          <a:bodyPr/>
          <a:lstStyle/>
          <a:p>
            <a:fld id="{B9A0A49B-320C-1A4F-B83C-2E5340668522}" type="slidenum">
              <a:rPr lang="en-US" smtClean="0"/>
              <a:t>4</a:t>
            </a:fld>
            <a:endParaRPr lang="en-US"/>
          </a:p>
        </p:txBody>
      </p:sp>
      <p:sp>
        <p:nvSpPr>
          <p:cNvPr id="8" name="TextBox 7">
            <a:extLst>
              <a:ext uri="{FF2B5EF4-FFF2-40B4-BE49-F238E27FC236}">
                <a16:creationId xmlns:a16="http://schemas.microsoft.com/office/drawing/2014/main" id="{A5B2078F-EA43-4E51-1CCD-FA4FF871512A}"/>
              </a:ext>
            </a:extLst>
          </p:cNvPr>
          <p:cNvSpPr txBox="1"/>
          <p:nvPr/>
        </p:nvSpPr>
        <p:spPr>
          <a:xfrm>
            <a:off x="969776" y="2314038"/>
            <a:ext cx="8955419" cy="461665"/>
          </a:xfrm>
          <a:prstGeom prst="rect">
            <a:avLst/>
          </a:prstGeom>
          <a:noFill/>
        </p:spPr>
        <p:txBody>
          <a:bodyPr wrap="square" rtlCol="0">
            <a:spAutoFit/>
          </a:bodyPr>
          <a:lstStyle/>
          <a:p>
            <a:pPr marL="380990" indent="-380990">
              <a:buFont typeface="Arial" panose="020B0604020202020204" pitchFamily="34" charset="0"/>
              <a:buChar char="•"/>
            </a:pPr>
            <a:r>
              <a:rPr lang="en-US" sz="2400" dirty="0"/>
              <a:t>Model Processes not Entities</a:t>
            </a:r>
          </a:p>
        </p:txBody>
      </p:sp>
    </p:spTree>
    <p:extLst>
      <p:ext uri="{BB962C8B-B14F-4D97-AF65-F5344CB8AC3E}">
        <p14:creationId xmlns:p14="http://schemas.microsoft.com/office/powerpoint/2010/main" val="19862076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8074797-D2D8-A946-A636-8DC4A93BA9BC}"/>
              </a:ext>
            </a:extLst>
          </p:cNvPr>
          <p:cNvPicPr>
            <a:picLocks noChangeAspect="1"/>
          </p:cNvPicPr>
          <p:nvPr/>
        </p:nvPicPr>
        <p:blipFill>
          <a:blip r:embed="rId2"/>
          <a:stretch>
            <a:fillRect/>
          </a:stretch>
        </p:blipFill>
        <p:spPr>
          <a:xfrm>
            <a:off x="1481667" y="169334"/>
            <a:ext cx="9228667" cy="6519333"/>
          </a:xfrm>
          <a:prstGeom prst="rect">
            <a:avLst/>
          </a:prstGeom>
        </p:spPr>
      </p:pic>
      <p:sp>
        <p:nvSpPr>
          <p:cNvPr id="2" name="Slide Number Placeholder 1">
            <a:extLst>
              <a:ext uri="{FF2B5EF4-FFF2-40B4-BE49-F238E27FC236}">
                <a16:creationId xmlns:a16="http://schemas.microsoft.com/office/drawing/2014/main" id="{86C09DFB-E563-9D4A-B339-6525FB5A3D4A}"/>
              </a:ext>
            </a:extLst>
          </p:cNvPr>
          <p:cNvSpPr>
            <a:spLocks noGrp="1"/>
          </p:cNvSpPr>
          <p:nvPr>
            <p:ph type="sldNum" sz="quarter" idx="12"/>
          </p:nvPr>
        </p:nvSpPr>
        <p:spPr/>
        <p:txBody>
          <a:bodyPr/>
          <a:lstStyle/>
          <a:p>
            <a:fld id="{B9A0A49B-320C-1A4F-B83C-2E5340668522}" type="slidenum">
              <a:rPr lang="en-US" smtClean="0"/>
              <a:t>40</a:t>
            </a:fld>
            <a:endParaRPr lang="en-US"/>
          </a:p>
        </p:txBody>
      </p:sp>
    </p:spTree>
    <p:extLst>
      <p:ext uri="{BB962C8B-B14F-4D97-AF65-F5344CB8AC3E}">
        <p14:creationId xmlns:p14="http://schemas.microsoft.com/office/powerpoint/2010/main" val="31977178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8E4DF7-3094-2C47-A856-AE5F023B18E0}"/>
              </a:ext>
            </a:extLst>
          </p:cNvPr>
          <p:cNvPicPr>
            <a:picLocks noChangeAspect="1"/>
          </p:cNvPicPr>
          <p:nvPr/>
        </p:nvPicPr>
        <p:blipFill>
          <a:blip r:embed="rId2"/>
          <a:stretch>
            <a:fillRect/>
          </a:stretch>
        </p:blipFill>
        <p:spPr>
          <a:xfrm>
            <a:off x="1481667" y="169334"/>
            <a:ext cx="9228667" cy="6519333"/>
          </a:xfrm>
          <a:prstGeom prst="rect">
            <a:avLst/>
          </a:prstGeom>
        </p:spPr>
      </p:pic>
      <p:sp>
        <p:nvSpPr>
          <p:cNvPr id="2" name="Slide Number Placeholder 1">
            <a:extLst>
              <a:ext uri="{FF2B5EF4-FFF2-40B4-BE49-F238E27FC236}">
                <a16:creationId xmlns:a16="http://schemas.microsoft.com/office/drawing/2014/main" id="{1FD10970-9B22-994C-B860-7FCDAD594F14}"/>
              </a:ext>
            </a:extLst>
          </p:cNvPr>
          <p:cNvSpPr>
            <a:spLocks noGrp="1"/>
          </p:cNvSpPr>
          <p:nvPr>
            <p:ph type="sldNum" sz="quarter" idx="12"/>
          </p:nvPr>
        </p:nvSpPr>
        <p:spPr/>
        <p:txBody>
          <a:bodyPr/>
          <a:lstStyle/>
          <a:p>
            <a:fld id="{B9A0A49B-320C-1A4F-B83C-2E5340668522}" type="slidenum">
              <a:rPr lang="en-US" smtClean="0"/>
              <a:t>41</a:t>
            </a:fld>
            <a:endParaRPr lang="en-US"/>
          </a:p>
        </p:txBody>
      </p:sp>
    </p:spTree>
    <p:extLst>
      <p:ext uri="{BB962C8B-B14F-4D97-AF65-F5344CB8AC3E}">
        <p14:creationId xmlns:p14="http://schemas.microsoft.com/office/powerpoint/2010/main" val="15236278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B95C17-7A56-DD47-B3AC-0A6242AAF5AF}"/>
              </a:ext>
            </a:extLst>
          </p:cNvPr>
          <p:cNvPicPr>
            <a:picLocks noChangeAspect="1"/>
          </p:cNvPicPr>
          <p:nvPr/>
        </p:nvPicPr>
        <p:blipFill>
          <a:blip r:embed="rId2"/>
          <a:stretch>
            <a:fillRect/>
          </a:stretch>
        </p:blipFill>
        <p:spPr>
          <a:xfrm>
            <a:off x="1481667" y="169334"/>
            <a:ext cx="9228667" cy="6519333"/>
          </a:xfrm>
          <a:prstGeom prst="rect">
            <a:avLst/>
          </a:prstGeom>
        </p:spPr>
      </p:pic>
      <p:sp>
        <p:nvSpPr>
          <p:cNvPr id="2" name="Slide Number Placeholder 1">
            <a:extLst>
              <a:ext uri="{FF2B5EF4-FFF2-40B4-BE49-F238E27FC236}">
                <a16:creationId xmlns:a16="http://schemas.microsoft.com/office/drawing/2014/main" id="{12FA3123-B85E-5A42-9E1D-AC0D78782DDB}"/>
              </a:ext>
            </a:extLst>
          </p:cNvPr>
          <p:cNvSpPr>
            <a:spLocks noGrp="1"/>
          </p:cNvSpPr>
          <p:nvPr>
            <p:ph type="sldNum" sz="quarter" idx="12"/>
          </p:nvPr>
        </p:nvSpPr>
        <p:spPr/>
        <p:txBody>
          <a:bodyPr/>
          <a:lstStyle/>
          <a:p>
            <a:fld id="{B9A0A49B-320C-1A4F-B83C-2E5340668522}" type="slidenum">
              <a:rPr lang="en-US" smtClean="0"/>
              <a:t>42</a:t>
            </a:fld>
            <a:endParaRPr lang="en-US"/>
          </a:p>
        </p:txBody>
      </p:sp>
    </p:spTree>
    <p:extLst>
      <p:ext uri="{BB962C8B-B14F-4D97-AF65-F5344CB8AC3E}">
        <p14:creationId xmlns:p14="http://schemas.microsoft.com/office/powerpoint/2010/main" val="32617032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E46053-8274-D14F-96C3-6FDF89570945}"/>
              </a:ext>
            </a:extLst>
          </p:cNvPr>
          <p:cNvPicPr>
            <a:picLocks noChangeAspect="1"/>
          </p:cNvPicPr>
          <p:nvPr/>
        </p:nvPicPr>
        <p:blipFill>
          <a:blip r:embed="rId2"/>
          <a:stretch>
            <a:fillRect/>
          </a:stretch>
        </p:blipFill>
        <p:spPr>
          <a:xfrm>
            <a:off x="1157436" y="169334"/>
            <a:ext cx="9245600" cy="6519333"/>
          </a:xfrm>
          <a:prstGeom prst="rect">
            <a:avLst/>
          </a:prstGeom>
        </p:spPr>
      </p:pic>
      <p:sp>
        <p:nvSpPr>
          <p:cNvPr id="2" name="Slide Number Placeholder 1">
            <a:extLst>
              <a:ext uri="{FF2B5EF4-FFF2-40B4-BE49-F238E27FC236}">
                <a16:creationId xmlns:a16="http://schemas.microsoft.com/office/drawing/2014/main" id="{C58AB0BD-85F6-8347-8CEF-955E731D9AF7}"/>
              </a:ext>
            </a:extLst>
          </p:cNvPr>
          <p:cNvSpPr>
            <a:spLocks noGrp="1"/>
          </p:cNvSpPr>
          <p:nvPr>
            <p:ph type="sldNum" sz="quarter" idx="12"/>
          </p:nvPr>
        </p:nvSpPr>
        <p:spPr/>
        <p:txBody>
          <a:bodyPr/>
          <a:lstStyle/>
          <a:p>
            <a:fld id="{B9A0A49B-320C-1A4F-B83C-2E5340668522}" type="slidenum">
              <a:rPr lang="en-US" smtClean="0"/>
              <a:t>43</a:t>
            </a:fld>
            <a:endParaRPr lang="en-US"/>
          </a:p>
        </p:txBody>
      </p:sp>
    </p:spTree>
    <p:extLst>
      <p:ext uri="{BB962C8B-B14F-4D97-AF65-F5344CB8AC3E}">
        <p14:creationId xmlns:p14="http://schemas.microsoft.com/office/powerpoint/2010/main" val="38177283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title" idx="4294967295"/>
          </p:nvPr>
        </p:nvSpPr>
        <p:spPr>
          <a:xfrm>
            <a:off x="0" y="3521075"/>
            <a:ext cx="11342688" cy="503238"/>
          </a:xfrm>
          <a:prstGeom prst="rect">
            <a:avLst/>
          </a:prstGeom>
        </p:spPr>
        <p:txBody>
          <a:bodyPr spcFirstLastPara="1" vert="horz" wrap="square" lIns="0" tIns="0" rIns="0" bIns="0" rtlCol="0" anchor="t" anchorCtr="0">
            <a:noAutofit/>
          </a:bodyPr>
          <a:lstStyle/>
          <a:p>
            <a:pPr algn="ctr">
              <a:buNone/>
            </a:pPr>
            <a:r>
              <a:rPr lang="en-GB" sz="1867" dirty="0"/>
              <a:t>“I’m in these heels every day and you never seen me fall down once!” – Nola, Hustle and Flow</a:t>
            </a:r>
            <a:endParaRPr sz="1867" dirty="0"/>
          </a:p>
        </p:txBody>
      </p:sp>
      <p:sp>
        <p:nvSpPr>
          <p:cNvPr id="63" name="Google Shape;63;p13"/>
          <p:cNvSpPr txBox="1">
            <a:spLocks noGrp="1"/>
          </p:cNvSpPr>
          <p:nvPr>
            <p:ph type="title" idx="4294967295"/>
          </p:nvPr>
        </p:nvSpPr>
        <p:spPr>
          <a:xfrm>
            <a:off x="849313" y="2747963"/>
            <a:ext cx="11342687" cy="681037"/>
          </a:xfrm>
          <a:prstGeom prst="rect">
            <a:avLst/>
          </a:prstGeom>
        </p:spPr>
        <p:txBody>
          <a:bodyPr spcFirstLastPara="1" vert="horz" wrap="square" lIns="0" tIns="0" rIns="0" bIns="0" rtlCol="0" anchor="t" anchorCtr="0">
            <a:noAutofit/>
          </a:bodyPr>
          <a:lstStyle/>
          <a:p>
            <a:pPr algn="ctr">
              <a:buNone/>
            </a:pPr>
            <a:r>
              <a:rPr lang="en-GB" dirty="0"/>
              <a:t>Hustle and Flow</a:t>
            </a:r>
            <a:endParaRPr dirty="0"/>
          </a:p>
        </p:txBody>
      </p:sp>
      <p:sp>
        <p:nvSpPr>
          <p:cNvPr id="2" name="TextBox 1">
            <a:extLst>
              <a:ext uri="{FF2B5EF4-FFF2-40B4-BE49-F238E27FC236}">
                <a16:creationId xmlns:a16="http://schemas.microsoft.com/office/drawing/2014/main" id="{98A6A3A5-7CCC-B64E-9B54-584A31A200E7}"/>
              </a:ext>
            </a:extLst>
          </p:cNvPr>
          <p:cNvSpPr txBox="1"/>
          <p:nvPr/>
        </p:nvSpPr>
        <p:spPr>
          <a:xfrm>
            <a:off x="11190868" y="257719"/>
            <a:ext cx="819483" cy="461665"/>
          </a:xfrm>
          <a:prstGeom prst="rect">
            <a:avLst/>
          </a:prstGeom>
          <a:noFill/>
        </p:spPr>
        <p:txBody>
          <a:bodyPr wrap="square" rtlCol="0">
            <a:spAutoFit/>
          </a:bodyPr>
          <a:lstStyle/>
          <a:p>
            <a:r>
              <a:rPr lang="en-US" sz="2400" dirty="0"/>
              <a:t>T:10</a:t>
            </a:r>
          </a:p>
        </p:txBody>
      </p:sp>
      <p:sp>
        <p:nvSpPr>
          <p:cNvPr id="3" name="Slide Number Placeholder 2">
            <a:extLst>
              <a:ext uri="{FF2B5EF4-FFF2-40B4-BE49-F238E27FC236}">
                <a16:creationId xmlns:a16="http://schemas.microsoft.com/office/drawing/2014/main" id="{DCE3A3B8-605C-2F41-9B6A-25C222023D2D}"/>
              </a:ext>
            </a:extLst>
          </p:cNvPr>
          <p:cNvSpPr>
            <a:spLocks noGrp="1"/>
          </p:cNvSpPr>
          <p:nvPr>
            <p:ph type="sldNum" sz="quarter" idx="12"/>
          </p:nvPr>
        </p:nvSpPr>
        <p:spPr/>
        <p:txBody>
          <a:bodyPr/>
          <a:lstStyle/>
          <a:p>
            <a:fld id="{B9A0A49B-320C-1A4F-B83C-2E5340668522}" type="slidenum">
              <a:rPr lang="en-US" smtClean="0"/>
              <a:t>44</a:t>
            </a:fld>
            <a:endParaRPr lang="en-US"/>
          </a:p>
        </p:txBody>
      </p:sp>
    </p:spTree>
    <p:extLst>
      <p:ext uri="{BB962C8B-B14F-4D97-AF65-F5344CB8AC3E}">
        <p14:creationId xmlns:p14="http://schemas.microsoft.com/office/powerpoint/2010/main" val="33249795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FE110E-2203-5146-8FF3-989293CE11A1}"/>
              </a:ext>
            </a:extLst>
          </p:cNvPr>
          <p:cNvPicPr>
            <a:picLocks noChangeAspect="1"/>
          </p:cNvPicPr>
          <p:nvPr/>
        </p:nvPicPr>
        <p:blipFill>
          <a:blip r:embed="rId2"/>
          <a:stretch>
            <a:fillRect/>
          </a:stretch>
        </p:blipFill>
        <p:spPr>
          <a:xfrm>
            <a:off x="1950721" y="587945"/>
            <a:ext cx="5339999" cy="4007220"/>
          </a:xfrm>
          <a:prstGeom prst="rect">
            <a:avLst/>
          </a:prstGeom>
        </p:spPr>
      </p:pic>
      <p:sp>
        <p:nvSpPr>
          <p:cNvPr id="2" name="Slide Number Placeholder 1">
            <a:extLst>
              <a:ext uri="{FF2B5EF4-FFF2-40B4-BE49-F238E27FC236}">
                <a16:creationId xmlns:a16="http://schemas.microsoft.com/office/drawing/2014/main" id="{F28A470C-2E0C-2D4E-BC52-C12A2D56CB41}"/>
              </a:ext>
            </a:extLst>
          </p:cNvPr>
          <p:cNvSpPr>
            <a:spLocks noGrp="1"/>
          </p:cNvSpPr>
          <p:nvPr>
            <p:ph type="sldNum" sz="quarter" idx="12"/>
          </p:nvPr>
        </p:nvSpPr>
        <p:spPr/>
        <p:txBody>
          <a:bodyPr/>
          <a:lstStyle/>
          <a:p>
            <a:fld id="{B9A0A49B-320C-1A4F-B83C-2E5340668522}" type="slidenum">
              <a:rPr lang="en-US" smtClean="0"/>
              <a:t>45</a:t>
            </a:fld>
            <a:endParaRPr lang="en-US"/>
          </a:p>
        </p:txBody>
      </p:sp>
    </p:spTree>
    <p:extLst>
      <p:ext uri="{BB962C8B-B14F-4D97-AF65-F5344CB8AC3E}">
        <p14:creationId xmlns:p14="http://schemas.microsoft.com/office/powerpoint/2010/main" val="9910274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740223-DD7E-2042-9A9E-299D8DFFB3C7}"/>
              </a:ext>
            </a:extLst>
          </p:cNvPr>
          <p:cNvPicPr>
            <a:picLocks noChangeAspect="1"/>
          </p:cNvPicPr>
          <p:nvPr/>
        </p:nvPicPr>
        <p:blipFill>
          <a:blip r:embed="rId2"/>
          <a:stretch>
            <a:fillRect/>
          </a:stretch>
        </p:blipFill>
        <p:spPr>
          <a:xfrm>
            <a:off x="1603889" y="363941"/>
            <a:ext cx="8984223" cy="6130119"/>
          </a:xfrm>
          <a:prstGeom prst="rect">
            <a:avLst/>
          </a:prstGeom>
        </p:spPr>
      </p:pic>
      <p:sp>
        <p:nvSpPr>
          <p:cNvPr id="2" name="Slide Number Placeholder 1">
            <a:extLst>
              <a:ext uri="{FF2B5EF4-FFF2-40B4-BE49-F238E27FC236}">
                <a16:creationId xmlns:a16="http://schemas.microsoft.com/office/drawing/2014/main" id="{C3287F68-0177-1346-B67B-222FDAE3EFFE}"/>
              </a:ext>
            </a:extLst>
          </p:cNvPr>
          <p:cNvSpPr>
            <a:spLocks noGrp="1"/>
          </p:cNvSpPr>
          <p:nvPr>
            <p:ph type="sldNum" sz="quarter" idx="12"/>
          </p:nvPr>
        </p:nvSpPr>
        <p:spPr/>
        <p:txBody>
          <a:bodyPr/>
          <a:lstStyle/>
          <a:p>
            <a:fld id="{B9A0A49B-320C-1A4F-B83C-2E5340668522}" type="slidenum">
              <a:rPr lang="en-US" smtClean="0"/>
              <a:t>46</a:t>
            </a:fld>
            <a:endParaRPr lang="en-US"/>
          </a:p>
        </p:txBody>
      </p:sp>
    </p:spTree>
    <p:extLst>
      <p:ext uri="{BB962C8B-B14F-4D97-AF65-F5344CB8AC3E}">
        <p14:creationId xmlns:p14="http://schemas.microsoft.com/office/powerpoint/2010/main" val="17159699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6480593-C13E-CD4C-A482-7CA85A1969EE}"/>
              </a:ext>
            </a:extLst>
          </p:cNvPr>
          <p:cNvPicPr>
            <a:picLocks noChangeAspect="1"/>
          </p:cNvPicPr>
          <p:nvPr/>
        </p:nvPicPr>
        <p:blipFill>
          <a:blip r:embed="rId2"/>
          <a:stretch>
            <a:fillRect/>
          </a:stretch>
        </p:blipFill>
        <p:spPr>
          <a:xfrm>
            <a:off x="1546747" y="239701"/>
            <a:ext cx="8698799" cy="5781236"/>
          </a:xfrm>
          <a:prstGeom prst="rect">
            <a:avLst/>
          </a:prstGeom>
        </p:spPr>
      </p:pic>
      <p:sp>
        <p:nvSpPr>
          <p:cNvPr id="13" name="Rectangle 12">
            <a:extLst>
              <a:ext uri="{FF2B5EF4-FFF2-40B4-BE49-F238E27FC236}">
                <a16:creationId xmlns:a16="http://schemas.microsoft.com/office/drawing/2014/main" id="{A2E32E8E-2074-D341-9053-D49F2CFBDBF4}"/>
              </a:ext>
            </a:extLst>
          </p:cNvPr>
          <p:cNvSpPr/>
          <p:nvPr/>
        </p:nvSpPr>
        <p:spPr>
          <a:xfrm>
            <a:off x="4957249" y="239701"/>
            <a:ext cx="5288296" cy="2164833"/>
          </a:xfrm>
          <a:prstGeom prst="rect">
            <a:avLst/>
          </a:prstGeom>
          <a:solidFill>
            <a:srgbClr val="FEF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5BD18C82-57EA-434A-9944-3EC97CAF90A2}"/>
              </a:ext>
            </a:extLst>
          </p:cNvPr>
          <p:cNvSpPr/>
          <p:nvPr/>
        </p:nvSpPr>
        <p:spPr>
          <a:xfrm>
            <a:off x="6381076" y="3958732"/>
            <a:ext cx="3699901" cy="2164833"/>
          </a:xfrm>
          <a:prstGeom prst="rect">
            <a:avLst/>
          </a:prstGeom>
          <a:solidFill>
            <a:srgbClr val="FEF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 name="Slide Number Placeholder 1">
            <a:extLst>
              <a:ext uri="{FF2B5EF4-FFF2-40B4-BE49-F238E27FC236}">
                <a16:creationId xmlns:a16="http://schemas.microsoft.com/office/drawing/2014/main" id="{24260245-D387-1D46-A687-7A32A831ADE5}"/>
              </a:ext>
            </a:extLst>
          </p:cNvPr>
          <p:cNvSpPr>
            <a:spLocks noGrp="1"/>
          </p:cNvSpPr>
          <p:nvPr>
            <p:ph type="sldNum" sz="quarter" idx="12"/>
          </p:nvPr>
        </p:nvSpPr>
        <p:spPr/>
        <p:txBody>
          <a:bodyPr/>
          <a:lstStyle/>
          <a:p>
            <a:fld id="{B9A0A49B-320C-1A4F-B83C-2E5340668522}" type="slidenum">
              <a:rPr lang="en-US" smtClean="0"/>
              <a:t>47</a:t>
            </a:fld>
            <a:endParaRPr lang="en-US"/>
          </a:p>
        </p:txBody>
      </p:sp>
    </p:spTree>
    <p:extLst>
      <p:ext uri="{BB962C8B-B14F-4D97-AF65-F5344CB8AC3E}">
        <p14:creationId xmlns:p14="http://schemas.microsoft.com/office/powerpoint/2010/main" val="84734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BF50E13-598A-0241-8388-4C1C59BF429A}"/>
              </a:ext>
            </a:extLst>
          </p:cNvPr>
          <p:cNvPicPr>
            <a:picLocks noChangeAspect="1"/>
          </p:cNvPicPr>
          <p:nvPr/>
        </p:nvPicPr>
        <p:blipFill>
          <a:blip r:embed="rId2"/>
          <a:stretch>
            <a:fillRect/>
          </a:stretch>
        </p:blipFill>
        <p:spPr>
          <a:xfrm>
            <a:off x="1683225" y="217098"/>
            <a:ext cx="8311572" cy="5949413"/>
          </a:xfrm>
          <a:prstGeom prst="rect">
            <a:avLst/>
          </a:prstGeom>
        </p:spPr>
      </p:pic>
      <p:sp>
        <p:nvSpPr>
          <p:cNvPr id="9" name="Rectangle 8">
            <a:extLst>
              <a:ext uri="{FF2B5EF4-FFF2-40B4-BE49-F238E27FC236}">
                <a16:creationId xmlns:a16="http://schemas.microsoft.com/office/drawing/2014/main" id="{2F976DAA-F73A-3847-BEBE-4DB9CBD02DDE}"/>
              </a:ext>
            </a:extLst>
          </p:cNvPr>
          <p:cNvSpPr/>
          <p:nvPr/>
        </p:nvSpPr>
        <p:spPr>
          <a:xfrm>
            <a:off x="4888090" y="106211"/>
            <a:ext cx="3939821" cy="1067835"/>
          </a:xfrm>
          <a:prstGeom prst="rect">
            <a:avLst/>
          </a:prstGeom>
          <a:solidFill>
            <a:srgbClr val="FEF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Rectangle 9">
            <a:extLst>
              <a:ext uri="{FF2B5EF4-FFF2-40B4-BE49-F238E27FC236}">
                <a16:creationId xmlns:a16="http://schemas.microsoft.com/office/drawing/2014/main" id="{057CD6CF-59D6-8C48-87CE-D2DD77FF7321}"/>
              </a:ext>
            </a:extLst>
          </p:cNvPr>
          <p:cNvSpPr/>
          <p:nvPr/>
        </p:nvSpPr>
        <p:spPr>
          <a:xfrm>
            <a:off x="928542" y="3285067"/>
            <a:ext cx="5167457" cy="1693333"/>
          </a:xfrm>
          <a:prstGeom prst="rect">
            <a:avLst/>
          </a:prstGeom>
          <a:solidFill>
            <a:srgbClr val="FEF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Rectangle 10">
            <a:extLst>
              <a:ext uri="{FF2B5EF4-FFF2-40B4-BE49-F238E27FC236}">
                <a16:creationId xmlns:a16="http://schemas.microsoft.com/office/drawing/2014/main" id="{70F8D7F3-20BA-184E-A929-E289383D98A8}"/>
              </a:ext>
            </a:extLst>
          </p:cNvPr>
          <p:cNvSpPr/>
          <p:nvPr/>
        </p:nvSpPr>
        <p:spPr>
          <a:xfrm>
            <a:off x="6242755" y="4978400"/>
            <a:ext cx="3939820" cy="1298997"/>
          </a:xfrm>
          <a:prstGeom prst="rect">
            <a:avLst/>
          </a:prstGeom>
          <a:solidFill>
            <a:srgbClr val="FEF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 name="Slide Number Placeholder 1">
            <a:extLst>
              <a:ext uri="{FF2B5EF4-FFF2-40B4-BE49-F238E27FC236}">
                <a16:creationId xmlns:a16="http://schemas.microsoft.com/office/drawing/2014/main" id="{664122C1-D6EF-DA48-96E5-D51D38B86FD7}"/>
              </a:ext>
            </a:extLst>
          </p:cNvPr>
          <p:cNvSpPr>
            <a:spLocks noGrp="1"/>
          </p:cNvSpPr>
          <p:nvPr>
            <p:ph type="sldNum" sz="quarter" idx="12"/>
          </p:nvPr>
        </p:nvSpPr>
        <p:spPr/>
        <p:txBody>
          <a:bodyPr/>
          <a:lstStyle/>
          <a:p>
            <a:fld id="{B9A0A49B-320C-1A4F-B83C-2E5340668522}" type="slidenum">
              <a:rPr lang="en-US" smtClean="0"/>
              <a:t>48</a:t>
            </a:fld>
            <a:endParaRPr lang="en-US"/>
          </a:p>
        </p:txBody>
      </p:sp>
    </p:spTree>
    <p:extLst>
      <p:ext uri="{BB962C8B-B14F-4D97-AF65-F5344CB8AC3E}">
        <p14:creationId xmlns:p14="http://schemas.microsoft.com/office/powerpoint/2010/main" val="1714352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11"/>
                                        </p:tgtEl>
                                      </p:cBhvr>
                                    </p:animEffect>
                                    <p:set>
                                      <p:cBhvr>
                                        <p:cTn id="1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7B61AC-5572-CF41-B98C-5895113A3CB9}"/>
              </a:ext>
            </a:extLst>
          </p:cNvPr>
          <p:cNvPicPr>
            <a:picLocks noChangeAspect="1"/>
          </p:cNvPicPr>
          <p:nvPr/>
        </p:nvPicPr>
        <p:blipFill>
          <a:blip r:embed="rId3"/>
          <a:stretch>
            <a:fillRect/>
          </a:stretch>
        </p:blipFill>
        <p:spPr>
          <a:xfrm>
            <a:off x="2366847" y="3243506"/>
            <a:ext cx="4271020" cy="3057191"/>
          </a:xfrm>
          <a:prstGeom prst="rect">
            <a:avLst/>
          </a:prstGeom>
        </p:spPr>
      </p:pic>
      <p:pic>
        <p:nvPicPr>
          <p:cNvPr id="6" name="Picture 5">
            <a:extLst>
              <a:ext uri="{FF2B5EF4-FFF2-40B4-BE49-F238E27FC236}">
                <a16:creationId xmlns:a16="http://schemas.microsoft.com/office/drawing/2014/main" id="{9D350541-C37B-BD45-9CFE-11CC9B45BD91}"/>
              </a:ext>
            </a:extLst>
          </p:cNvPr>
          <p:cNvPicPr>
            <a:picLocks noChangeAspect="1"/>
          </p:cNvPicPr>
          <p:nvPr/>
        </p:nvPicPr>
        <p:blipFill>
          <a:blip r:embed="rId4"/>
          <a:stretch>
            <a:fillRect/>
          </a:stretch>
        </p:blipFill>
        <p:spPr>
          <a:xfrm>
            <a:off x="6014025" y="2930891"/>
            <a:ext cx="3414168" cy="2387600"/>
          </a:xfrm>
          <a:prstGeom prst="rect">
            <a:avLst/>
          </a:prstGeom>
        </p:spPr>
      </p:pic>
      <p:pic>
        <p:nvPicPr>
          <p:cNvPr id="8" name="Picture 7">
            <a:extLst>
              <a:ext uri="{FF2B5EF4-FFF2-40B4-BE49-F238E27FC236}">
                <a16:creationId xmlns:a16="http://schemas.microsoft.com/office/drawing/2014/main" id="{B826D983-8A30-3245-A26E-5F8BD9C5BAC1}"/>
              </a:ext>
            </a:extLst>
          </p:cNvPr>
          <p:cNvPicPr>
            <a:picLocks noChangeAspect="1"/>
          </p:cNvPicPr>
          <p:nvPr/>
        </p:nvPicPr>
        <p:blipFill>
          <a:blip r:embed="rId5"/>
          <a:stretch>
            <a:fillRect/>
          </a:stretch>
        </p:blipFill>
        <p:spPr>
          <a:xfrm>
            <a:off x="3230359" y="104408"/>
            <a:ext cx="4252896" cy="2826483"/>
          </a:xfrm>
          <a:prstGeom prst="rect">
            <a:avLst/>
          </a:prstGeom>
        </p:spPr>
      </p:pic>
      <p:sp>
        <p:nvSpPr>
          <p:cNvPr id="9" name="Right Arrow 8">
            <a:extLst>
              <a:ext uri="{FF2B5EF4-FFF2-40B4-BE49-F238E27FC236}">
                <a16:creationId xmlns:a16="http://schemas.microsoft.com/office/drawing/2014/main" id="{A4D8A92C-2FA1-9246-825B-A214103C7CEA}"/>
              </a:ext>
            </a:extLst>
          </p:cNvPr>
          <p:cNvSpPr/>
          <p:nvPr/>
        </p:nvSpPr>
        <p:spPr>
          <a:xfrm rot="17403009" flipH="1">
            <a:off x="4319570" y="2611136"/>
            <a:ext cx="959303" cy="28135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10" name="Right Arrow 9">
            <a:extLst>
              <a:ext uri="{FF2B5EF4-FFF2-40B4-BE49-F238E27FC236}">
                <a16:creationId xmlns:a16="http://schemas.microsoft.com/office/drawing/2014/main" id="{27BE3B52-26DB-A64A-AD54-9C4F1C988DAB}"/>
              </a:ext>
            </a:extLst>
          </p:cNvPr>
          <p:cNvSpPr/>
          <p:nvPr/>
        </p:nvSpPr>
        <p:spPr>
          <a:xfrm rot="10800000" flipH="1">
            <a:off x="6012598" y="3984012"/>
            <a:ext cx="959303" cy="28135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11" name="Right Arrow 10">
            <a:extLst>
              <a:ext uri="{FF2B5EF4-FFF2-40B4-BE49-F238E27FC236}">
                <a16:creationId xmlns:a16="http://schemas.microsoft.com/office/drawing/2014/main" id="{47CAF725-880E-7A4D-8BEE-DD4DD8D42091}"/>
              </a:ext>
            </a:extLst>
          </p:cNvPr>
          <p:cNvSpPr/>
          <p:nvPr/>
        </p:nvSpPr>
        <p:spPr>
          <a:xfrm rot="10800000" flipH="1">
            <a:off x="4315137" y="1417189"/>
            <a:ext cx="593193" cy="19962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12" name="Right Arrow 11">
            <a:extLst>
              <a:ext uri="{FF2B5EF4-FFF2-40B4-BE49-F238E27FC236}">
                <a16:creationId xmlns:a16="http://schemas.microsoft.com/office/drawing/2014/main" id="{B4A25E5D-789F-8546-BA45-D45D8E010F52}"/>
              </a:ext>
            </a:extLst>
          </p:cNvPr>
          <p:cNvSpPr/>
          <p:nvPr/>
        </p:nvSpPr>
        <p:spPr>
          <a:xfrm rot="10800000" flipH="1">
            <a:off x="5696510" y="1402374"/>
            <a:ext cx="593193" cy="19962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13" name="Right Arrow 12">
            <a:extLst>
              <a:ext uri="{FF2B5EF4-FFF2-40B4-BE49-F238E27FC236}">
                <a16:creationId xmlns:a16="http://schemas.microsoft.com/office/drawing/2014/main" id="{8B870B09-2FE1-284E-B0CF-1E79461F6A58}"/>
              </a:ext>
            </a:extLst>
          </p:cNvPr>
          <p:cNvSpPr/>
          <p:nvPr/>
        </p:nvSpPr>
        <p:spPr>
          <a:xfrm rot="5400000" flipH="1">
            <a:off x="5057273" y="4228856"/>
            <a:ext cx="593193" cy="19962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14" name="Right Arrow 13">
            <a:extLst>
              <a:ext uri="{FF2B5EF4-FFF2-40B4-BE49-F238E27FC236}">
                <a16:creationId xmlns:a16="http://schemas.microsoft.com/office/drawing/2014/main" id="{D51251C3-654D-094F-AFD3-1F68B4D07F58}"/>
              </a:ext>
            </a:extLst>
          </p:cNvPr>
          <p:cNvSpPr/>
          <p:nvPr/>
        </p:nvSpPr>
        <p:spPr>
          <a:xfrm rot="5400000" flipH="1">
            <a:off x="5204028" y="1698970"/>
            <a:ext cx="593193" cy="19962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15" name="Right Arrow 14">
            <a:extLst>
              <a:ext uri="{FF2B5EF4-FFF2-40B4-BE49-F238E27FC236}">
                <a16:creationId xmlns:a16="http://schemas.microsoft.com/office/drawing/2014/main" id="{5228C3AE-783C-A040-BFC1-192A66F679BE}"/>
              </a:ext>
            </a:extLst>
          </p:cNvPr>
          <p:cNvSpPr/>
          <p:nvPr/>
        </p:nvSpPr>
        <p:spPr>
          <a:xfrm rot="10800000" flipH="1">
            <a:off x="4315136" y="3968381"/>
            <a:ext cx="593193" cy="19962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16" name="Right Arrow 15">
            <a:extLst>
              <a:ext uri="{FF2B5EF4-FFF2-40B4-BE49-F238E27FC236}">
                <a16:creationId xmlns:a16="http://schemas.microsoft.com/office/drawing/2014/main" id="{09CCBAC0-3579-E841-8E77-7CD3D0FEBC32}"/>
              </a:ext>
            </a:extLst>
          </p:cNvPr>
          <p:cNvSpPr/>
          <p:nvPr/>
        </p:nvSpPr>
        <p:spPr>
          <a:xfrm rot="16200000" flipH="1">
            <a:off x="3361661" y="1057681"/>
            <a:ext cx="593193" cy="19962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17" name="Right Arrow 16">
            <a:extLst>
              <a:ext uri="{FF2B5EF4-FFF2-40B4-BE49-F238E27FC236}">
                <a16:creationId xmlns:a16="http://schemas.microsoft.com/office/drawing/2014/main" id="{03D5D1B2-88E9-7848-BFED-98DE45D58B73}"/>
              </a:ext>
            </a:extLst>
          </p:cNvPr>
          <p:cNvSpPr/>
          <p:nvPr/>
        </p:nvSpPr>
        <p:spPr>
          <a:xfrm rot="10800000" flipH="1">
            <a:off x="3044394" y="3984013"/>
            <a:ext cx="593193" cy="19962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18" name="Right Arrow 17">
            <a:extLst>
              <a:ext uri="{FF2B5EF4-FFF2-40B4-BE49-F238E27FC236}">
                <a16:creationId xmlns:a16="http://schemas.microsoft.com/office/drawing/2014/main" id="{222D9723-F8FD-2049-8A21-497555BB143D}"/>
              </a:ext>
            </a:extLst>
          </p:cNvPr>
          <p:cNvSpPr/>
          <p:nvPr/>
        </p:nvSpPr>
        <p:spPr>
          <a:xfrm rot="16200000" flipH="1">
            <a:off x="4726912" y="4252728"/>
            <a:ext cx="593193" cy="19962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21" name="Up-down Arrow 20">
            <a:extLst>
              <a:ext uri="{FF2B5EF4-FFF2-40B4-BE49-F238E27FC236}">
                <a16:creationId xmlns:a16="http://schemas.microsoft.com/office/drawing/2014/main" id="{761ED08F-A8E4-4E4C-AE3B-2EBF07A510A2}"/>
              </a:ext>
            </a:extLst>
          </p:cNvPr>
          <p:cNvSpPr/>
          <p:nvPr/>
        </p:nvSpPr>
        <p:spPr>
          <a:xfrm>
            <a:off x="5114328" y="4812635"/>
            <a:ext cx="279457" cy="54639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2" name="Right Arrow 21">
            <a:extLst>
              <a:ext uri="{FF2B5EF4-FFF2-40B4-BE49-F238E27FC236}">
                <a16:creationId xmlns:a16="http://schemas.microsoft.com/office/drawing/2014/main" id="{01624082-6951-FC4C-8FA4-2301FC144E7C}"/>
              </a:ext>
            </a:extLst>
          </p:cNvPr>
          <p:cNvSpPr/>
          <p:nvPr/>
        </p:nvSpPr>
        <p:spPr>
          <a:xfrm rot="10800000" flipH="1">
            <a:off x="8536155" y="3927516"/>
            <a:ext cx="959303" cy="28135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23" name="Right Arrow 22">
            <a:extLst>
              <a:ext uri="{FF2B5EF4-FFF2-40B4-BE49-F238E27FC236}">
                <a16:creationId xmlns:a16="http://schemas.microsoft.com/office/drawing/2014/main" id="{6FD4F160-FC69-0947-885F-8F2AB518D380}"/>
              </a:ext>
            </a:extLst>
          </p:cNvPr>
          <p:cNvSpPr/>
          <p:nvPr/>
        </p:nvSpPr>
        <p:spPr>
          <a:xfrm rot="16200000" flipH="1">
            <a:off x="4799221" y="1732032"/>
            <a:ext cx="593193" cy="19962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a:p>
        </p:txBody>
      </p:sp>
      <p:sp>
        <p:nvSpPr>
          <p:cNvPr id="2" name="Slide Number Placeholder 1">
            <a:extLst>
              <a:ext uri="{FF2B5EF4-FFF2-40B4-BE49-F238E27FC236}">
                <a16:creationId xmlns:a16="http://schemas.microsoft.com/office/drawing/2014/main" id="{E29BFC89-2D14-1542-9D4C-71B0269E57EE}"/>
              </a:ext>
            </a:extLst>
          </p:cNvPr>
          <p:cNvSpPr>
            <a:spLocks noGrp="1"/>
          </p:cNvSpPr>
          <p:nvPr>
            <p:ph type="sldNum" sz="quarter" idx="12"/>
          </p:nvPr>
        </p:nvSpPr>
        <p:spPr/>
        <p:txBody>
          <a:bodyPr/>
          <a:lstStyle/>
          <a:p>
            <a:fld id="{B9A0A49B-320C-1A4F-B83C-2E5340668522}" type="slidenum">
              <a:rPr lang="en-US" smtClean="0"/>
              <a:t>49</a:t>
            </a:fld>
            <a:endParaRPr lang="en-US"/>
          </a:p>
        </p:txBody>
      </p:sp>
    </p:spTree>
    <p:extLst>
      <p:ext uri="{BB962C8B-B14F-4D97-AF65-F5344CB8AC3E}">
        <p14:creationId xmlns:p14="http://schemas.microsoft.com/office/powerpoint/2010/main" val="417200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0" grpId="1" animBg="1"/>
      <p:bldP spid="11" grpId="0" animBg="1"/>
      <p:bldP spid="12" grpId="0" animBg="1"/>
      <p:bldP spid="13" grpId="0" animBg="1"/>
      <p:bldP spid="14" grpId="0" animBg="1"/>
      <p:bldP spid="15" grpId="0" animBg="1"/>
      <p:bldP spid="16" grpId="0" animBg="1"/>
      <p:bldP spid="17" grpId="0" animBg="1"/>
      <p:bldP spid="18" grpId="0" animBg="1"/>
      <p:bldP spid="21" grpId="0" animBg="1"/>
      <p:bldP spid="22"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14"/>
          <p:cNvSpPr txBox="1">
            <a:spLocks noGrp="1"/>
          </p:cNvSpPr>
          <p:nvPr>
            <p:ph type="title" idx="4294967295"/>
          </p:nvPr>
        </p:nvSpPr>
        <p:spPr>
          <a:xfrm>
            <a:off x="0" y="2457450"/>
            <a:ext cx="11344275" cy="681038"/>
          </a:xfrm>
          <a:prstGeom prst="rect">
            <a:avLst/>
          </a:prstGeom>
        </p:spPr>
        <p:txBody>
          <a:bodyPr spcFirstLastPara="1" vert="horz" wrap="square" lIns="0" tIns="0" rIns="0" bIns="0" rtlCol="0" anchor="t" anchorCtr="0">
            <a:noAutofit/>
          </a:bodyPr>
          <a:lstStyle/>
          <a:p>
            <a:pPr algn="ctr">
              <a:buNone/>
            </a:pPr>
            <a:r>
              <a:rPr lang="en-GB" dirty="0"/>
              <a:t>Conversations</a:t>
            </a:r>
            <a:endParaRPr dirty="0"/>
          </a:p>
        </p:txBody>
      </p:sp>
      <p:sp>
        <p:nvSpPr>
          <p:cNvPr id="70" name="Google Shape;70;p14"/>
          <p:cNvSpPr txBox="1">
            <a:spLocks noGrp="1"/>
          </p:cNvSpPr>
          <p:nvPr>
            <p:ph type="title" idx="4294967295"/>
          </p:nvPr>
        </p:nvSpPr>
        <p:spPr>
          <a:xfrm>
            <a:off x="0" y="3233738"/>
            <a:ext cx="11344275" cy="503237"/>
          </a:xfrm>
          <a:prstGeom prst="rect">
            <a:avLst/>
          </a:prstGeom>
        </p:spPr>
        <p:txBody>
          <a:bodyPr spcFirstLastPara="1" vert="horz" wrap="square" lIns="0" tIns="0" rIns="0" bIns="0" rtlCol="0" anchor="t" anchorCtr="0">
            <a:noAutofit/>
          </a:bodyPr>
          <a:lstStyle/>
          <a:p>
            <a:pPr algn="ctr"/>
            <a:r>
              <a:rPr lang="en-GB" sz="1800" dirty="0"/>
              <a:t>“In the room the women come and go, talking of Michelangelo.”  - </a:t>
            </a:r>
            <a:r>
              <a:rPr lang="en-GB" sz="1800" dirty="0" err="1"/>
              <a:t>T.S.Eliot</a:t>
            </a:r>
            <a:endParaRPr sz="1800" dirty="0"/>
          </a:p>
        </p:txBody>
      </p:sp>
      <p:sp>
        <p:nvSpPr>
          <p:cNvPr id="5" name="TextBox 4">
            <a:extLst>
              <a:ext uri="{FF2B5EF4-FFF2-40B4-BE49-F238E27FC236}">
                <a16:creationId xmlns:a16="http://schemas.microsoft.com/office/drawing/2014/main" id="{0B7369F0-EB38-944E-BAD9-401C4FCCE7E6}"/>
              </a:ext>
            </a:extLst>
          </p:cNvPr>
          <p:cNvSpPr txBox="1"/>
          <p:nvPr/>
        </p:nvSpPr>
        <p:spPr>
          <a:xfrm>
            <a:off x="11190868" y="257719"/>
            <a:ext cx="819483" cy="461665"/>
          </a:xfrm>
          <a:prstGeom prst="rect">
            <a:avLst/>
          </a:prstGeom>
          <a:noFill/>
        </p:spPr>
        <p:txBody>
          <a:bodyPr wrap="square" rtlCol="0">
            <a:spAutoFit/>
          </a:bodyPr>
          <a:lstStyle/>
          <a:p>
            <a:r>
              <a:rPr lang="en-US" sz="2400" dirty="0">
                <a:solidFill>
                  <a:schemeClr val="bg1">
                    <a:lumMod val="20000"/>
                    <a:lumOff val="80000"/>
                  </a:schemeClr>
                </a:solidFill>
              </a:rPr>
              <a:t>T:35</a:t>
            </a:r>
          </a:p>
        </p:txBody>
      </p:sp>
      <p:sp>
        <p:nvSpPr>
          <p:cNvPr id="2" name="Slide Number Placeholder 1">
            <a:extLst>
              <a:ext uri="{FF2B5EF4-FFF2-40B4-BE49-F238E27FC236}">
                <a16:creationId xmlns:a16="http://schemas.microsoft.com/office/drawing/2014/main" id="{46CC7AE4-926E-584A-97EE-10835FE65190}"/>
              </a:ext>
            </a:extLst>
          </p:cNvPr>
          <p:cNvSpPr>
            <a:spLocks noGrp="1"/>
          </p:cNvSpPr>
          <p:nvPr>
            <p:ph type="sldNum" sz="quarter" idx="12"/>
          </p:nvPr>
        </p:nvSpPr>
        <p:spPr/>
        <p:txBody>
          <a:bodyPr/>
          <a:lstStyle/>
          <a:p>
            <a:fld id="{B9A0A49B-320C-1A4F-B83C-2E5340668522}" type="slidenum">
              <a:rPr lang="en-US" smtClean="0"/>
              <a:t>5</a:t>
            </a:fld>
            <a:endParaRPr lang="en-US"/>
          </a:p>
        </p:txBody>
      </p:sp>
      <p:sp>
        <p:nvSpPr>
          <p:cNvPr id="6" name="TextBox 5">
            <a:extLst>
              <a:ext uri="{FF2B5EF4-FFF2-40B4-BE49-F238E27FC236}">
                <a16:creationId xmlns:a16="http://schemas.microsoft.com/office/drawing/2014/main" id="{456A2B61-B7AD-0F41-8CC9-C8AEDBC5CE3A}"/>
              </a:ext>
            </a:extLst>
          </p:cNvPr>
          <p:cNvSpPr txBox="1"/>
          <p:nvPr/>
        </p:nvSpPr>
        <p:spPr>
          <a:xfrm>
            <a:off x="11343268" y="410119"/>
            <a:ext cx="819483" cy="461665"/>
          </a:xfrm>
          <a:prstGeom prst="rect">
            <a:avLst/>
          </a:prstGeom>
          <a:noFill/>
        </p:spPr>
        <p:txBody>
          <a:bodyPr wrap="square" rtlCol="0">
            <a:spAutoFit/>
          </a:bodyPr>
          <a:lstStyle/>
          <a:p>
            <a:r>
              <a:rPr lang="en-US" sz="2400" dirty="0"/>
              <a:t>T:45</a:t>
            </a:r>
          </a:p>
        </p:txBody>
      </p:sp>
    </p:spTree>
    <p:extLst>
      <p:ext uri="{BB962C8B-B14F-4D97-AF65-F5344CB8AC3E}">
        <p14:creationId xmlns:p14="http://schemas.microsoft.com/office/powerpoint/2010/main" val="33136050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152AA8-68F4-A646-AB87-F15AF73D2B66}"/>
              </a:ext>
            </a:extLst>
          </p:cNvPr>
          <p:cNvPicPr>
            <a:picLocks noChangeAspect="1"/>
          </p:cNvPicPr>
          <p:nvPr/>
        </p:nvPicPr>
        <p:blipFill>
          <a:blip r:embed="rId2"/>
          <a:stretch>
            <a:fillRect/>
          </a:stretch>
        </p:blipFill>
        <p:spPr>
          <a:xfrm>
            <a:off x="1397000" y="668867"/>
            <a:ext cx="9398000" cy="5520267"/>
          </a:xfrm>
          <a:prstGeom prst="rect">
            <a:avLst/>
          </a:prstGeom>
        </p:spPr>
      </p:pic>
      <p:sp>
        <p:nvSpPr>
          <p:cNvPr id="5" name="Rectangle 4">
            <a:extLst>
              <a:ext uri="{FF2B5EF4-FFF2-40B4-BE49-F238E27FC236}">
                <a16:creationId xmlns:a16="http://schemas.microsoft.com/office/drawing/2014/main" id="{04A436C3-9437-384C-AA86-11CF4E4BC20E}"/>
              </a:ext>
            </a:extLst>
          </p:cNvPr>
          <p:cNvSpPr/>
          <p:nvPr/>
        </p:nvSpPr>
        <p:spPr>
          <a:xfrm>
            <a:off x="5547810" y="4107842"/>
            <a:ext cx="3699901" cy="2164833"/>
          </a:xfrm>
          <a:prstGeom prst="rect">
            <a:avLst/>
          </a:prstGeom>
          <a:solidFill>
            <a:srgbClr val="FEF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Rectangle 5">
            <a:extLst>
              <a:ext uri="{FF2B5EF4-FFF2-40B4-BE49-F238E27FC236}">
                <a16:creationId xmlns:a16="http://schemas.microsoft.com/office/drawing/2014/main" id="{B140BA4A-A643-734C-BC4E-3FF5D197F1F5}"/>
              </a:ext>
            </a:extLst>
          </p:cNvPr>
          <p:cNvSpPr/>
          <p:nvPr/>
        </p:nvSpPr>
        <p:spPr>
          <a:xfrm>
            <a:off x="7171948" y="811325"/>
            <a:ext cx="3699901" cy="2164833"/>
          </a:xfrm>
          <a:prstGeom prst="rect">
            <a:avLst/>
          </a:prstGeom>
          <a:solidFill>
            <a:srgbClr val="FEF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 name="Slide Number Placeholder 1">
            <a:extLst>
              <a:ext uri="{FF2B5EF4-FFF2-40B4-BE49-F238E27FC236}">
                <a16:creationId xmlns:a16="http://schemas.microsoft.com/office/drawing/2014/main" id="{C726F4EC-94EB-FE40-A689-75D65BE88238}"/>
              </a:ext>
            </a:extLst>
          </p:cNvPr>
          <p:cNvSpPr>
            <a:spLocks noGrp="1"/>
          </p:cNvSpPr>
          <p:nvPr>
            <p:ph type="sldNum" sz="quarter" idx="12"/>
          </p:nvPr>
        </p:nvSpPr>
        <p:spPr/>
        <p:txBody>
          <a:bodyPr/>
          <a:lstStyle/>
          <a:p>
            <a:fld id="{B9A0A49B-320C-1A4F-B83C-2E5340668522}" type="slidenum">
              <a:rPr lang="en-US" smtClean="0"/>
              <a:t>50</a:t>
            </a:fld>
            <a:endParaRPr lang="en-US"/>
          </a:p>
        </p:txBody>
      </p:sp>
    </p:spTree>
    <p:extLst>
      <p:ext uri="{BB962C8B-B14F-4D97-AF65-F5344CB8AC3E}">
        <p14:creationId xmlns:p14="http://schemas.microsoft.com/office/powerpoint/2010/main" val="296311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14"/>
          <p:cNvSpPr txBox="1">
            <a:spLocks noGrp="1"/>
          </p:cNvSpPr>
          <p:nvPr>
            <p:ph type="title" idx="4294967295"/>
          </p:nvPr>
        </p:nvSpPr>
        <p:spPr>
          <a:xfrm>
            <a:off x="0" y="2457450"/>
            <a:ext cx="11344275" cy="681038"/>
          </a:xfrm>
          <a:prstGeom prst="rect">
            <a:avLst/>
          </a:prstGeom>
        </p:spPr>
        <p:txBody>
          <a:bodyPr spcFirstLastPara="1" vert="horz" wrap="square" lIns="0" tIns="0" rIns="0" bIns="0" rtlCol="0" anchor="t" anchorCtr="0">
            <a:noAutofit/>
          </a:bodyPr>
          <a:lstStyle/>
          <a:p>
            <a:pPr algn="ctr">
              <a:buNone/>
            </a:pPr>
            <a:r>
              <a:rPr lang="en-GB" dirty="0"/>
              <a:t>Thank You?</a:t>
            </a:r>
            <a:endParaRPr dirty="0"/>
          </a:p>
        </p:txBody>
      </p:sp>
      <p:sp>
        <p:nvSpPr>
          <p:cNvPr id="2" name="Slide Number Placeholder 1">
            <a:extLst>
              <a:ext uri="{FF2B5EF4-FFF2-40B4-BE49-F238E27FC236}">
                <a16:creationId xmlns:a16="http://schemas.microsoft.com/office/drawing/2014/main" id="{C2544C06-225B-CE4D-9E9F-B56F1F381099}"/>
              </a:ext>
            </a:extLst>
          </p:cNvPr>
          <p:cNvSpPr>
            <a:spLocks noGrp="1"/>
          </p:cNvSpPr>
          <p:nvPr>
            <p:ph type="sldNum" sz="quarter" idx="12"/>
          </p:nvPr>
        </p:nvSpPr>
        <p:spPr/>
        <p:txBody>
          <a:bodyPr/>
          <a:lstStyle/>
          <a:p>
            <a:fld id="{B9A0A49B-320C-1A4F-B83C-2E5340668522}" type="slidenum">
              <a:rPr lang="en-US" smtClean="0"/>
              <a:t>51</a:t>
            </a:fld>
            <a:endParaRPr lang="en-US"/>
          </a:p>
        </p:txBody>
      </p:sp>
    </p:spTree>
    <p:extLst>
      <p:ext uri="{BB962C8B-B14F-4D97-AF65-F5344CB8AC3E}">
        <p14:creationId xmlns:p14="http://schemas.microsoft.com/office/powerpoint/2010/main" val="4097326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686412" y="296884"/>
            <a:ext cx="79068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Hustle - Synchronous Conversation</a:t>
            </a:r>
            <a:endParaRPr dirty="0"/>
          </a:p>
        </p:txBody>
      </p:sp>
      <p:sp>
        <p:nvSpPr>
          <p:cNvPr id="5" name="Google Shape;105;p25">
            <a:extLst>
              <a:ext uri="{FF2B5EF4-FFF2-40B4-BE49-F238E27FC236}">
                <a16:creationId xmlns:a16="http://schemas.microsoft.com/office/drawing/2014/main" id="{0202B8B5-16A2-E14F-BC73-83B3F5AFDBE8}"/>
              </a:ext>
            </a:extLst>
          </p:cNvPr>
          <p:cNvSpPr/>
          <p:nvPr/>
        </p:nvSpPr>
        <p:spPr>
          <a:xfrm>
            <a:off x="3430512" y="3102174"/>
            <a:ext cx="1747224" cy="1251504"/>
          </a:xfrm>
          <a:prstGeom prst="cloud">
            <a:avLst/>
          </a:prstGeom>
          <a:solidFill>
            <a:schemeClr val="bg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6;p25">
            <a:extLst>
              <a:ext uri="{FF2B5EF4-FFF2-40B4-BE49-F238E27FC236}">
                <a16:creationId xmlns:a16="http://schemas.microsoft.com/office/drawing/2014/main" id="{7092E56A-A0D0-8E4C-947D-449D0391A95D}"/>
              </a:ext>
            </a:extLst>
          </p:cNvPr>
          <p:cNvSpPr/>
          <p:nvPr/>
        </p:nvSpPr>
        <p:spPr>
          <a:xfrm>
            <a:off x="7305912" y="3102174"/>
            <a:ext cx="1747224" cy="1251504"/>
          </a:xfrm>
          <a:prstGeom prst="cloud">
            <a:avLst/>
          </a:prstGeom>
          <a:solidFill>
            <a:schemeClr val="bg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7;p25">
            <a:extLst>
              <a:ext uri="{FF2B5EF4-FFF2-40B4-BE49-F238E27FC236}">
                <a16:creationId xmlns:a16="http://schemas.microsoft.com/office/drawing/2014/main" id="{5DFE1C4E-1C91-B24F-A63A-09A260CF3257}"/>
              </a:ext>
            </a:extLst>
          </p:cNvPr>
          <p:cNvSpPr txBox="1"/>
          <p:nvPr/>
        </p:nvSpPr>
        <p:spPr>
          <a:xfrm>
            <a:off x="3047777" y="1251053"/>
            <a:ext cx="2849902" cy="830966"/>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400" dirty="0"/>
              <a:t>In a </a:t>
            </a:r>
            <a:r>
              <a:rPr lang="en" sz="1400" b="1" dirty="0"/>
              <a:t>synchronous conversation</a:t>
            </a:r>
            <a:r>
              <a:rPr lang="en" sz="1400" dirty="0"/>
              <a:t>, both parties must be present for communication to succeed.</a:t>
            </a:r>
            <a:endParaRPr sz="1400" dirty="0"/>
          </a:p>
        </p:txBody>
      </p:sp>
      <p:cxnSp>
        <p:nvCxnSpPr>
          <p:cNvPr id="22" name="Google Shape;131;p26">
            <a:extLst>
              <a:ext uri="{FF2B5EF4-FFF2-40B4-BE49-F238E27FC236}">
                <a16:creationId xmlns:a16="http://schemas.microsoft.com/office/drawing/2014/main" id="{487B4286-32AB-EA43-8215-1F2C0937335B}"/>
              </a:ext>
            </a:extLst>
          </p:cNvPr>
          <p:cNvCxnSpPr/>
          <p:nvPr/>
        </p:nvCxnSpPr>
        <p:spPr>
          <a:xfrm>
            <a:off x="5177736" y="3102174"/>
            <a:ext cx="2188200" cy="10800"/>
          </a:xfrm>
          <a:prstGeom prst="straightConnector1">
            <a:avLst/>
          </a:prstGeom>
          <a:noFill/>
          <a:ln w="9525" cap="flat" cmpd="sng">
            <a:solidFill>
              <a:schemeClr val="tx1"/>
            </a:solidFill>
            <a:prstDash val="lgDash"/>
            <a:round/>
            <a:headEnd type="none" w="med" len="med"/>
            <a:tailEnd type="triangle" w="med" len="med"/>
          </a:ln>
          <a:effectLst>
            <a:outerShdw blurRad="57150" dist="19050" dir="5400000" algn="bl" rotWithShape="0">
              <a:srgbClr val="000000">
                <a:alpha val="50000"/>
              </a:srgbClr>
            </a:outerShdw>
          </a:effectLst>
        </p:spPr>
      </p:cxnSp>
      <p:cxnSp>
        <p:nvCxnSpPr>
          <p:cNvPr id="23" name="Google Shape;137;p26">
            <a:extLst>
              <a:ext uri="{FF2B5EF4-FFF2-40B4-BE49-F238E27FC236}">
                <a16:creationId xmlns:a16="http://schemas.microsoft.com/office/drawing/2014/main" id="{EDA07450-FEAB-AE44-BFD2-5AEA97212D86}"/>
              </a:ext>
            </a:extLst>
          </p:cNvPr>
          <p:cNvCxnSpPr/>
          <p:nvPr/>
        </p:nvCxnSpPr>
        <p:spPr>
          <a:xfrm rot="10800000">
            <a:off x="5083864" y="4534893"/>
            <a:ext cx="2327700" cy="0"/>
          </a:xfrm>
          <a:prstGeom prst="straightConnector1">
            <a:avLst/>
          </a:prstGeom>
          <a:noFill/>
          <a:ln w="9525" cap="flat" cmpd="sng">
            <a:solidFill>
              <a:schemeClr val="tx1"/>
            </a:solidFill>
            <a:prstDash val="lgDash"/>
            <a:round/>
            <a:headEnd type="none" w="med" len="med"/>
            <a:tailEnd type="triangle" w="med" len="med"/>
          </a:ln>
          <a:effectLst>
            <a:outerShdw blurRad="57150" dist="19050" dir="5400000" algn="bl" rotWithShape="0">
              <a:srgbClr val="000000">
                <a:alpha val="50000"/>
              </a:srgbClr>
            </a:outerShdw>
          </a:effectLst>
        </p:spPr>
      </p:cxnSp>
      <p:sp>
        <p:nvSpPr>
          <p:cNvPr id="24" name="Google Shape;136;p26">
            <a:extLst>
              <a:ext uri="{FF2B5EF4-FFF2-40B4-BE49-F238E27FC236}">
                <a16:creationId xmlns:a16="http://schemas.microsoft.com/office/drawing/2014/main" id="{BC7FB164-2FFF-174F-A96A-B784D745464D}"/>
              </a:ext>
            </a:extLst>
          </p:cNvPr>
          <p:cNvSpPr txBox="1"/>
          <p:nvPr/>
        </p:nvSpPr>
        <p:spPr>
          <a:xfrm>
            <a:off x="5966285" y="2703821"/>
            <a:ext cx="562856" cy="3077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dirty="0"/>
              <a:t>Request</a:t>
            </a:r>
            <a:endParaRPr sz="800" dirty="0"/>
          </a:p>
        </p:txBody>
      </p:sp>
      <p:sp>
        <p:nvSpPr>
          <p:cNvPr id="25" name="Google Shape;136;p26">
            <a:extLst>
              <a:ext uri="{FF2B5EF4-FFF2-40B4-BE49-F238E27FC236}">
                <a16:creationId xmlns:a16="http://schemas.microsoft.com/office/drawing/2014/main" id="{A4E2C578-4CEC-6C43-B1A0-F1C0E9B857EB}"/>
              </a:ext>
            </a:extLst>
          </p:cNvPr>
          <p:cNvSpPr txBox="1"/>
          <p:nvPr/>
        </p:nvSpPr>
        <p:spPr>
          <a:xfrm>
            <a:off x="5966285" y="4716109"/>
            <a:ext cx="562856" cy="3077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dirty="0"/>
              <a:t>Reply</a:t>
            </a:r>
            <a:endParaRPr sz="800" dirty="0"/>
          </a:p>
        </p:txBody>
      </p:sp>
      <p:cxnSp>
        <p:nvCxnSpPr>
          <p:cNvPr id="26" name="Google Shape;109;p25">
            <a:extLst>
              <a:ext uri="{FF2B5EF4-FFF2-40B4-BE49-F238E27FC236}">
                <a16:creationId xmlns:a16="http://schemas.microsoft.com/office/drawing/2014/main" id="{AFC46DBA-4CA3-ED46-8769-E6E5F60711E0}"/>
              </a:ext>
            </a:extLst>
          </p:cNvPr>
          <p:cNvCxnSpPr>
            <a:cxnSpLocks/>
            <a:stCxn id="7" idx="2"/>
            <a:endCxn id="5" idx="3"/>
          </p:cNvCxnSpPr>
          <p:nvPr/>
        </p:nvCxnSpPr>
        <p:spPr>
          <a:xfrm flipH="1">
            <a:off x="4304124" y="2082019"/>
            <a:ext cx="168604" cy="1091711"/>
          </a:xfrm>
          <a:prstGeom prst="straightConnector1">
            <a:avLst/>
          </a:prstGeom>
          <a:noFill/>
          <a:ln w="9525" cap="flat" cmpd="sng">
            <a:solidFill>
              <a:schemeClr val="tx1"/>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27" name="Google Shape;109;p25">
            <a:extLst>
              <a:ext uri="{FF2B5EF4-FFF2-40B4-BE49-F238E27FC236}">
                <a16:creationId xmlns:a16="http://schemas.microsoft.com/office/drawing/2014/main" id="{59D3044C-0862-1B44-B3BB-1E4356EE02E2}"/>
              </a:ext>
            </a:extLst>
          </p:cNvPr>
          <p:cNvCxnSpPr>
            <a:cxnSpLocks/>
            <a:stCxn id="7" idx="2"/>
            <a:endCxn id="6" idx="3"/>
          </p:cNvCxnSpPr>
          <p:nvPr/>
        </p:nvCxnSpPr>
        <p:spPr>
          <a:xfrm>
            <a:off x="4472728" y="2082019"/>
            <a:ext cx="3706796" cy="1091711"/>
          </a:xfrm>
          <a:prstGeom prst="straightConnector1">
            <a:avLst/>
          </a:prstGeom>
          <a:noFill/>
          <a:ln w="9525" cap="flat" cmpd="sng">
            <a:solidFill>
              <a:schemeClr val="tx1"/>
            </a:solidFill>
            <a:prstDash val="solid"/>
            <a:round/>
            <a:headEnd type="none" w="med" len="med"/>
            <a:tailEnd type="triangle" w="med" len="med"/>
          </a:ln>
          <a:effectLst>
            <a:outerShdw blurRad="57150" dist="19050" dir="5400000" algn="bl" rotWithShape="0">
              <a:srgbClr val="000000">
                <a:alpha val="50000"/>
              </a:srgbClr>
            </a:outerShdw>
          </a:effectLst>
        </p:spPr>
      </p:cxnSp>
      <p:sp>
        <p:nvSpPr>
          <p:cNvPr id="30" name="Google Shape;107;p25">
            <a:extLst>
              <a:ext uri="{FF2B5EF4-FFF2-40B4-BE49-F238E27FC236}">
                <a16:creationId xmlns:a16="http://schemas.microsoft.com/office/drawing/2014/main" id="{F0F4D8AA-B35D-204D-A1FB-E7570C27E4E9}"/>
              </a:ext>
            </a:extLst>
          </p:cNvPr>
          <p:cNvSpPr txBox="1"/>
          <p:nvPr/>
        </p:nvSpPr>
        <p:spPr>
          <a:xfrm>
            <a:off x="7797228" y="1437981"/>
            <a:ext cx="2261171" cy="400079"/>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400" i="1" dirty="0"/>
              <a:t>Example</a:t>
            </a:r>
            <a:r>
              <a:rPr lang="en" sz="1400" dirty="0"/>
              <a:t>: a phone call, </a:t>
            </a:r>
            <a:r>
              <a:rPr lang="en" sz="1400" dirty="0" err="1"/>
              <a:t>gRPC</a:t>
            </a:r>
            <a:endParaRPr sz="1400" dirty="0"/>
          </a:p>
        </p:txBody>
      </p:sp>
      <p:sp>
        <p:nvSpPr>
          <p:cNvPr id="8" name="Slide Number Placeholder 7">
            <a:extLst>
              <a:ext uri="{FF2B5EF4-FFF2-40B4-BE49-F238E27FC236}">
                <a16:creationId xmlns:a16="http://schemas.microsoft.com/office/drawing/2014/main" id="{62BA8C36-FA86-284B-952E-32BFF048DDA4}"/>
              </a:ext>
            </a:extLst>
          </p:cNvPr>
          <p:cNvSpPr>
            <a:spLocks noGrp="1"/>
          </p:cNvSpPr>
          <p:nvPr>
            <p:ph type="sldNum" sz="quarter" idx="12"/>
          </p:nvPr>
        </p:nvSpPr>
        <p:spPr/>
        <p:txBody>
          <a:bodyPr/>
          <a:lstStyle/>
          <a:p>
            <a:fld id="{B9A0A49B-320C-1A4F-B83C-2E5340668522}" type="slidenum">
              <a:rPr lang="en-US" smtClean="0"/>
              <a:t>6</a:t>
            </a:fld>
            <a:endParaRPr lang="en-US"/>
          </a:p>
        </p:txBody>
      </p:sp>
    </p:spTree>
    <p:extLst>
      <p:ext uri="{BB962C8B-B14F-4D97-AF65-F5344CB8AC3E}">
        <p14:creationId xmlns:p14="http://schemas.microsoft.com/office/powerpoint/2010/main" val="2574737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10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10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686412" y="296884"/>
            <a:ext cx="79068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Flow - Asynchronous Conversation</a:t>
            </a:r>
            <a:endParaRPr dirty="0"/>
          </a:p>
        </p:txBody>
      </p:sp>
      <p:sp>
        <p:nvSpPr>
          <p:cNvPr id="5" name="Google Shape;105;p25">
            <a:extLst>
              <a:ext uri="{FF2B5EF4-FFF2-40B4-BE49-F238E27FC236}">
                <a16:creationId xmlns:a16="http://schemas.microsoft.com/office/drawing/2014/main" id="{0202B8B5-16A2-E14F-BC73-83B3F5AFDBE8}"/>
              </a:ext>
            </a:extLst>
          </p:cNvPr>
          <p:cNvSpPr/>
          <p:nvPr/>
        </p:nvSpPr>
        <p:spPr>
          <a:xfrm>
            <a:off x="2908571" y="3102174"/>
            <a:ext cx="1747224" cy="1251504"/>
          </a:xfrm>
          <a:prstGeom prst="cloud">
            <a:avLst/>
          </a:prstGeom>
          <a:solidFill>
            <a:schemeClr val="bg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6;p25">
            <a:extLst>
              <a:ext uri="{FF2B5EF4-FFF2-40B4-BE49-F238E27FC236}">
                <a16:creationId xmlns:a16="http://schemas.microsoft.com/office/drawing/2014/main" id="{7092E56A-A0D0-8E4C-947D-449D0391A95D}"/>
              </a:ext>
            </a:extLst>
          </p:cNvPr>
          <p:cNvSpPr/>
          <p:nvPr/>
        </p:nvSpPr>
        <p:spPr>
          <a:xfrm>
            <a:off x="7957265" y="3095656"/>
            <a:ext cx="1747224" cy="1251504"/>
          </a:xfrm>
          <a:prstGeom prst="cloud">
            <a:avLst/>
          </a:prstGeom>
          <a:solidFill>
            <a:schemeClr val="bg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7;p25">
            <a:extLst>
              <a:ext uri="{FF2B5EF4-FFF2-40B4-BE49-F238E27FC236}">
                <a16:creationId xmlns:a16="http://schemas.microsoft.com/office/drawing/2014/main" id="{5DFE1C4E-1C91-B24F-A63A-09A260CF3257}"/>
              </a:ext>
            </a:extLst>
          </p:cNvPr>
          <p:cNvSpPr txBox="1"/>
          <p:nvPr/>
        </p:nvSpPr>
        <p:spPr>
          <a:xfrm>
            <a:off x="2372139" y="1251053"/>
            <a:ext cx="3525540" cy="104641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400" dirty="0"/>
              <a:t>In an a</a:t>
            </a:r>
            <a:r>
              <a:rPr lang="en" sz="1400" b="1" dirty="0"/>
              <a:t>synchronous conversation</a:t>
            </a:r>
            <a:r>
              <a:rPr lang="en" sz="1400" dirty="0"/>
              <a:t>, the </a:t>
            </a:r>
            <a:r>
              <a:rPr lang="en" sz="1400" i="1" dirty="0"/>
              <a:t>receiver</a:t>
            </a:r>
            <a:r>
              <a:rPr lang="en" sz="1400" dirty="0"/>
              <a:t> does not need to be present at the time the </a:t>
            </a:r>
            <a:r>
              <a:rPr lang="en" sz="1400" i="1" dirty="0"/>
              <a:t>sender</a:t>
            </a:r>
            <a:r>
              <a:rPr lang="en" sz="1400" dirty="0"/>
              <a:t> communicates with them, using </a:t>
            </a:r>
            <a:r>
              <a:rPr lang="en" sz="1400" b="1" dirty="0"/>
              <a:t>store and forward</a:t>
            </a:r>
            <a:r>
              <a:rPr lang="en" sz="1400" dirty="0"/>
              <a:t> to pick up the message later.</a:t>
            </a:r>
            <a:endParaRPr sz="1400" dirty="0"/>
          </a:p>
        </p:txBody>
      </p:sp>
      <p:cxnSp>
        <p:nvCxnSpPr>
          <p:cNvPr id="22" name="Google Shape;131;p26">
            <a:extLst>
              <a:ext uri="{FF2B5EF4-FFF2-40B4-BE49-F238E27FC236}">
                <a16:creationId xmlns:a16="http://schemas.microsoft.com/office/drawing/2014/main" id="{487B4286-32AB-EA43-8215-1F2C0937335B}"/>
              </a:ext>
            </a:extLst>
          </p:cNvPr>
          <p:cNvCxnSpPr/>
          <p:nvPr/>
        </p:nvCxnSpPr>
        <p:spPr>
          <a:xfrm>
            <a:off x="5177736" y="3102174"/>
            <a:ext cx="2188200" cy="10800"/>
          </a:xfrm>
          <a:prstGeom prst="straightConnector1">
            <a:avLst/>
          </a:prstGeom>
          <a:noFill/>
          <a:ln w="9525" cap="flat" cmpd="sng">
            <a:solidFill>
              <a:schemeClr val="tx1"/>
            </a:solidFill>
            <a:prstDash val="lgDash"/>
            <a:round/>
            <a:headEnd type="none" w="med" len="med"/>
            <a:tailEnd type="triangle" w="med" len="med"/>
          </a:ln>
          <a:effectLst>
            <a:outerShdw blurRad="57150" dist="19050" dir="5400000" algn="bl" rotWithShape="0">
              <a:srgbClr val="000000">
                <a:alpha val="50000"/>
              </a:srgbClr>
            </a:outerShdw>
          </a:effectLst>
        </p:spPr>
      </p:cxnSp>
      <p:cxnSp>
        <p:nvCxnSpPr>
          <p:cNvPr id="23" name="Google Shape;137;p26">
            <a:extLst>
              <a:ext uri="{FF2B5EF4-FFF2-40B4-BE49-F238E27FC236}">
                <a16:creationId xmlns:a16="http://schemas.microsoft.com/office/drawing/2014/main" id="{EDA07450-FEAB-AE44-BFD2-5AEA97212D86}"/>
              </a:ext>
            </a:extLst>
          </p:cNvPr>
          <p:cNvCxnSpPr/>
          <p:nvPr/>
        </p:nvCxnSpPr>
        <p:spPr>
          <a:xfrm rot="10800000">
            <a:off x="5083864" y="4534893"/>
            <a:ext cx="2327700" cy="0"/>
          </a:xfrm>
          <a:prstGeom prst="straightConnector1">
            <a:avLst/>
          </a:prstGeom>
          <a:noFill/>
          <a:ln w="9525" cap="flat" cmpd="sng">
            <a:solidFill>
              <a:schemeClr val="tx1"/>
            </a:solidFill>
            <a:prstDash val="lgDash"/>
            <a:round/>
            <a:headEnd type="none" w="med" len="med"/>
            <a:tailEnd type="triangle" w="med" len="med"/>
          </a:ln>
          <a:effectLst>
            <a:outerShdw blurRad="57150" dist="19050" dir="5400000" algn="bl" rotWithShape="0">
              <a:srgbClr val="000000">
                <a:alpha val="50000"/>
              </a:srgbClr>
            </a:outerShdw>
          </a:effectLst>
        </p:spPr>
      </p:cxnSp>
      <p:sp>
        <p:nvSpPr>
          <p:cNvPr id="24" name="Google Shape;136;p26">
            <a:extLst>
              <a:ext uri="{FF2B5EF4-FFF2-40B4-BE49-F238E27FC236}">
                <a16:creationId xmlns:a16="http://schemas.microsoft.com/office/drawing/2014/main" id="{BC7FB164-2FFF-174F-A96A-B784D745464D}"/>
              </a:ext>
            </a:extLst>
          </p:cNvPr>
          <p:cNvSpPr txBox="1"/>
          <p:nvPr/>
        </p:nvSpPr>
        <p:spPr>
          <a:xfrm>
            <a:off x="5966285" y="2703821"/>
            <a:ext cx="562856" cy="3077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dirty="0"/>
              <a:t>Request</a:t>
            </a:r>
            <a:endParaRPr sz="800" dirty="0"/>
          </a:p>
        </p:txBody>
      </p:sp>
      <p:sp>
        <p:nvSpPr>
          <p:cNvPr id="25" name="Google Shape;136;p26">
            <a:extLst>
              <a:ext uri="{FF2B5EF4-FFF2-40B4-BE49-F238E27FC236}">
                <a16:creationId xmlns:a16="http://schemas.microsoft.com/office/drawing/2014/main" id="{A4E2C578-4CEC-6C43-B1A0-F1C0E9B857EB}"/>
              </a:ext>
            </a:extLst>
          </p:cNvPr>
          <p:cNvSpPr txBox="1"/>
          <p:nvPr/>
        </p:nvSpPr>
        <p:spPr>
          <a:xfrm>
            <a:off x="5966285" y="4716109"/>
            <a:ext cx="641194" cy="3077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dirty="0"/>
              <a:t>Response</a:t>
            </a:r>
            <a:endParaRPr sz="800" dirty="0"/>
          </a:p>
        </p:txBody>
      </p:sp>
      <p:cxnSp>
        <p:nvCxnSpPr>
          <p:cNvPr id="26" name="Google Shape;109;p25">
            <a:extLst>
              <a:ext uri="{FF2B5EF4-FFF2-40B4-BE49-F238E27FC236}">
                <a16:creationId xmlns:a16="http://schemas.microsoft.com/office/drawing/2014/main" id="{AFC46DBA-4CA3-ED46-8769-E6E5F60711E0}"/>
              </a:ext>
            </a:extLst>
          </p:cNvPr>
          <p:cNvCxnSpPr>
            <a:cxnSpLocks/>
            <a:stCxn id="7" idx="2"/>
            <a:endCxn id="15" idx="0"/>
          </p:cNvCxnSpPr>
          <p:nvPr/>
        </p:nvCxnSpPr>
        <p:spPr>
          <a:xfrm>
            <a:off x="4134909" y="2297463"/>
            <a:ext cx="553602" cy="1977714"/>
          </a:xfrm>
          <a:prstGeom prst="straightConnector1">
            <a:avLst/>
          </a:prstGeom>
          <a:noFill/>
          <a:ln w="9525" cap="flat" cmpd="sng">
            <a:solidFill>
              <a:schemeClr val="tx1"/>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27" name="Google Shape;109;p25">
            <a:extLst>
              <a:ext uri="{FF2B5EF4-FFF2-40B4-BE49-F238E27FC236}">
                <a16:creationId xmlns:a16="http://schemas.microsoft.com/office/drawing/2014/main" id="{59D3044C-0862-1B44-B3BB-1E4356EE02E2}"/>
              </a:ext>
            </a:extLst>
          </p:cNvPr>
          <p:cNvCxnSpPr>
            <a:cxnSpLocks/>
            <a:stCxn id="7" idx="2"/>
            <a:endCxn id="3" idx="0"/>
          </p:cNvCxnSpPr>
          <p:nvPr/>
        </p:nvCxnSpPr>
        <p:spPr>
          <a:xfrm>
            <a:off x="4134909" y="2297463"/>
            <a:ext cx="3587705" cy="531368"/>
          </a:xfrm>
          <a:prstGeom prst="straightConnector1">
            <a:avLst/>
          </a:prstGeom>
          <a:noFill/>
          <a:ln w="9525" cap="flat" cmpd="sng">
            <a:solidFill>
              <a:schemeClr val="tx1"/>
            </a:solidFill>
            <a:prstDash val="solid"/>
            <a:round/>
            <a:headEnd type="none" w="med" len="med"/>
            <a:tailEnd type="triangle" w="med" len="med"/>
          </a:ln>
          <a:effectLst>
            <a:outerShdw blurRad="57150" dist="19050" dir="5400000" algn="bl" rotWithShape="0">
              <a:srgbClr val="000000">
                <a:alpha val="50000"/>
              </a:srgbClr>
            </a:outerShdw>
          </a:effectLst>
        </p:spPr>
      </p:cxnSp>
      <p:pic>
        <p:nvPicPr>
          <p:cNvPr id="3" name="Graphic 2" descr="Mailbox">
            <a:extLst>
              <a:ext uri="{FF2B5EF4-FFF2-40B4-BE49-F238E27FC236}">
                <a16:creationId xmlns:a16="http://schemas.microsoft.com/office/drawing/2014/main" id="{BCE1ADBA-7D35-C34B-96FC-B1F237C839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22529" y="2828831"/>
            <a:ext cx="600169" cy="600169"/>
          </a:xfrm>
          <a:prstGeom prst="rect">
            <a:avLst/>
          </a:prstGeom>
        </p:spPr>
      </p:pic>
      <p:pic>
        <p:nvPicPr>
          <p:cNvPr id="15" name="Graphic 14" descr="Mailbox">
            <a:extLst>
              <a:ext uri="{FF2B5EF4-FFF2-40B4-BE49-F238E27FC236}">
                <a16:creationId xmlns:a16="http://schemas.microsoft.com/office/drawing/2014/main" id="{F836BE0F-BC4D-8F43-877D-AE3AFF2E9F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88426" y="4275177"/>
            <a:ext cx="600169" cy="600169"/>
          </a:xfrm>
          <a:prstGeom prst="rect">
            <a:avLst/>
          </a:prstGeom>
        </p:spPr>
      </p:pic>
      <p:sp>
        <p:nvSpPr>
          <p:cNvPr id="18" name="Google Shape;107;p25">
            <a:extLst>
              <a:ext uri="{FF2B5EF4-FFF2-40B4-BE49-F238E27FC236}">
                <a16:creationId xmlns:a16="http://schemas.microsoft.com/office/drawing/2014/main" id="{DD9E424F-C73B-9349-A57F-8065CC685420}"/>
              </a:ext>
            </a:extLst>
          </p:cNvPr>
          <p:cNvSpPr txBox="1"/>
          <p:nvPr/>
        </p:nvSpPr>
        <p:spPr>
          <a:xfrm>
            <a:off x="7797229" y="1437981"/>
            <a:ext cx="2119128" cy="400079"/>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400" i="1" dirty="0"/>
              <a:t>Example</a:t>
            </a:r>
            <a:r>
              <a:rPr lang="en" sz="1400" dirty="0"/>
              <a:t>: snail mail, Kafka</a:t>
            </a:r>
            <a:endParaRPr sz="1400" dirty="0"/>
          </a:p>
        </p:txBody>
      </p:sp>
      <p:sp>
        <p:nvSpPr>
          <p:cNvPr id="9" name="Slide Number Placeholder 8">
            <a:extLst>
              <a:ext uri="{FF2B5EF4-FFF2-40B4-BE49-F238E27FC236}">
                <a16:creationId xmlns:a16="http://schemas.microsoft.com/office/drawing/2014/main" id="{CF35FFE3-B98C-014B-8C37-AEAA4B02F925}"/>
              </a:ext>
            </a:extLst>
          </p:cNvPr>
          <p:cNvSpPr>
            <a:spLocks noGrp="1"/>
          </p:cNvSpPr>
          <p:nvPr>
            <p:ph type="sldNum" sz="quarter" idx="12"/>
          </p:nvPr>
        </p:nvSpPr>
        <p:spPr/>
        <p:txBody>
          <a:bodyPr/>
          <a:lstStyle/>
          <a:p>
            <a:fld id="{B9A0A49B-320C-1A4F-B83C-2E5340668522}" type="slidenum">
              <a:rPr lang="en-US" smtClean="0"/>
              <a:t>7</a:t>
            </a:fld>
            <a:endParaRPr lang="en-US"/>
          </a:p>
        </p:txBody>
      </p:sp>
    </p:spTree>
    <p:extLst>
      <p:ext uri="{BB962C8B-B14F-4D97-AF65-F5344CB8AC3E}">
        <p14:creationId xmlns:p14="http://schemas.microsoft.com/office/powerpoint/2010/main" val="60063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1000"/>
                                        <p:tgtEl>
                                          <p:spTgt spid="26"/>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10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14"/>
          <p:cNvSpPr txBox="1">
            <a:spLocks noGrp="1"/>
          </p:cNvSpPr>
          <p:nvPr>
            <p:ph type="title" idx="4294967295"/>
          </p:nvPr>
        </p:nvSpPr>
        <p:spPr>
          <a:xfrm>
            <a:off x="0" y="2457450"/>
            <a:ext cx="11344275" cy="681038"/>
          </a:xfrm>
          <a:prstGeom prst="rect">
            <a:avLst/>
          </a:prstGeom>
        </p:spPr>
        <p:txBody>
          <a:bodyPr spcFirstLastPara="1" vert="horz" wrap="square" lIns="0" tIns="0" rIns="0" bIns="0" rtlCol="0" anchor="t" anchorCtr="0">
            <a:noAutofit/>
          </a:bodyPr>
          <a:lstStyle/>
          <a:p>
            <a:pPr algn="ctr">
              <a:buNone/>
            </a:pPr>
            <a:r>
              <a:rPr lang="en-GB" dirty="0"/>
              <a:t>Model Processes Not Entities</a:t>
            </a:r>
            <a:endParaRPr dirty="0"/>
          </a:p>
        </p:txBody>
      </p:sp>
      <p:sp>
        <p:nvSpPr>
          <p:cNvPr id="5" name="TextBox 4">
            <a:extLst>
              <a:ext uri="{FF2B5EF4-FFF2-40B4-BE49-F238E27FC236}">
                <a16:creationId xmlns:a16="http://schemas.microsoft.com/office/drawing/2014/main" id="{0B7369F0-EB38-944E-BAD9-401C4FCCE7E6}"/>
              </a:ext>
            </a:extLst>
          </p:cNvPr>
          <p:cNvSpPr txBox="1"/>
          <p:nvPr/>
        </p:nvSpPr>
        <p:spPr>
          <a:xfrm>
            <a:off x="11190868" y="257719"/>
            <a:ext cx="819483" cy="461665"/>
          </a:xfrm>
          <a:prstGeom prst="rect">
            <a:avLst/>
          </a:prstGeom>
          <a:noFill/>
        </p:spPr>
        <p:txBody>
          <a:bodyPr wrap="square" rtlCol="0">
            <a:spAutoFit/>
          </a:bodyPr>
          <a:lstStyle/>
          <a:p>
            <a:r>
              <a:rPr lang="en-US" sz="2400" dirty="0">
                <a:solidFill>
                  <a:schemeClr val="bg1">
                    <a:lumMod val="20000"/>
                    <a:lumOff val="80000"/>
                  </a:schemeClr>
                </a:solidFill>
              </a:rPr>
              <a:t>T:35</a:t>
            </a:r>
          </a:p>
        </p:txBody>
      </p:sp>
      <p:sp>
        <p:nvSpPr>
          <p:cNvPr id="2" name="Slide Number Placeholder 1">
            <a:extLst>
              <a:ext uri="{FF2B5EF4-FFF2-40B4-BE49-F238E27FC236}">
                <a16:creationId xmlns:a16="http://schemas.microsoft.com/office/drawing/2014/main" id="{46CC7AE4-926E-584A-97EE-10835FE65190}"/>
              </a:ext>
            </a:extLst>
          </p:cNvPr>
          <p:cNvSpPr>
            <a:spLocks noGrp="1"/>
          </p:cNvSpPr>
          <p:nvPr>
            <p:ph type="sldNum" sz="quarter" idx="12"/>
          </p:nvPr>
        </p:nvSpPr>
        <p:spPr/>
        <p:txBody>
          <a:bodyPr/>
          <a:lstStyle/>
          <a:p>
            <a:fld id="{B9A0A49B-320C-1A4F-B83C-2E5340668522}" type="slidenum">
              <a:rPr lang="en-US" smtClean="0"/>
              <a:t>8</a:t>
            </a:fld>
            <a:endParaRPr lang="en-US"/>
          </a:p>
        </p:txBody>
      </p:sp>
      <p:sp>
        <p:nvSpPr>
          <p:cNvPr id="6" name="TextBox 5">
            <a:extLst>
              <a:ext uri="{FF2B5EF4-FFF2-40B4-BE49-F238E27FC236}">
                <a16:creationId xmlns:a16="http://schemas.microsoft.com/office/drawing/2014/main" id="{456A2B61-B7AD-0F41-8CC9-C8AEDBC5CE3A}"/>
              </a:ext>
            </a:extLst>
          </p:cNvPr>
          <p:cNvSpPr txBox="1"/>
          <p:nvPr/>
        </p:nvSpPr>
        <p:spPr>
          <a:xfrm>
            <a:off x="11343268" y="410119"/>
            <a:ext cx="819483" cy="461665"/>
          </a:xfrm>
          <a:prstGeom prst="rect">
            <a:avLst/>
          </a:prstGeom>
          <a:noFill/>
        </p:spPr>
        <p:txBody>
          <a:bodyPr wrap="square" rtlCol="0">
            <a:spAutoFit/>
          </a:bodyPr>
          <a:lstStyle/>
          <a:p>
            <a:r>
              <a:rPr lang="en-US" sz="2400" dirty="0"/>
              <a:t>T:40</a:t>
            </a:r>
          </a:p>
        </p:txBody>
      </p:sp>
      <p:sp>
        <p:nvSpPr>
          <p:cNvPr id="9" name="Google Shape;61;p13">
            <a:extLst>
              <a:ext uri="{FF2B5EF4-FFF2-40B4-BE49-F238E27FC236}">
                <a16:creationId xmlns:a16="http://schemas.microsoft.com/office/drawing/2014/main" id="{57BAA323-5166-728F-AA0A-13129642A053}"/>
              </a:ext>
            </a:extLst>
          </p:cNvPr>
          <p:cNvSpPr txBox="1">
            <a:spLocks/>
          </p:cNvSpPr>
          <p:nvPr/>
        </p:nvSpPr>
        <p:spPr>
          <a:xfrm>
            <a:off x="257921" y="3138488"/>
            <a:ext cx="11342688" cy="503238"/>
          </a:xfrm>
          <a:prstGeom prst="rect">
            <a:avLst/>
          </a:prstGeom>
        </p:spPr>
        <p:txBody>
          <a:bodyPr spcFirstLastPara="1" vert="horz" wrap="square" lIns="0" tIns="0" rIns="0" bIns="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l-GR" sz="2400"/>
              <a:t>“Πάντα ῥεῖ  – </a:t>
            </a:r>
            <a:r>
              <a:rPr lang="en-GB" sz="2400"/>
              <a:t>Everything flows”  ( Heraclitus of Ephesus, ca. 500 BCE)</a:t>
            </a:r>
            <a:br>
              <a:rPr lang="en-GB"/>
            </a:br>
            <a:endParaRPr lang="en-GB" dirty="0"/>
          </a:p>
        </p:txBody>
      </p:sp>
    </p:spTree>
    <p:extLst>
      <p:ext uri="{BB962C8B-B14F-4D97-AF65-F5344CB8AC3E}">
        <p14:creationId xmlns:p14="http://schemas.microsoft.com/office/powerpoint/2010/main" val="4215710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C4733C-E0ED-62F8-CF95-D7D7B35A413B}"/>
              </a:ext>
            </a:extLst>
          </p:cNvPr>
          <p:cNvSpPr>
            <a:spLocks noGrp="1"/>
          </p:cNvSpPr>
          <p:nvPr>
            <p:ph type="sldNum" sz="quarter" idx="12"/>
          </p:nvPr>
        </p:nvSpPr>
        <p:spPr/>
        <p:txBody>
          <a:bodyPr/>
          <a:lstStyle/>
          <a:p>
            <a:fld id="{B9A0A49B-320C-1A4F-B83C-2E5340668522}" type="slidenum">
              <a:rPr lang="en-US" smtClean="0"/>
              <a:t>9</a:t>
            </a:fld>
            <a:endParaRPr lang="en-US"/>
          </a:p>
        </p:txBody>
      </p:sp>
      <p:sp>
        <p:nvSpPr>
          <p:cNvPr id="3" name="Hexagon 2">
            <a:extLst>
              <a:ext uri="{FF2B5EF4-FFF2-40B4-BE49-F238E27FC236}">
                <a16:creationId xmlns:a16="http://schemas.microsoft.com/office/drawing/2014/main" id="{72AF5580-6C91-1649-DCD4-843D47E6B2A7}"/>
              </a:ext>
            </a:extLst>
          </p:cNvPr>
          <p:cNvSpPr/>
          <p:nvPr/>
        </p:nvSpPr>
        <p:spPr>
          <a:xfrm>
            <a:off x="2072640" y="3941064"/>
            <a:ext cx="1743456" cy="1435608"/>
          </a:xfrm>
          <a:prstGeom prst="hexagon">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Restaurant</a:t>
            </a:r>
          </a:p>
        </p:txBody>
      </p:sp>
      <p:sp>
        <p:nvSpPr>
          <p:cNvPr id="4" name="Hexagon 3">
            <a:extLst>
              <a:ext uri="{FF2B5EF4-FFF2-40B4-BE49-F238E27FC236}">
                <a16:creationId xmlns:a16="http://schemas.microsoft.com/office/drawing/2014/main" id="{39BBB315-F604-BED9-162F-91061F699733}"/>
              </a:ext>
            </a:extLst>
          </p:cNvPr>
          <p:cNvSpPr/>
          <p:nvPr/>
        </p:nvSpPr>
        <p:spPr>
          <a:xfrm>
            <a:off x="4090416" y="3941064"/>
            <a:ext cx="1743456" cy="1435608"/>
          </a:xfrm>
          <a:prstGeom prst="hexagon">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Menu</a:t>
            </a:r>
          </a:p>
        </p:txBody>
      </p:sp>
      <p:sp>
        <p:nvSpPr>
          <p:cNvPr id="5" name="Hexagon 4">
            <a:extLst>
              <a:ext uri="{FF2B5EF4-FFF2-40B4-BE49-F238E27FC236}">
                <a16:creationId xmlns:a16="http://schemas.microsoft.com/office/drawing/2014/main" id="{53A8C11C-51B3-CE60-C4F3-6F4235ADBD0C}"/>
              </a:ext>
            </a:extLst>
          </p:cNvPr>
          <p:cNvSpPr/>
          <p:nvPr/>
        </p:nvSpPr>
        <p:spPr>
          <a:xfrm>
            <a:off x="6108192" y="3941064"/>
            <a:ext cx="1743456" cy="1435608"/>
          </a:xfrm>
          <a:prstGeom prst="hexagon">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Customer</a:t>
            </a:r>
          </a:p>
        </p:txBody>
      </p:sp>
      <p:sp>
        <p:nvSpPr>
          <p:cNvPr id="6" name="Hexagon 5">
            <a:extLst>
              <a:ext uri="{FF2B5EF4-FFF2-40B4-BE49-F238E27FC236}">
                <a16:creationId xmlns:a16="http://schemas.microsoft.com/office/drawing/2014/main" id="{A95DB7BB-93BF-12BF-3160-4668EC05EB74}"/>
              </a:ext>
            </a:extLst>
          </p:cNvPr>
          <p:cNvSpPr/>
          <p:nvPr/>
        </p:nvSpPr>
        <p:spPr>
          <a:xfrm>
            <a:off x="8238744" y="3941064"/>
            <a:ext cx="1743456" cy="1435608"/>
          </a:xfrm>
          <a:prstGeom prst="hexagon">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Order</a:t>
            </a:r>
          </a:p>
        </p:txBody>
      </p:sp>
      <p:sp>
        <p:nvSpPr>
          <p:cNvPr id="7" name="Hexagon 6">
            <a:extLst>
              <a:ext uri="{FF2B5EF4-FFF2-40B4-BE49-F238E27FC236}">
                <a16:creationId xmlns:a16="http://schemas.microsoft.com/office/drawing/2014/main" id="{D441AA36-964A-EF30-E881-24D6688AB4E7}"/>
              </a:ext>
            </a:extLst>
          </p:cNvPr>
          <p:cNvSpPr/>
          <p:nvPr/>
        </p:nvSpPr>
        <p:spPr>
          <a:xfrm>
            <a:off x="4815840" y="763524"/>
            <a:ext cx="2023872" cy="1613916"/>
          </a:xfrm>
          <a:prstGeom prst="hexagon">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Order</a:t>
            </a:r>
          </a:p>
          <a:p>
            <a:pPr algn="ctr"/>
            <a:r>
              <a:rPr lang="en-US" dirty="0">
                <a:solidFill>
                  <a:schemeClr val="tx1"/>
                </a:solidFill>
              </a:rPr>
              <a:t>Orchestrator</a:t>
            </a:r>
          </a:p>
        </p:txBody>
      </p:sp>
      <p:cxnSp>
        <p:nvCxnSpPr>
          <p:cNvPr id="9" name="Straight Arrow Connector 8">
            <a:extLst>
              <a:ext uri="{FF2B5EF4-FFF2-40B4-BE49-F238E27FC236}">
                <a16:creationId xmlns:a16="http://schemas.microsoft.com/office/drawing/2014/main" id="{1511FE5D-5B03-AD33-25AD-1639D8235468}"/>
              </a:ext>
            </a:extLst>
          </p:cNvPr>
          <p:cNvCxnSpPr>
            <a:cxnSpLocks/>
          </p:cNvCxnSpPr>
          <p:nvPr/>
        </p:nvCxnSpPr>
        <p:spPr>
          <a:xfrm flipH="1">
            <a:off x="3035808" y="2377440"/>
            <a:ext cx="2798064" cy="1563624"/>
          </a:xfrm>
          <a:prstGeom prst="straightConnector1">
            <a:avLst/>
          </a:prstGeom>
          <a:ln w="7302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A2E9FC6-0F9D-0549-D560-5A2A6E120333}"/>
              </a:ext>
            </a:extLst>
          </p:cNvPr>
          <p:cNvCxnSpPr>
            <a:cxnSpLocks/>
          </p:cNvCxnSpPr>
          <p:nvPr/>
        </p:nvCxnSpPr>
        <p:spPr>
          <a:xfrm flipH="1">
            <a:off x="4962144" y="2377440"/>
            <a:ext cx="871728" cy="1613916"/>
          </a:xfrm>
          <a:prstGeom prst="straightConnector1">
            <a:avLst/>
          </a:prstGeom>
          <a:ln w="7302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0B08782-D6D0-A91E-20A4-1B0E8FDAEED7}"/>
              </a:ext>
            </a:extLst>
          </p:cNvPr>
          <p:cNvCxnSpPr>
            <a:cxnSpLocks/>
          </p:cNvCxnSpPr>
          <p:nvPr/>
        </p:nvCxnSpPr>
        <p:spPr>
          <a:xfrm>
            <a:off x="5833872" y="2377440"/>
            <a:ext cx="1298448" cy="1563624"/>
          </a:xfrm>
          <a:prstGeom prst="straightConnector1">
            <a:avLst/>
          </a:prstGeom>
          <a:ln w="7302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F278B18-E879-8A90-0C2D-3DD469B0DCEA}"/>
              </a:ext>
            </a:extLst>
          </p:cNvPr>
          <p:cNvCxnSpPr>
            <a:cxnSpLocks/>
          </p:cNvCxnSpPr>
          <p:nvPr/>
        </p:nvCxnSpPr>
        <p:spPr>
          <a:xfrm>
            <a:off x="5833872" y="2377440"/>
            <a:ext cx="3322320" cy="1563624"/>
          </a:xfrm>
          <a:prstGeom prst="straightConnector1">
            <a:avLst/>
          </a:prstGeom>
          <a:ln w="730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Google Shape;104;p25">
            <a:extLst>
              <a:ext uri="{FF2B5EF4-FFF2-40B4-BE49-F238E27FC236}">
                <a16:creationId xmlns:a16="http://schemas.microsoft.com/office/drawing/2014/main" id="{8DAC2043-A851-FC2D-707E-99C2BE97C997}"/>
              </a:ext>
            </a:extLst>
          </p:cNvPr>
          <p:cNvSpPr txBox="1"/>
          <p:nvPr/>
        </p:nvSpPr>
        <p:spPr>
          <a:xfrm>
            <a:off x="686412" y="296884"/>
            <a:ext cx="3678324"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Entity Services</a:t>
            </a:r>
            <a:endParaRPr dirty="0"/>
          </a:p>
        </p:txBody>
      </p:sp>
      <p:sp>
        <p:nvSpPr>
          <p:cNvPr id="22" name="Google Shape;107;p25">
            <a:extLst>
              <a:ext uri="{FF2B5EF4-FFF2-40B4-BE49-F238E27FC236}">
                <a16:creationId xmlns:a16="http://schemas.microsoft.com/office/drawing/2014/main" id="{D6E496DE-FF36-D7D3-D522-D0AD6B36DBE0}"/>
              </a:ext>
            </a:extLst>
          </p:cNvPr>
          <p:cNvSpPr txBox="1"/>
          <p:nvPr/>
        </p:nvSpPr>
        <p:spPr>
          <a:xfrm>
            <a:off x="491724" y="1331030"/>
            <a:ext cx="3525540" cy="830966"/>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400" dirty="0"/>
              <a:t>An </a:t>
            </a:r>
            <a:r>
              <a:rPr lang="en" sz="1400" b="1" dirty="0"/>
              <a:t>entity service</a:t>
            </a:r>
            <a:r>
              <a:rPr lang="en" sz="1400" dirty="0"/>
              <a:t> is one that wraps an entity (or aggregate) and provides CRUD (lifecycle) operations on it</a:t>
            </a:r>
            <a:endParaRPr sz="1400" dirty="0"/>
          </a:p>
        </p:txBody>
      </p:sp>
      <p:cxnSp>
        <p:nvCxnSpPr>
          <p:cNvPr id="23" name="Google Shape;109;p25">
            <a:extLst>
              <a:ext uri="{FF2B5EF4-FFF2-40B4-BE49-F238E27FC236}">
                <a16:creationId xmlns:a16="http://schemas.microsoft.com/office/drawing/2014/main" id="{A64D9B12-4701-D769-40CF-4C0A7AAC9FA3}"/>
              </a:ext>
            </a:extLst>
          </p:cNvPr>
          <p:cNvCxnSpPr>
            <a:cxnSpLocks/>
            <a:stCxn id="22" idx="2"/>
          </p:cNvCxnSpPr>
          <p:nvPr/>
        </p:nvCxnSpPr>
        <p:spPr>
          <a:xfrm>
            <a:off x="2254494" y="2161996"/>
            <a:ext cx="573024" cy="1779068"/>
          </a:xfrm>
          <a:prstGeom prst="straightConnector1">
            <a:avLst/>
          </a:prstGeom>
          <a:noFill/>
          <a:ln w="9525" cap="flat" cmpd="sng">
            <a:solidFill>
              <a:schemeClr val="tx1"/>
            </a:solidFill>
            <a:prstDash val="solid"/>
            <a:round/>
            <a:headEnd type="none" w="med" len="med"/>
            <a:tailEnd type="triangle" w="med" len="med"/>
          </a:ln>
          <a:effectLst>
            <a:outerShdw blurRad="57150" dist="19050" dir="5400000" algn="bl" rotWithShape="0">
              <a:srgbClr val="000000">
                <a:alpha val="50000"/>
              </a:srgbClr>
            </a:outerShdw>
          </a:effectLst>
        </p:spPr>
      </p:cxnSp>
      <p:sp>
        <p:nvSpPr>
          <p:cNvPr id="25" name="Google Shape;107;p25">
            <a:extLst>
              <a:ext uri="{FF2B5EF4-FFF2-40B4-BE49-F238E27FC236}">
                <a16:creationId xmlns:a16="http://schemas.microsoft.com/office/drawing/2014/main" id="{1C8C5C18-11EF-37BB-ABA4-78E76D9F236D}"/>
              </a:ext>
            </a:extLst>
          </p:cNvPr>
          <p:cNvSpPr txBox="1"/>
          <p:nvPr/>
        </p:nvSpPr>
        <p:spPr>
          <a:xfrm>
            <a:off x="8004048" y="752423"/>
            <a:ext cx="3525540" cy="615523"/>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400" dirty="0"/>
              <a:t>Workflow logic typically ends up residing in an orchestrator component. </a:t>
            </a:r>
            <a:endParaRPr sz="1400" dirty="0"/>
          </a:p>
        </p:txBody>
      </p:sp>
      <p:cxnSp>
        <p:nvCxnSpPr>
          <p:cNvPr id="26" name="Google Shape;109;p25">
            <a:extLst>
              <a:ext uri="{FF2B5EF4-FFF2-40B4-BE49-F238E27FC236}">
                <a16:creationId xmlns:a16="http://schemas.microsoft.com/office/drawing/2014/main" id="{D31248C3-7219-F6EE-36FF-223304B65FFA}"/>
              </a:ext>
            </a:extLst>
          </p:cNvPr>
          <p:cNvCxnSpPr>
            <a:cxnSpLocks/>
            <a:endCxn id="7" idx="0"/>
          </p:cNvCxnSpPr>
          <p:nvPr/>
        </p:nvCxnSpPr>
        <p:spPr>
          <a:xfrm flipH="1">
            <a:off x="6839712" y="1109472"/>
            <a:ext cx="1164336" cy="461010"/>
          </a:xfrm>
          <a:prstGeom prst="straightConnector1">
            <a:avLst/>
          </a:prstGeom>
          <a:noFill/>
          <a:ln w="9525" cap="flat" cmpd="sng">
            <a:solidFill>
              <a:schemeClr val="tx1"/>
            </a:solidFill>
            <a:prstDash val="solid"/>
            <a:round/>
            <a:headEnd type="none" w="med" len="med"/>
            <a:tailEnd type="triangle" w="med" len="med"/>
          </a:ln>
          <a:effectLst>
            <a:outerShdw blurRad="57150" dist="19050" dir="5400000" algn="bl" rotWithShape="0">
              <a:srgbClr val="000000">
                <a:alpha val="50000"/>
              </a:srgbClr>
            </a:outerShdw>
          </a:effectLst>
        </p:spPr>
      </p:cxnSp>
      <p:sp>
        <p:nvSpPr>
          <p:cNvPr id="30" name="Google Shape;107;p25">
            <a:extLst>
              <a:ext uri="{FF2B5EF4-FFF2-40B4-BE49-F238E27FC236}">
                <a16:creationId xmlns:a16="http://schemas.microsoft.com/office/drawing/2014/main" id="{84B06118-E055-5FE4-838E-1D933C0BA2D3}"/>
              </a:ext>
            </a:extLst>
          </p:cNvPr>
          <p:cNvSpPr txBox="1"/>
          <p:nvPr/>
        </p:nvSpPr>
        <p:spPr>
          <a:xfrm>
            <a:off x="8174736" y="1854234"/>
            <a:ext cx="3525540" cy="1261854"/>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400" dirty="0"/>
              <a:t>There is little benefit to the service API over an HTTP API on the entities themselves.</a:t>
            </a:r>
          </a:p>
          <a:p>
            <a:pPr marL="0" lvl="0" indent="0" algn="l" rtl="0">
              <a:spcBef>
                <a:spcPts val="0"/>
              </a:spcBef>
              <a:spcAft>
                <a:spcPts val="0"/>
              </a:spcAft>
              <a:buNone/>
            </a:pPr>
            <a:endParaRPr lang="en" sz="1400" dirty="0"/>
          </a:p>
          <a:p>
            <a:pPr marL="0" lvl="0" indent="0" algn="l" rtl="0">
              <a:spcBef>
                <a:spcPts val="0"/>
              </a:spcBef>
              <a:spcAft>
                <a:spcPts val="0"/>
              </a:spcAft>
              <a:buNone/>
            </a:pPr>
            <a:r>
              <a:rPr lang="en" sz="1400" dirty="0"/>
              <a:t>We don’t have services but a distributed monolith.</a:t>
            </a:r>
            <a:endParaRPr sz="1400" dirty="0"/>
          </a:p>
        </p:txBody>
      </p:sp>
      <p:cxnSp>
        <p:nvCxnSpPr>
          <p:cNvPr id="31" name="Google Shape;109;p25">
            <a:extLst>
              <a:ext uri="{FF2B5EF4-FFF2-40B4-BE49-F238E27FC236}">
                <a16:creationId xmlns:a16="http://schemas.microsoft.com/office/drawing/2014/main" id="{E4DC84D8-D453-F900-B492-1B50814A9116}"/>
              </a:ext>
            </a:extLst>
          </p:cNvPr>
          <p:cNvCxnSpPr>
            <a:cxnSpLocks/>
            <a:stCxn id="30" idx="2"/>
          </p:cNvCxnSpPr>
          <p:nvPr/>
        </p:nvCxnSpPr>
        <p:spPr>
          <a:xfrm flipH="1">
            <a:off x="9265920" y="3116088"/>
            <a:ext cx="671586" cy="774684"/>
          </a:xfrm>
          <a:prstGeom prst="straightConnector1">
            <a:avLst/>
          </a:prstGeom>
          <a:noFill/>
          <a:ln w="9525" cap="flat" cmpd="sng">
            <a:solidFill>
              <a:schemeClr val="tx1"/>
            </a:solidFill>
            <a:prstDash val="solid"/>
            <a:round/>
            <a:headEnd type="none" w="med" len="med"/>
            <a:tailEnd type="triangle" w="med" len="med"/>
          </a:ln>
          <a:effectLst>
            <a:outerShdw blurRad="57150" dist="19050" dir="5400000" algn="bl" rotWithShape="0">
              <a:srgbClr val="000000">
                <a:alpha val="50000"/>
              </a:srgbClr>
            </a:outerShdw>
          </a:effectLst>
        </p:spPr>
      </p:cxnSp>
      <p:cxnSp>
        <p:nvCxnSpPr>
          <p:cNvPr id="35" name="Straight Arrow Connector 34">
            <a:extLst>
              <a:ext uri="{FF2B5EF4-FFF2-40B4-BE49-F238E27FC236}">
                <a16:creationId xmlns:a16="http://schemas.microsoft.com/office/drawing/2014/main" id="{D8EF8F7F-8062-1433-7C5D-9F11726AB3F0}"/>
              </a:ext>
            </a:extLst>
          </p:cNvPr>
          <p:cNvCxnSpPr>
            <a:cxnSpLocks/>
          </p:cNvCxnSpPr>
          <p:nvPr/>
        </p:nvCxnSpPr>
        <p:spPr>
          <a:xfrm>
            <a:off x="566928" y="3795792"/>
            <a:ext cx="968238" cy="0"/>
          </a:xfrm>
          <a:prstGeom prst="straightConnector1">
            <a:avLst/>
          </a:prstGeom>
          <a:ln w="730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8B3CCCC2-0642-1824-E324-9426BEF632E4}"/>
              </a:ext>
            </a:extLst>
          </p:cNvPr>
          <p:cNvSpPr txBox="1"/>
          <p:nvPr/>
        </p:nvSpPr>
        <p:spPr>
          <a:xfrm>
            <a:off x="513863" y="3241794"/>
            <a:ext cx="968237" cy="400110"/>
          </a:xfrm>
          <a:prstGeom prst="rect">
            <a:avLst/>
          </a:prstGeom>
          <a:noFill/>
        </p:spPr>
        <p:txBody>
          <a:bodyPr wrap="square" rtlCol="0">
            <a:spAutoFit/>
          </a:bodyPr>
          <a:lstStyle/>
          <a:p>
            <a:r>
              <a:rPr lang="en-US" sz="1000" dirty="0"/>
              <a:t>Synchronous Conversation</a:t>
            </a:r>
          </a:p>
        </p:txBody>
      </p:sp>
    </p:spTree>
    <p:extLst>
      <p:ext uri="{BB962C8B-B14F-4D97-AF65-F5344CB8AC3E}">
        <p14:creationId xmlns:p14="http://schemas.microsoft.com/office/powerpoint/2010/main" val="1616497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10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1000"/>
                                        <p:tgtEl>
                                          <p:spTgt spid="25"/>
                                        </p:tgtEl>
                                      </p:cBhvr>
                                    </p:animEffect>
                                  </p:childTnLst>
                                </p:cTn>
                              </p:par>
                              <p:par>
                                <p:cTn id="16" presetID="10" presetClass="entr" presetSubtype="0"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10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1000"/>
                                        <p:tgtEl>
                                          <p:spTgt spid="30"/>
                                        </p:tgtEl>
                                      </p:cBhvr>
                                    </p:animEffect>
                                  </p:childTnLst>
                                </p:cTn>
                              </p:par>
                              <p:par>
                                <p:cTn id="24" presetID="10" presetClass="entr" presetSubtype="0"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TotalTime>
  <Words>1155</Words>
  <Application>Microsoft Macintosh PowerPoint</Application>
  <PresentationFormat>Widescreen</PresentationFormat>
  <Paragraphs>152</Paragraphs>
  <Slides>51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Inter-Regular</vt:lpstr>
      <vt:lpstr>Office Theme</vt:lpstr>
      <vt:lpstr>Hustle and Flow</vt:lpstr>
      <vt:lpstr>Who are you?</vt:lpstr>
      <vt:lpstr>PowerPoint Presentation</vt:lpstr>
      <vt:lpstr>Agenda</vt:lpstr>
      <vt:lpstr>Conversations</vt:lpstr>
      <vt:lpstr>PowerPoint Presentation</vt:lpstr>
      <vt:lpstr>PowerPoint Presentation</vt:lpstr>
      <vt:lpstr>Model Processes Not Entities</vt:lpstr>
      <vt:lpstr>PowerPoint Presentation</vt:lpstr>
      <vt:lpstr>PowerPoint Presentation</vt:lpstr>
      <vt:lpstr>PowerPoint Presentation</vt:lpstr>
      <vt:lpstr>Paper Workflows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Communication Style?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Event Storming</vt:lpstr>
      <vt:lpstr>PowerPoint Presentation</vt:lpstr>
      <vt:lpstr>Event Storming modified for the Paper Workflow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 in these heels every day and you never seen me fall down once!” – Nola, Hustle and Flow</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 Cooper</dc:creator>
  <cp:lastModifiedBy>Ian Cooper</cp:lastModifiedBy>
  <cp:revision>47</cp:revision>
  <dcterms:created xsi:type="dcterms:W3CDTF">2021-11-29T19:59:44Z</dcterms:created>
  <dcterms:modified xsi:type="dcterms:W3CDTF">2022-06-24T09:51:05Z</dcterms:modified>
</cp:coreProperties>
</file>