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59" r:id="rId7"/>
    <p:sldId id="260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8"/>
    <p:restoredTop sz="94719"/>
  </p:normalViewPr>
  <p:slideViewPr>
    <p:cSldViewPr snapToGrid="0">
      <p:cViewPr varScale="1">
        <p:scale>
          <a:sx n="118" d="100"/>
          <a:sy n="118" d="100"/>
        </p:scale>
        <p:origin x="24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0096-FC97-C68C-3774-E942EE026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D414D-F761-F4DB-67DA-CD1371F271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EA61-404A-07E3-3A55-31FC0A43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420ED-6710-4ABD-6843-6006C110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D04E-A745-C225-3BA0-A0EF768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137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984E-05B5-6BE1-5CFB-E7214412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64326-0A59-4740-9C02-B0A271358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F7163-62E9-CBBD-A521-5D6A77FB7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1BBD0-01D9-1262-EF55-AA5EDA97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F376-4EBD-B4B3-BE71-429F63B6D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4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9C8852-087D-F95C-FB0B-4290C7C46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1B5C-4CCC-746B-A8F5-D0FECDB20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FD55-7E6A-E637-79A0-C565B896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C75E1-261C-C7BC-1D86-F97C955B2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D33EA-DF4D-0BF8-C522-FB606FC4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3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BD9AB-0FC5-0052-510D-6E295C86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EC18D-1130-DCEF-8C79-50809BC8E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1D9B9-A344-E041-C8EA-4F86D8C8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8828-0977-CB0D-83C2-6C78DBA8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E6FFE-3689-F395-2613-1E57BEE00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3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D600-EDA1-E186-A791-1F9710381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C05ED-38E0-B191-8D69-AECE4120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2FDF0-91D4-2855-4EDF-BDC8B7DB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75E5-3E50-94C6-060A-8B0A68A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B7EA5-6845-59CA-1A4D-41EEDB73E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01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1ADE-AF36-2A02-2BE0-C93064DD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705BB-C4A5-FBD4-8A3D-FEDD272EE9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3C11B-5C27-904E-09BA-7B604F50F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B44A-F1DC-D980-5813-E3094539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3246A-F7C3-30FB-34CA-3494F8E0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6DA53-1AC7-B596-4147-0E5F51C6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88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E8AD-4683-D155-BA2B-5E1D57B9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AE7765-EAB5-6870-8B39-D8C3E572C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8ACE-081B-B321-D37F-629AB0104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E1ED7-8777-C8E8-835E-8710C6010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86479A-7EA4-C577-4208-FDD851D99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1FA82-A44A-9C84-F99E-8B2AD0A3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4F453-7FF3-6423-7BE2-37D387F0E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FA12F-1144-0EB9-6B8E-F3A9F418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27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6A53-B712-110B-3F2C-28C07572B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8467F-2829-8C8D-F203-F7B8FB20F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1FBCD-5409-863B-7983-2391FA96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FA197-32C9-903C-C6EE-DB76D0DEB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5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5E404-3A6C-AA96-6806-47B1D1AD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D3FF9-3984-3FE7-830B-BF160E3F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FEDE7-0853-8A8C-987F-707F8FE9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69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B7DC-7A36-46D3-BD46-81421D4D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E7B4B-C1B6-3FDF-29BE-5CD9D8BFF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46619-027F-CD4C-B52C-1F4678D42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ED9A-F619-7DC4-80BE-635B62A7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A43D3-A838-0777-6AEE-38C036C3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FB20E-8D1A-0B72-3DC5-8D022E8A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568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BEBD-C8F0-B4C2-09E6-15F1C44F5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EE0C8F-97A2-DE81-3682-DD9557F63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0A68F-0C85-A725-F1D4-AF77C98A2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EF50B-A18A-2789-C96F-274632CA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9564-0453-59F3-AB9F-A2F2A0908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9508A-B5D1-E09B-C64D-C253C8E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07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55F1B3-FA9E-2C1D-3D80-3385C223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28518-3183-BCB7-B66F-E065EFCF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19066-320B-CF95-1F08-0130F4462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F93794-A7D6-114D-A0A0-A74EA76A7C4E}" type="datetimeFigureOut">
              <a:rPr lang="en-GB" smtClean="0"/>
              <a:t>11/06/2024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D084D-A4F1-3CEF-77DE-381DDD813A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8C90A-AA18-044A-DDEF-E4F844F34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1D23B9-DD88-0E4A-9A96-B4090FF774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585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8AB73-3699-BDA4-B0F4-F86D395BD8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Paper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B1A22-68B4-AD5F-E971-D2589D641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Partitioning our System</a:t>
            </a:r>
          </a:p>
        </p:txBody>
      </p:sp>
    </p:spTree>
    <p:extLst>
      <p:ext uri="{BB962C8B-B14F-4D97-AF65-F5344CB8AC3E}">
        <p14:creationId xmlns:p14="http://schemas.microsoft.com/office/powerpoint/2010/main" val="3022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Paper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Our goal here is to create a paper flow for a process</a:t>
            </a:r>
          </a:p>
          <a:p>
            <a:pPr lvl="1"/>
            <a:r>
              <a:rPr lang="en-GB" dirty="0"/>
              <a:t>Then we can use that paper process to think about how we could partition our system</a:t>
            </a:r>
          </a:p>
          <a:p>
            <a:pPr lvl="1"/>
            <a:r>
              <a:rPr lang="en-GB" dirty="0"/>
              <a:t>Team Topologies calls these points “fracture planes”</a:t>
            </a:r>
          </a:p>
          <a:p>
            <a:pPr lvl="1"/>
            <a:r>
              <a:rPr lang="en-GB" dirty="0"/>
              <a:t>For an event driven architecture, fracture planes around “hand offs”, inbox to outbox help us build a robust system</a:t>
            </a:r>
          </a:p>
          <a:p>
            <a:pPr lvl="1"/>
            <a:r>
              <a:rPr lang="en-GB" dirty="0"/>
              <a:t>”ACID” transactions take place at a desk; “BASE” takes place across desks</a:t>
            </a:r>
          </a:p>
        </p:txBody>
      </p:sp>
    </p:spTree>
    <p:extLst>
      <p:ext uri="{BB962C8B-B14F-4D97-AF65-F5344CB8AC3E}">
        <p14:creationId xmlns:p14="http://schemas.microsoft.com/office/powerpoint/2010/main" val="68459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F14F22-6C22-1CED-E9C1-2328570DA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47986"/>
            <a:ext cx="10905066" cy="43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61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Pick One Step and Model As A Paper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Onboarding a Hotel is another Step we can model</a:t>
            </a:r>
          </a:p>
          <a:p>
            <a:pPr lvl="1"/>
            <a:r>
              <a:rPr lang="en-GB" dirty="0"/>
              <a:t>How do we get hotels into our catalogue?</a:t>
            </a:r>
          </a:p>
          <a:p>
            <a:r>
              <a:rPr lang="en-GB" dirty="0"/>
              <a:t>Pre-Arrival and Arrival</a:t>
            </a:r>
          </a:p>
          <a:p>
            <a:pPr lvl="1"/>
            <a:r>
              <a:rPr lang="en-GB" dirty="0"/>
              <a:t>Pre-Arrival is booking a stay</a:t>
            </a:r>
          </a:p>
          <a:p>
            <a:pPr lvl="1"/>
            <a:r>
              <a:rPr lang="en-GB" dirty="0"/>
              <a:t>Arrival is check-in at the desk</a:t>
            </a:r>
          </a:p>
          <a:p>
            <a:pPr lvl="1"/>
            <a:r>
              <a:rPr lang="en-GB" dirty="0"/>
              <a:t>You can make assumptions about outputs of prior steps</a:t>
            </a:r>
          </a:p>
          <a:p>
            <a:pPr lvl="2"/>
            <a:r>
              <a:rPr lang="en-GB" dirty="0"/>
              <a:t>Onboarding: A catalogue of hotels</a:t>
            </a:r>
          </a:p>
          <a:p>
            <a:pPr lvl="2"/>
            <a:r>
              <a:rPr lang="en-GB" dirty="0"/>
              <a:t>Pre-Arrival: A booking</a:t>
            </a:r>
          </a:p>
          <a:p>
            <a:pPr lvl="2"/>
            <a:r>
              <a:rPr lang="en-GB" dirty="0"/>
              <a:t>Arrival: A Key</a:t>
            </a:r>
          </a:p>
          <a:p>
            <a:r>
              <a:rPr lang="en-GB" dirty="0"/>
              <a:t>Occupancy is less obvious</a:t>
            </a:r>
          </a:p>
          <a:p>
            <a:pPr lvl="1"/>
            <a:r>
              <a:rPr lang="en-GB" dirty="0"/>
              <a:t>Try: making a purchase from Room Service</a:t>
            </a:r>
          </a:p>
          <a:p>
            <a:pPr lvl="2"/>
            <a:r>
              <a:rPr lang="en-GB" dirty="0"/>
              <a:t>Assume a Room Service Menu</a:t>
            </a:r>
          </a:p>
          <a:p>
            <a:r>
              <a:rPr lang="en-GB" dirty="0"/>
              <a:t>Departure is how I get my bill</a:t>
            </a:r>
          </a:p>
          <a:p>
            <a:pPr lvl="1"/>
            <a:r>
              <a:rPr lang="en-GB" dirty="0"/>
              <a:t>Show how the flow of bills reaches my file</a:t>
            </a:r>
          </a:p>
        </p:txBody>
      </p:sp>
    </p:spTree>
    <p:extLst>
      <p:ext uri="{BB962C8B-B14F-4D97-AF65-F5344CB8AC3E}">
        <p14:creationId xmlns:p14="http://schemas.microsoft.com/office/powerpoint/2010/main" val="20823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telephone call and a catalog&#10;&#10;Description automatically generated with medium confidence">
            <a:extLst>
              <a:ext uri="{FF2B5EF4-FFF2-40B4-BE49-F238E27FC236}">
                <a16:creationId xmlns:a16="http://schemas.microsoft.com/office/drawing/2014/main" id="{7042F05E-1871-85C0-21A7-1D3E6C0F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31" y="347967"/>
            <a:ext cx="8703118" cy="59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3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diagram&#10;&#10;Description automatically generated">
            <a:extLst>
              <a:ext uri="{FF2B5EF4-FFF2-40B4-BE49-F238E27FC236}">
                <a16:creationId xmlns:a16="http://schemas.microsoft.com/office/drawing/2014/main" id="{AD53898E-4CD4-CFCB-025D-817079683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971" y="643466"/>
            <a:ext cx="461005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8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8B0A782-82F0-53C3-B225-2BA7AC723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439" y="643466"/>
            <a:ext cx="750312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94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ervice&#10;&#10;Description automatically generated">
            <a:extLst>
              <a:ext uri="{FF2B5EF4-FFF2-40B4-BE49-F238E27FC236}">
                <a16:creationId xmlns:a16="http://schemas.microsoft.com/office/drawing/2014/main" id="{6A5EF504-89C5-07FD-0B0C-16BCD1A79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035050"/>
            <a:ext cx="67945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59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E1A8-624A-201C-7B77-2ACA6205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Would This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52786-E9AE-56EB-AE90-95A876360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Take any </a:t>
            </a:r>
            <a:r>
              <a:rPr lang="en-GB" dirty="0"/>
              <a:t>Step from the Paper Model and think of it in FBP</a:t>
            </a:r>
          </a:p>
          <a:p>
            <a:pPr lvl="1"/>
            <a:r>
              <a:rPr lang="en-GB" dirty="0"/>
              <a:t>What are the Information Packets, Nodes and Ports</a:t>
            </a:r>
          </a:p>
          <a:p>
            <a:pPr lvl="1"/>
            <a:r>
              <a:rPr lang="en-GB" dirty="0"/>
              <a:t>Where do we have lookups?</a:t>
            </a:r>
          </a:p>
          <a:p>
            <a:pPr lvl="1"/>
            <a:r>
              <a:rPr lang="en-GB" dirty="0"/>
              <a:t>Where do we need to store state?</a:t>
            </a:r>
          </a:p>
          <a:p>
            <a:r>
              <a:rPr lang="en-GB" dirty="0"/>
              <a:t>Think about what patterns of messaging we might have?</a:t>
            </a:r>
          </a:p>
          <a:p>
            <a:pPr lvl="1"/>
            <a:r>
              <a:rPr lang="en-GB" dirty="0"/>
              <a:t>In-Out?</a:t>
            </a:r>
          </a:p>
          <a:p>
            <a:pPr lvl="1"/>
            <a:r>
              <a:rPr lang="en-GB" dirty="0"/>
              <a:t>Out-Only?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238</Words>
  <Application>Microsoft Macintosh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Paper Flow</vt:lpstr>
      <vt:lpstr>Create a Paper Flow</vt:lpstr>
      <vt:lpstr>PowerPoint Presentation</vt:lpstr>
      <vt:lpstr>Pick One Step and Model As A Paper Flow</vt:lpstr>
      <vt:lpstr>PowerPoint Presentation</vt:lpstr>
      <vt:lpstr>PowerPoint Presentation</vt:lpstr>
      <vt:lpstr>PowerPoint Presentation</vt:lpstr>
      <vt:lpstr>PowerPoint Presentation</vt:lpstr>
      <vt:lpstr>What Would This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Ian Cooper</dc:creator>
  <cp:lastModifiedBy>Ian Cooper</cp:lastModifiedBy>
  <cp:revision>7</cp:revision>
  <dcterms:created xsi:type="dcterms:W3CDTF">2024-06-10T13:37:07Z</dcterms:created>
  <dcterms:modified xsi:type="dcterms:W3CDTF">2024-06-11T12:13:21Z</dcterms:modified>
</cp:coreProperties>
</file>