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1"/>
    <p:restoredTop sz="94713"/>
  </p:normalViewPr>
  <p:slideViewPr>
    <p:cSldViewPr snapToGrid="0">
      <p:cViewPr varScale="1">
        <p:scale>
          <a:sx n="185" d="100"/>
          <a:sy n="185" d="100"/>
        </p:scale>
        <p:origin x="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DCC-375F-6A3E-E60F-4EF406034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72492-3AEB-6EE7-901C-E898369A0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7E162-1C06-CACC-071B-68D46E94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2072-EDF0-B762-1455-C30E940D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46A5C-D4B6-71EC-4891-1C8FB816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8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1F4D-26D7-AB35-B8DA-FEFB5DAA5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EDA9-5FDD-84B1-ED66-2970D5FDB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E4D7-F83D-AA99-748C-8A650F68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9B5E-63EC-3039-F8B6-58D96303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9F19-AF05-28D5-4E0A-FBED1097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4538E-6C4B-37FB-0C3C-D7E744B4C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9D8EF-7D56-D106-A23F-9CA456512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9122-9A4F-29DD-BDE3-E72EBE97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473A-2461-F9B2-BF36-F826275E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0F0B-9676-5282-D32B-DCD83068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3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A907-050D-7E62-4D5D-0A70CD4A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5DDE-F18E-A156-4C95-4FE5B87D8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255DB-D333-12AB-A84C-0D8BFEC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146B-875D-0F15-86F6-7FD3A0D7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38B8A-8BDD-0C64-E21A-0C409D2F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C83-D36B-0943-885C-9DC04CB9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0012D-5099-A5DA-A363-1A23274EE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C9C0-CD27-9372-D000-03B889BE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84DD3-5CDE-EDA0-DFE3-E257FFC7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1606-643B-08ED-5DA9-548F7BD50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0A79-DB40-E2E0-E33D-46F59A8B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3C650-3991-2DDF-2212-04BC36B13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FCD42-1D4B-1C63-9734-12DE7AC59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3E994-F2CC-B2C2-D66F-1F3DE419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FA3E7-FFDE-A131-13B6-2D7C1EF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A6FBD-5CF6-19D7-D252-B58437A4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3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2303-8D61-56F1-9477-24D4B389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3A45B-49FD-322B-AC6B-4164A3413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538F6-1BEB-8177-C61B-A669248F0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DA4B5-C7E7-37B5-E4FC-E136E8080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6CCD4-5FB7-2FC9-39D2-E7135FFE2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259CC-CDB7-BF90-5CC8-F69E6B3A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EEA11-EA51-D025-D13E-3E120A801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0B52F-02E6-D777-7785-5CA0E19B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4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205-9455-B2D9-1197-0D10C7281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78BA2-F075-A5C0-F8A7-C47A4F4C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8C38B-786A-AE62-845B-0E017AC6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9C46F-858B-6481-ACDB-47BAC4DE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53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D16D8-3C0E-9D82-2192-63943A05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CD864-D650-5002-2A4A-44F2F2D4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1269A-2C00-7D7A-11CE-437AE988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336D-A3A3-FEC1-1FB8-81F4F9214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DEAB-A058-4DFC-3AC3-200A3C1D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49143-C4F0-F77F-AC56-C1D84E40C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8B16-B798-5AB5-BEA5-A57A2AC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47FB-82D1-43B8-E34D-E6DB8800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5B169-B8C2-A665-0507-AFF08FBD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8E1-7005-317E-2238-C8B2570D1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17CA7-83C7-0BE8-A31A-74A3B9555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93801-3007-B803-2CCD-B98C112A3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191F6-B5B0-729E-4DDF-D7A4B9D9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29D40-6C6A-4FA5-1953-B2BE7D682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F327-DFDA-A5EE-7167-B49A89AD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69BE69-4DC6-0877-5C7A-78261577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ED036-4DDD-4F02-5BF1-F6A189FE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4921-960E-CA54-F1EB-46D215AED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F679-40EE-B244-AE22-E64179E37C94}" type="datetimeFigureOut">
              <a:rPr lang="en-US" smtClean="0"/>
              <a:t>8/31/22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1ECED-30EC-F6F6-A37D-9DB992AF7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C079B-9B7B-69BF-873B-16AD70A9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398C2-F792-FA47-A9BB-41C82F9B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7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FEA1B-4DEB-346E-1E18-7ADD30810C40}"/>
              </a:ext>
            </a:extLst>
          </p:cNvPr>
          <p:cNvSpPr/>
          <p:nvPr/>
        </p:nvSpPr>
        <p:spPr>
          <a:xfrm>
            <a:off x="1595044" y="4461997"/>
            <a:ext cx="247506" cy="247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7778DC-BAC3-5DA3-D279-4DBA4D03BCA5}"/>
              </a:ext>
            </a:extLst>
          </p:cNvPr>
          <p:cNvSpPr/>
          <p:nvPr/>
        </p:nvSpPr>
        <p:spPr>
          <a:xfrm>
            <a:off x="1842550" y="4461997"/>
            <a:ext cx="247506" cy="2475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622B1-8872-ED7E-1CC1-06D22AA43490}"/>
              </a:ext>
            </a:extLst>
          </p:cNvPr>
          <p:cNvSpPr/>
          <p:nvPr/>
        </p:nvSpPr>
        <p:spPr>
          <a:xfrm>
            <a:off x="2090056" y="4461997"/>
            <a:ext cx="247506" cy="247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2DC03-D491-C793-A942-F50FC5282562}"/>
              </a:ext>
            </a:extLst>
          </p:cNvPr>
          <p:cNvSpPr/>
          <p:nvPr/>
        </p:nvSpPr>
        <p:spPr>
          <a:xfrm>
            <a:off x="2337562" y="4461997"/>
            <a:ext cx="247506" cy="2475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5A1ECE-E63A-8343-3563-391B8F75D0F5}"/>
              </a:ext>
            </a:extLst>
          </p:cNvPr>
          <p:cNvSpPr/>
          <p:nvPr/>
        </p:nvSpPr>
        <p:spPr>
          <a:xfrm>
            <a:off x="2585068" y="4461997"/>
            <a:ext cx="247506" cy="24750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A689E-C335-3287-31A0-FCF8A53C88CA}"/>
              </a:ext>
            </a:extLst>
          </p:cNvPr>
          <p:cNvSpPr/>
          <p:nvPr/>
        </p:nvSpPr>
        <p:spPr>
          <a:xfrm>
            <a:off x="2832574" y="4461997"/>
            <a:ext cx="247506" cy="2475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4FA4D0-1B32-01E4-60EF-726D4AF49116}"/>
              </a:ext>
            </a:extLst>
          </p:cNvPr>
          <p:cNvSpPr/>
          <p:nvPr/>
        </p:nvSpPr>
        <p:spPr>
          <a:xfrm>
            <a:off x="3080080" y="4461997"/>
            <a:ext cx="247506" cy="247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31FE0-B4C0-B9DB-768E-5E251DFF22B3}"/>
              </a:ext>
            </a:extLst>
          </p:cNvPr>
          <p:cNvSpPr/>
          <p:nvPr/>
        </p:nvSpPr>
        <p:spPr>
          <a:xfrm>
            <a:off x="2213809" y="3291497"/>
            <a:ext cx="247506" cy="2475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0A9DA-EA85-4BF1-AAA0-AE01431E392D}"/>
              </a:ext>
            </a:extLst>
          </p:cNvPr>
          <p:cNvSpPr/>
          <p:nvPr/>
        </p:nvSpPr>
        <p:spPr>
          <a:xfrm>
            <a:off x="2461315" y="3291497"/>
            <a:ext cx="247506" cy="247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2623CF-A48C-AE7D-F633-14E6BE995A5B}"/>
              </a:ext>
            </a:extLst>
          </p:cNvPr>
          <p:cNvSpPr/>
          <p:nvPr/>
        </p:nvSpPr>
        <p:spPr>
          <a:xfrm>
            <a:off x="2708821" y="3291497"/>
            <a:ext cx="247506" cy="2475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01E74-2C2E-5BD6-48BF-01E97CD66888}"/>
              </a:ext>
            </a:extLst>
          </p:cNvPr>
          <p:cNvSpPr/>
          <p:nvPr/>
        </p:nvSpPr>
        <p:spPr>
          <a:xfrm>
            <a:off x="3327586" y="4461997"/>
            <a:ext cx="247506" cy="2475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E5443-6F8B-07AE-95AC-49D14B7A5BBA}"/>
              </a:ext>
            </a:extLst>
          </p:cNvPr>
          <p:cNvSpPr/>
          <p:nvPr/>
        </p:nvSpPr>
        <p:spPr>
          <a:xfrm>
            <a:off x="1966303" y="2141623"/>
            <a:ext cx="247506" cy="2475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827633-8DAF-1479-223D-730DD2E7E8DD}"/>
              </a:ext>
            </a:extLst>
          </p:cNvPr>
          <p:cNvSpPr/>
          <p:nvPr/>
        </p:nvSpPr>
        <p:spPr>
          <a:xfrm>
            <a:off x="2213809" y="2141623"/>
            <a:ext cx="247506" cy="24750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2DD8C-7A12-E197-FE72-58DE5FAE6B79}"/>
              </a:ext>
            </a:extLst>
          </p:cNvPr>
          <p:cNvSpPr/>
          <p:nvPr/>
        </p:nvSpPr>
        <p:spPr>
          <a:xfrm>
            <a:off x="2461315" y="2141623"/>
            <a:ext cx="247506" cy="2475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891D42-49D5-EC45-3262-2ACBB859FF3F}"/>
              </a:ext>
            </a:extLst>
          </p:cNvPr>
          <p:cNvSpPr/>
          <p:nvPr/>
        </p:nvSpPr>
        <p:spPr>
          <a:xfrm>
            <a:off x="2708821" y="2141623"/>
            <a:ext cx="247506" cy="247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A341A1-6DEF-07F0-2529-6C72F85D3690}"/>
              </a:ext>
            </a:extLst>
          </p:cNvPr>
          <p:cNvSpPr/>
          <p:nvPr/>
        </p:nvSpPr>
        <p:spPr>
          <a:xfrm>
            <a:off x="2956327" y="2141623"/>
            <a:ext cx="247506" cy="247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D909928-AE36-FBCA-E132-02FCDD66D60E}"/>
              </a:ext>
            </a:extLst>
          </p:cNvPr>
          <p:cNvCxnSpPr>
            <a:cxnSpLocks/>
          </p:cNvCxnSpPr>
          <p:nvPr/>
        </p:nvCxnSpPr>
        <p:spPr>
          <a:xfrm flipV="1">
            <a:off x="2585068" y="3650725"/>
            <a:ext cx="0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005A97-B0A5-5DE8-06F9-2E85521E77E6}"/>
              </a:ext>
            </a:extLst>
          </p:cNvPr>
          <p:cNvCxnSpPr>
            <a:cxnSpLocks/>
          </p:cNvCxnSpPr>
          <p:nvPr/>
        </p:nvCxnSpPr>
        <p:spPr>
          <a:xfrm flipV="1">
            <a:off x="2585068" y="2519756"/>
            <a:ext cx="0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FFC5F7-893E-2A78-A2DB-026E579848E3}"/>
              </a:ext>
            </a:extLst>
          </p:cNvPr>
          <p:cNvCxnSpPr>
            <a:cxnSpLocks/>
          </p:cNvCxnSpPr>
          <p:nvPr/>
        </p:nvCxnSpPr>
        <p:spPr>
          <a:xfrm flipV="1">
            <a:off x="2646944" y="2519756"/>
            <a:ext cx="130632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D97124-4404-8508-383F-AF7605252A52}"/>
              </a:ext>
            </a:extLst>
          </p:cNvPr>
          <p:cNvCxnSpPr>
            <a:cxnSpLocks/>
          </p:cNvCxnSpPr>
          <p:nvPr/>
        </p:nvCxnSpPr>
        <p:spPr>
          <a:xfrm flipV="1">
            <a:off x="2708821" y="2519756"/>
            <a:ext cx="309387" cy="680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B4264F-7572-517F-5000-8945D173AC92}"/>
              </a:ext>
            </a:extLst>
          </p:cNvPr>
          <p:cNvCxnSpPr>
            <a:cxnSpLocks/>
          </p:cNvCxnSpPr>
          <p:nvPr/>
        </p:nvCxnSpPr>
        <p:spPr>
          <a:xfrm flipH="1" flipV="1">
            <a:off x="2385686" y="2519756"/>
            <a:ext cx="130632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B3DF92-5555-2B22-E166-47092D6A5AF5}"/>
              </a:ext>
            </a:extLst>
          </p:cNvPr>
          <p:cNvCxnSpPr>
            <a:cxnSpLocks/>
          </p:cNvCxnSpPr>
          <p:nvPr/>
        </p:nvCxnSpPr>
        <p:spPr>
          <a:xfrm flipH="1" flipV="1">
            <a:off x="2145054" y="2519756"/>
            <a:ext cx="292194" cy="680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9BB292-3E77-5067-6A6A-5868C576ED4B}"/>
                  </a:ext>
                </a:extLst>
              </p:cNvPr>
              <p:cNvSpPr txBox="1"/>
              <p:nvPr/>
            </p:nvSpPr>
            <p:spPr>
              <a:xfrm>
                <a:off x="3148835" y="3230584"/>
                <a:ext cx="1127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19BB292-3E77-5067-6A6A-5868C576E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835" y="3230584"/>
                <a:ext cx="112729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D07483-365A-3D16-214E-2A9A07AFAB8E}"/>
                  </a:ext>
                </a:extLst>
              </p:cNvPr>
              <p:cNvSpPr txBox="1"/>
              <p:nvPr/>
            </p:nvSpPr>
            <p:spPr>
              <a:xfrm>
                <a:off x="3712483" y="440108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0D07483-365A-3D16-214E-2A9A07AFA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483" y="440108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C41E67-2797-510B-1DD7-729396D00E9E}"/>
                  </a:ext>
                </a:extLst>
              </p:cNvPr>
              <p:cNvSpPr txBox="1"/>
              <p:nvPr/>
            </p:nvSpPr>
            <p:spPr>
              <a:xfrm>
                <a:off x="3327586" y="2060084"/>
                <a:ext cx="148053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C41E67-2797-510B-1DD7-729396D00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586" y="2060084"/>
                <a:ext cx="1480534" cy="404983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75B8F0-6635-9EDA-6C68-ED746B6B4FC9}"/>
                  </a:ext>
                </a:extLst>
              </p:cNvPr>
              <p:cNvSpPr txBox="1"/>
              <p:nvPr/>
            </p:nvSpPr>
            <p:spPr>
              <a:xfrm>
                <a:off x="2679521" y="3806380"/>
                <a:ext cx="629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(⋅)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75B8F0-6635-9EDA-6C68-ED746B6B4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521" y="3806380"/>
                <a:ext cx="62901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ECF094-8113-01A3-B122-0CDA6BFE8100}"/>
                  </a:ext>
                </a:extLst>
              </p:cNvPr>
              <p:cNvSpPr txBox="1"/>
              <p:nvPr/>
            </p:nvSpPr>
            <p:spPr>
              <a:xfrm>
                <a:off x="1559272" y="2684112"/>
                <a:ext cx="730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ECF094-8113-01A3-B122-0CDA6BFE8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272" y="2684112"/>
                <a:ext cx="73084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5A8AD2-002F-C906-D2EC-CA6B7C34B57A}"/>
                  </a:ext>
                </a:extLst>
              </p:cNvPr>
              <p:cNvSpPr txBox="1"/>
              <p:nvPr/>
            </p:nvSpPr>
            <p:spPr>
              <a:xfrm>
                <a:off x="2956327" y="2675414"/>
                <a:ext cx="746230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B5A8AD2-002F-C906-D2EC-CA6B7C34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27" y="2675414"/>
                <a:ext cx="746230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0DAB3023-2397-3FFA-D359-D2ED3B9C97BA}"/>
              </a:ext>
            </a:extLst>
          </p:cNvPr>
          <p:cNvSpPr/>
          <p:nvPr/>
        </p:nvSpPr>
        <p:spPr>
          <a:xfrm>
            <a:off x="6498446" y="4461997"/>
            <a:ext cx="247506" cy="2475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4598A83-FF41-34DD-0BC8-1503E8A43536}"/>
              </a:ext>
            </a:extLst>
          </p:cNvPr>
          <p:cNvSpPr/>
          <p:nvPr/>
        </p:nvSpPr>
        <p:spPr>
          <a:xfrm>
            <a:off x="6745952" y="4461997"/>
            <a:ext cx="247506" cy="2475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B9D84D-4062-9E22-4974-D08F46CCD092}"/>
              </a:ext>
            </a:extLst>
          </p:cNvPr>
          <p:cNvSpPr/>
          <p:nvPr/>
        </p:nvSpPr>
        <p:spPr>
          <a:xfrm>
            <a:off x="6993458" y="4461997"/>
            <a:ext cx="247506" cy="247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99620F-7E11-48F4-BB58-3B9E1580C301}"/>
              </a:ext>
            </a:extLst>
          </p:cNvPr>
          <p:cNvSpPr/>
          <p:nvPr/>
        </p:nvSpPr>
        <p:spPr>
          <a:xfrm>
            <a:off x="7240964" y="4461997"/>
            <a:ext cx="247506" cy="2475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5EC6D67-E87C-6162-DA02-9D49C4B57C54}"/>
              </a:ext>
            </a:extLst>
          </p:cNvPr>
          <p:cNvSpPr/>
          <p:nvPr/>
        </p:nvSpPr>
        <p:spPr>
          <a:xfrm>
            <a:off x="7488470" y="4461997"/>
            <a:ext cx="247506" cy="247506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F442CC7-7043-6755-839E-454FF3C7D374}"/>
              </a:ext>
            </a:extLst>
          </p:cNvPr>
          <p:cNvSpPr/>
          <p:nvPr/>
        </p:nvSpPr>
        <p:spPr>
          <a:xfrm>
            <a:off x="7735976" y="4461997"/>
            <a:ext cx="247506" cy="24750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D8D955-6852-E810-B6F6-5E2FB7FCCE16}"/>
              </a:ext>
            </a:extLst>
          </p:cNvPr>
          <p:cNvSpPr/>
          <p:nvPr/>
        </p:nvSpPr>
        <p:spPr>
          <a:xfrm>
            <a:off x="7983482" y="4461997"/>
            <a:ext cx="247506" cy="2475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83B2C8B-D722-6A37-0450-B73E41A194DF}"/>
              </a:ext>
            </a:extLst>
          </p:cNvPr>
          <p:cNvSpPr/>
          <p:nvPr/>
        </p:nvSpPr>
        <p:spPr>
          <a:xfrm>
            <a:off x="7117211" y="3291497"/>
            <a:ext cx="247506" cy="24750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32BCE0-BEE5-D9E3-AFEB-FC953986469F}"/>
              </a:ext>
            </a:extLst>
          </p:cNvPr>
          <p:cNvSpPr/>
          <p:nvPr/>
        </p:nvSpPr>
        <p:spPr>
          <a:xfrm>
            <a:off x="7364717" y="3291497"/>
            <a:ext cx="247506" cy="247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93F93F-E5E7-8284-7BDE-CA074B1CAD25}"/>
              </a:ext>
            </a:extLst>
          </p:cNvPr>
          <p:cNvSpPr/>
          <p:nvPr/>
        </p:nvSpPr>
        <p:spPr>
          <a:xfrm>
            <a:off x="7612223" y="3291497"/>
            <a:ext cx="247506" cy="2475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765A50-5B91-5C1C-7255-C23C46888D34}"/>
              </a:ext>
            </a:extLst>
          </p:cNvPr>
          <p:cNvSpPr/>
          <p:nvPr/>
        </p:nvSpPr>
        <p:spPr>
          <a:xfrm>
            <a:off x="8230988" y="4461997"/>
            <a:ext cx="247506" cy="24750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AD3AE39-5C0E-81CD-45CE-C6C7F1399D46}"/>
              </a:ext>
            </a:extLst>
          </p:cNvPr>
          <p:cNvSpPr/>
          <p:nvPr/>
        </p:nvSpPr>
        <p:spPr>
          <a:xfrm>
            <a:off x="6869705" y="2141623"/>
            <a:ext cx="247506" cy="2475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BB61BB-AD4D-CD28-1E0D-7C0A787DBA2F}"/>
              </a:ext>
            </a:extLst>
          </p:cNvPr>
          <p:cNvSpPr/>
          <p:nvPr/>
        </p:nvSpPr>
        <p:spPr>
          <a:xfrm>
            <a:off x="7117211" y="2141623"/>
            <a:ext cx="247506" cy="247506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ADDCE6-C441-B9C2-A57E-4ABDC04F7586}"/>
              </a:ext>
            </a:extLst>
          </p:cNvPr>
          <p:cNvSpPr/>
          <p:nvPr/>
        </p:nvSpPr>
        <p:spPr>
          <a:xfrm>
            <a:off x="7364717" y="2141623"/>
            <a:ext cx="247506" cy="24750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C6AC47-13F7-F446-767E-12151FB957EA}"/>
              </a:ext>
            </a:extLst>
          </p:cNvPr>
          <p:cNvSpPr/>
          <p:nvPr/>
        </p:nvSpPr>
        <p:spPr>
          <a:xfrm>
            <a:off x="7612223" y="2141623"/>
            <a:ext cx="247506" cy="2475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856ABF-5E49-D855-CE17-AF281BBF1797}"/>
              </a:ext>
            </a:extLst>
          </p:cNvPr>
          <p:cNvSpPr/>
          <p:nvPr/>
        </p:nvSpPr>
        <p:spPr>
          <a:xfrm>
            <a:off x="7859729" y="2141623"/>
            <a:ext cx="247506" cy="2475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2BB5EB3-BBBC-27D7-1BC8-E829CA1BBD22}"/>
              </a:ext>
            </a:extLst>
          </p:cNvPr>
          <p:cNvCxnSpPr>
            <a:cxnSpLocks/>
          </p:cNvCxnSpPr>
          <p:nvPr/>
        </p:nvCxnSpPr>
        <p:spPr>
          <a:xfrm flipV="1">
            <a:off x="7488470" y="3650725"/>
            <a:ext cx="0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D765C3-053F-E757-3424-1D4A1BAC9AA5}"/>
              </a:ext>
            </a:extLst>
          </p:cNvPr>
          <p:cNvCxnSpPr>
            <a:cxnSpLocks/>
          </p:cNvCxnSpPr>
          <p:nvPr/>
        </p:nvCxnSpPr>
        <p:spPr>
          <a:xfrm flipV="1">
            <a:off x="7488470" y="2519756"/>
            <a:ext cx="0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6082BA-A001-8D71-A340-2CDA19D600A6}"/>
              </a:ext>
            </a:extLst>
          </p:cNvPr>
          <p:cNvCxnSpPr>
            <a:cxnSpLocks/>
          </p:cNvCxnSpPr>
          <p:nvPr/>
        </p:nvCxnSpPr>
        <p:spPr>
          <a:xfrm flipV="1">
            <a:off x="7550346" y="2519756"/>
            <a:ext cx="130632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69B5AC4-BCF5-E7B1-395E-21325759FA5A}"/>
              </a:ext>
            </a:extLst>
          </p:cNvPr>
          <p:cNvCxnSpPr>
            <a:cxnSpLocks/>
          </p:cNvCxnSpPr>
          <p:nvPr/>
        </p:nvCxnSpPr>
        <p:spPr>
          <a:xfrm flipV="1">
            <a:off x="7612223" y="2519756"/>
            <a:ext cx="309387" cy="680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7C65DE-4BB8-9EFB-E8B8-D313CC58EBDF}"/>
              </a:ext>
            </a:extLst>
          </p:cNvPr>
          <p:cNvCxnSpPr>
            <a:cxnSpLocks/>
          </p:cNvCxnSpPr>
          <p:nvPr/>
        </p:nvCxnSpPr>
        <p:spPr>
          <a:xfrm flipH="1" flipV="1">
            <a:off x="7289088" y="2519756"/>
            <a:ext cx="130632" cy="6806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440DC9-2A40-E662-815F-0D30BA3CFD04}"/>
              </a:ext>
            </a:extLst>
          </p:cNvPr>
          <p:cNvCxnSpPr>
            <a:cxnSpLocks/>
          </p:cNvCxnSpPr>
          <p:nvPr/>
        </p:nvCxnSpPr>
        <p:spPr>
          <a:xfrm flipH="1" flipV="1">
            <a:off x="7048456" y="2519756"/>
            <a:ext cx="292194" cy="6806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4FF366-E1AA-6ED6-A18F-841C4910BC9A}"/>
                  </a:ext>
                </a:extLst>
              </p:cNvPr>
              <p:cNvSpPr txBox="1"/>
              <p:nvPr/>
            </p:nvSpPr>
            <p:spPr>
              <a:xfrm>
                <a:off x="8052237" y="3230584"/>
                <a:ext cx="1073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4FF366-E1AA-6ED6-A18F-841C4910B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237" y="3230584"/>
                <a:ext cx="107337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7E6C0B-1ACC-9C61-38BD-CCD21B01EF86}"/>
                  </a:ext>
                </a:extLst>
              </p:cNvPr>
              <p:cNvSpPr txBox="1"/>
              <p:nvPr/>
            </p:nvSpPr>
            <p:spPr>
              <a:xfrm>
                <a:off x="8615885" y="440108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E7E6C0B-1ACC-9C61-38BD-CCD21B01E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85" y="440108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8D9441-DF30-A82A-ACA9-7015595D1940}"/>
                  </a:ext>
                </a:extLst>
              </p:cNvPr>
              <p:cNvSpPr txBox="1"/>
              <p:nvPr/>
            </p:nvSpPr>
            <p:spPr>
              <a:xfrm>
                <a:off x="8230988" y="2060084"/>
                <a:ext cx="1361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8D9441-DF30-A82A-ACA9-7015595D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988" y="2060084"/>
                <a:ext cx="1361655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6F24815-F78A-2131-56D9-F4843D3DCB1F}"/>
                  </a:ext>
                </a:extLst>
              </p:cNvPr>
              <p:cNvSpPr txBox="1"/>
              <p:nvPr/>
            </p:nvSpPr>
            <p:spPr>
              <a:xfrm>
                <a:off x="7582923" y="3806380"/>
                <a:ext cx="118006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6F24815-F78A-2131-56D9-F4843D3DC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923" y="3806380"/>
                <a:ext cx="1180067" cy="3742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76F6C9-338F-BAB6-9767-BD804828711C}"/>
                  </a:ext>
                </a:extLst>
              </p:cNvPr>
              <p:cNvSpPr txBox="1"/>
              <p:nvPr/>
            </p:nvSpPr>
            <p:spPr>
              <a:xfrm>
                <a:off x="6022663" y="2684112"/>
                <a:ext cx="1043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76F6C9-338F-BAB6-9767-BD8048287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663" y="2684112"/>
                <a:ext cx="10431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B829193-669A-6DEE-9796-0F24FC27EF53}"/>
                  </a:ext>
                </a:extLst>
              </p:cNvPr>
              <p:cNvSpPr txBox="1"/>
              <p:nvPr/>
            </p:nvSpPr>
            <p:spPr>
              <a:xfrm>
                <a:off x="7859729" y="2675414"/>
                <a:ext cx="1053301" cy="402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B829193-669A-6DEE-9796-0F24FC27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729" y="2675414"/>
                <a:ext cx="1053301" cy="40203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CE0FE978-0524-679E-1085-5A6A9DFC7025}"/>
              </a:ext>
            </a:extLst>
          </p:cNvPr>
          <p:cNvSpPr txBox="1"/>
          <p:nvPr/>
        </p:nvSpPr>
        <p:spPr>
          <a:xfrm>
            <a:off x="1235179" y="1387761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Multi-task deep learning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A9FBD51-913D-471E-F73B-9C5EDC64325A}"/>
              </a:ext>
            </a:extLst>
          </p:cNvPr>
          <p:cNvSpPr txBox="1"/>
          <p:nvPr/>
        </p:nvSpPr>
        <p:spPr>
          <a:xfrm>
            <a:off x="5773096" y="1393984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Reduced rank regression (RRR)</a:t>
            </a:r>
          </a:p>
        </p:txBody>
      </p:sp>
    </p:spTree>
    <p:extLst>
      <p:ext uri="{BB962C8B-B14F-4D97-AF65-F5344CB8AC3E}">
        <p14:creationId xmlns:p14="http://schemas.microsoft.com/office/powerpoint/2010/main" val="38173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icovert</dc:creator>
  <cp:lastModifiedBy>icovert</cp:lastModifiedBy>
  <cp:revision>1</cp:revision>
  <dcterms:created xsi:type="dcterms:W3CDTF">2022-09-01T06:42:36Z</dcterms:created>
  <dcterms:modified xsi:type="dcterms:W3CDTF">2022-09-01T07:02:09Z</dcterms:modified>
</cp:coreProperties>
</file>