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4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0299-2246-104A-986B-1F4BA747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39CF8-BC26-404B-8990-EDB9BC87C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3C2A-3FFD-8842-A4B3-D6E86C3A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C413-332C-5B49-8C02-B48E444A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553F-E3CF-D74B-B1B1-1A7667CC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907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EEE9-7A08-CE4B-BF71-11045CE5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A91A2-51CB-E24F-831E-7856B721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9F73-A88C-BB40-92FA-8C5649A8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0626-6289-E141-9ED6-EFA84C2C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E262-DA68-0A44-846F-8C7358BA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614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3C07D-B7DD-8644-BF3C-AFF9B2BB0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428F6-2ACD-634D-923C-B1EB8F6C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D14C-74DF-AD4D-947E-01167399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9EBC-5E5F-1947-A7DD-636425D0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6D97-11B6-8745-94EE-FA0BACC3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662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ABE6-F9BA-A74C-8A60-92979A4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0120-D598-FF45-B11A-675E4A77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13A4-304D-FB4B-9EEC-13EB30A1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F897-A555-2440-B52A-EA690D8D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8FA9-4345-BD40-BA6A-3820AD05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149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499F-B45F-F14C-83CF-F0DEF564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152A5-5A6E-EB42-9E5C-C1AD37F4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6D21-FD90-D041-A3C1-12C0BF14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0686-09C9-454B-A0E4-01C888F4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EB86-5131-C043-A55A-417C76E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86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9387-01D8-EF44-8545-896B7D61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755D-0440-B444-9812-5E5FE7B5F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CBA12-3EE0-5C4A-928E-A2BF81A01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A5D18-0030-3849-A046-08387F8A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B0E5-56EF-D941-BEDC-3B1C027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D09E6-4CF8-4D49-B831-40FF12D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845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56B2-9877-AC40-85C0-D32091A6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B230F-C563-4F4E-A8B9-C900A8FB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FB13-6FDA-BD4F-ACEA-F742B35EA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F94CB-46C5-3C4E-823C-76C5E1293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234FE-7796-B34E-AFE2-527CE9D33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90F65-8C3E-394B-8495-685264A2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DFEC6-A4CC-694D-A4DE-EC0B2F70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D143E-8699-6042-BDD8-567C7EEB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609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0B5E-7CE1-994E-831B-AA9B5118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624AD-EA68-CA47-A2FB-E31CCC8A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0508B-48C5-7C41-91A1-E2E5EC50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71D3A-DAFE-BE42-A3F7-BE28B92E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975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D3DCB-FB6E-054A-B2EF-2AE5FAF2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E6B58-EFF3-A14D-9701-6A3996E5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C7C2-7FBE-2F46-8CC0-A03F38E4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497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BDE2-9ACA-E04B-A34F-6FFCB9B9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259A-512E-844B-96BB-2131DAEA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9BE10-963A-0D44-8957-64E89108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2A23C-CE9A-8A48-9AFE-90A549D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3F77-FA4B-7448-9A8C-3FEDC7B9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951EF-003D-0749-8DA3-E1333C55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17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3B0-B4C4-1A4F-AD77-5A54E1A1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F3D00-EA74-6D40-A00B-2C8239CB2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2568-C0FF-864D-BA2A-362DBFD1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6B55-9325-BE48-8F82-655BDB25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6735E-71B5-1B41-8C8A-21864DCD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ADFF8-D409-A241-BB80-9B3ABC8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31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1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672F3-3EB7-104F-8BFA-415FDB04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9F6F-BBDB-6E4C-A58C-192C128D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8029-3DD1-874C-BCCD-756FFCDA5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58535-586E-004E-AC81-5E42872974AF}" type="datetimeFigureOut">
              <a:rPr lang="ro-RO" smtClean="0"/>
              <a:t>09.01.2020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68AF-409F-DC41-B5DE-A0EB76FC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1B01-44BE-7347-817D-E3AFD6C05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064A-3D53-4643-8CE0-0C32F838EF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753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5" r:id="rId1"/>
    <p:sldLayoutId id="2147484546" r:id="rId2"/>
    <p:sldLayoutId id="2147484547" r:id="rId3"/>
    <p:sldLayoutId id="2147484548" r:id="rId4"/>
    <p:sldLayoutId id="2147484549" r:id="rId5"/>
    <p:sldLayoutId id="2147484550" r:id="rId6"/>
    <p:sldLayoutId id="2147484551" r:id="rId7"/>
    <p:sldLayoutId id="2147484552" r:id="rId8"/>
    <p:sldLayoutId id="2147484553" r:id="rId9"/>
    <p:sldLayoutId id="2147484554" r:id="rId10"/>
    <p:sldLayoutId id="21474845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external-config.html" TargetMode="External"/><Relationship Id="rId2" Type="http://schemas.openxmlformats.org/officeDocument/2006/relationships/hyperlink" Target="https://stackoverflow.com/questions/29669393/override-default-spring-boot-application-properties-settings-in-junit-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59E3-4804-BA40-9129-B3060B36E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o-R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o-RO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</a:t>
            </a:r>
            <a:r>
              <a:rPr lang="ro-R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ro-R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F203-2B43-AC41-B643-CCF5D4D79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322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4E15-B865-C240-A720-F9DDE0C3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ro-RO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ro-RO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ro-RO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afraid</a:t>
            </a:r>
            <a:r>
              <a:rPr lang="ro-RO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code </a:t>
            </a:r>
            <a:r>
              <a:rPr lang="ro-RO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</a:t>
            </a:r>
            <a:endParaRPr lang="ro-RO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71008-9965-AC44-821E-EABD3EC0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044" y="3770615"/>
            <a:ext cx="2496228" cy="2496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16D76-B397-8C4E-B11F-BBD0ECB8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256" y="1350556"/>
            <a:ext cx="6398516" cy="46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E08C-1033-D34B-883E-E93762E2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ro-RO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facilitates</a:t>
            </a:r>
            <a:r>
              <a:rPr lang="ro-R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</a:t>
            </a:r>
            <a:r>
              <a:rPr lang="ro-R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ro-RO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refactoring</a:t>
            </a:r>
            <a:r>
              <a:rPr lang="ro-R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C6CC-9590-324E-B611-FC92051C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829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59E3-4804-BA40-9129-B3060B36E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o-R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o-RO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ro-R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ro-R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F203-2B43-AC41-B643-CCF5D4D79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827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59EB-C88E-E241-9817-C1E8BF9B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C35D-06B8-8743-8122-94377528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>
                <a:hlinkClick r:id="rId2"/>
              </a:rPr>
              <a:t>https://stackoverflow.com/questions/29669393/override-default-spring-boot-application-properties-settings-in-junit-test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fontAlgn="base"/>
            <a:r>
              <a:rPr lang="ro-RO" dirty="0"/>
              <a:t>[</a:t>
            </a:r>
            <a:r>
              <a:rPr lang="ro-RO" i="1" dirty="0"/>
              <a:t>Update: </a:t>
            </a:r>
            <a:r>
              <a:rPr lang="ro-RO" i="1" dirty="0" err="1"/>
              <a:t>Overriding</a:t>
            </a:r>
            <a:r>
              <a:rPr lang="ro-RO" i="1" dirty="0"/>
              <a:t> </a:t>
            </a:r>
            <a:r>
              <a:rPr lang="ro-RO" i="1" dirty="0" err="1"/>
              <a:t>certain</a:t>
            </a:r>
            <a:r>
              <a:rPr lang="ro-RO" i="1" dirty="0"/>
              <a:t> </a:t>
            </a:r>
            <a:r>
              <a:rPr lang="ro-RO" i="1" dirty="0" err="1"/>
              <a:t>properties</a:t>
            </a:r>
            <a:r>
              <a:rPr lang="ro-RO" i="1" dirty="0"/>
              <a:t> for </a:t>
            </a:r>
            <a:r>
              <a:rPr lang="ro-RO" i="1" dirty="0" err="1"/>
              <a:t>testing</a:t>
            </a:r>
            <a:r>
              <a:rPr lang="ro-RO" dirty="0"/>
              <a:t>]</a:t>
            </a:r>
          </a:p>
          <a:p>
            <a:pPr fontAlgn="base"/>
            <a:r>
              <a:rPr lang="ro-RO" dirty="0" err="1"/>
              <a:t>Add</a:t>
            </a:r>
            <a:r>
              <a:rPr lang="ro-RO" dirty="0"/>
              <a:t> </a:t>
            </a:r>
            <a:r>
              <a:rPr lang="ro-RO" dirty="0" err="1"/>
              <a:t>src</a:t>
            </a:r>
            <a:r>
              <a:rPr lang="ro-RO" dirty="0"/>
              <a:t>/</a:t>
            </a:r>
            <a:r>
              <a:rPr lang="ro-RO" dirty="0" err="1"/>
              <a:t>main</a:t>
            </a:r>
            <a:r>
              <a:rPr lang="ro-RO" dirty="0"/>
              <a:t>/</a:t>
            </a:r>
            <a:r>
              <a:rPr lang="ro-RO" dirty="0" err="1"/>
              <a:t>resources</a:t>
            </a:r>
            <a:r>
              <a:rPr lang="ro-RO" dirty="0"/>
              <a:t>/</a:t>
            </a:r>
            <a:r>
              <a:rPr lang="ro-RO" dirty="0" err="1"/>
              <a:t>application-test.properties</a:t>
            </a:r>
            <a:r>
              <a:rPr lang="ro-RO" dirty="0"/>
              <a:t>.</a:t>
            </a:r>
          </a:p>
          <a:p>
            <a:pPr fontAlgn="base"/>
            <a:r>
              <a:rPr lang="ro-RO" dirty="0" err="1"/>
              <a:t>Annotate</a:t>
            </a:r>
            <a:r>
              <a:rPr lang="ro-RO" dirty="0"/>
              <a:t> test </a:t>
            </a:r>
            <a:r>
              <a:rPr lang="ro-RO" dirty="0" err="1"/>
              <a:t>class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 @</a:t>
            </a:r>
            <a:r>
              <a:rPr lang="ro-RO" dirty="0" err="1"/>
              <a:t>ActiveProfiles</a:t>
            </a:r>
            <a:r>
              <a:rPr lang="ro-RO" dirty="0"/>
              <a:t>("test").</a:t>
            </a:r>
          </a:p>
          <a:p>
            <a:pPr fontAlgn="base"/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loads</a:t>
            </a:r>
            <a:r>
              <a:rPr lang="ro-RO" dirty="0"/>
              <a:t> </a:t>
            </a:r>
            <a:r>
              <a:rPr lang="ro-RO" dirty="0" err="1"/>
              <a:t>application.properties</a:t>
            </a:r>
            <a:r>
              <a:rPr lang="ro-RO" dirty="0"/>
              <a:t> </a:t>
            </a:r>
            <a:r>
              <a:rPr lang="ro-RO" dirty="0" err="1"/>
              <a:t>and</a:t>
            </a:r>
            <a:r>
              <a:rPr lang="ro-RO" dirty="0"/>
              <a:t> </a:t>
            </a:r>
            <a:r>
              <a:rPr lang="ro-RO" i="1" dirty="0" err="1"/>
              <a:t>then</a:t>
            </a:r>
            <a:r>
              <a:rPr lang="ro-RO" dirty="0"/>
              <a:t> </a:t>
            </a:r>
            <a:r>
              <a:rPr lang="ro-RO" dirty="0" err="1"/>
              <a:t>application-test.properties</a:t>
            </a:r>
            <a:r>
              <a:rPr lang="ro-RO" dirty="0"/>
              <a:t> </a:t>
            </a:r>
            <a:r>
              <a:rPr lang="ro-RO" dirty="0" err="1"/>
              <a:t>properties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 </a:t>
            </a:r>
            <a:r>
              <a:rPr lang="ro-RO" dirty="0" err="1"/>
              <a:t>application</a:t>
            </a:r>
            <a:r>
              <a:rPr lang="ro-RO" dirty="0"/>
              <a:t> context for </a:t>
            </a:r>
            <a:r>
              <a:rPr lang="ro-RO" dirty="0" err="1"/>
              <a:t>the</a:t>
            </a:r>
            <a:r>
              <a:rPr lang="ro-RO" dirty="0"/>
              <a:t> test case, as per </a:t>
            </a:r>
            <a:r>
              <a:rPr lang="ro-RO" dirty="0" err="1"/>
              <a:t>rules</a:t>
            </a:r>
            <a:r>
              <a:rPr lang="ro-RO" dirty="0"/>
              <a:t> </a:t>
            </a:r>
            <a:r>
              <a:rPr lang="ro-RO" dirty="0" err="1"/>
              <a:t>defined</a:t>
            </a:r>
            <a:r>
              <a:rPr lang="ro-RO" dirty="0"/>
              <a:t> </a:t>
            </a:r>
            <a:r>
              <a:rPr lang="ro-RO" u="sng" dirty="0">
                <a:hlinkClick r:id="rId3"/>
              </a:rPr>
              <a:t>here</a:t>
            </a:r>
            <a:r>
              <a:rPr lang="ro-RO" dirty="0"/>
              <a:t>.</a:t>
            </a:r>
          </a:p>
          <a:p>
            <a:pPr fontAlgn="base"/>
            <a:r>
              <a:rPr lang="ro-RO" dirty="0" err="1"/>
              <a:t>Conclusion</a:t>
            </a:r>
            <a:r>
              <a:rPr lang="ro-RO" dirty="0"/>
              <a:t>: </a:t>
            </a:r>
            <a:r>
              <a:rPr lang="ro-RO" dirty="0" err="1"/>
              <a:t>ActiveProfiles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append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properties</a:t>
            </a:r>
            <a:r>
              <a:rPr lang="ro-RO" dirty="0"/>
              <a:t> file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name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property</a:t>
            </a:r>
            <a:r>
              <a:rPr lang="ro-RO" dirty="0"/>
              <a:t> </a:t>
            </a:r>
            <a:r>
              <a:rPr lang="ro-RO"/>
              <a:t>ex:@</a:t>
            </a:r>
            <a:r>
              <a:rPr lang="ro-RO" dirty="0" err="1"/>
              <a:t>ActiveProfiles</a:t>
            </a:r>
            <a:r>
              <a:rPr lang="ro-RO" dirty="0"/>
              <a:t>(”</a:t>
            </a:r>
            <a:r>
              <a:rPr lang="ro-RO" dirty="0" err="1"/>
              <a:t>foobar</a:t>
            </a:r>
            <a:r>
              <a:rPr lang="ro-RO" dirty="0"/>
              <a:t>") -&gt; </a:t>
            </a:r>
            <a:r>
              <a:rPr lang="ro-RO" dirty="0" err="1"/>
              <a:t>application</a:t>
            </a:r>
            <a:r>
              <a:rPr lang="ro-RO" dirty="0"/>
              <a:t>- </a:t>
            </a:r>
            <a:r>
              <a:rPr lang="ro-RO" dirty="0" err="1"/>
              <a:t>foobar.properties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705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14591</TotalTime>
  <Words>113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 Why we test?</vt:lpstr>
      <vt:lpstr>To not be afraid of code changes</vt:lpstr>
      <vt:lpstr>It facilitates change (refactoring)</vt:lpstr>
      <vt:lpstr> How we test?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Why we test?</dc:title>
  <dc:creator>Iancu, Bogdan-Alexandru</dc:creator>
  <cp:lastModifiedBy>Iancu, Bogdan-Alexandru</cp:lastModifiedBy>
  <cp:revision>11</cp:revision>
  <dcterms:created xsi:type="dcterms:W3CDTF">2019-12-03T16:08:09Z</dcterms:created>
  <dcterms:modified xsi:type="dcterms:W3CDTF">2020-01-11T13:33:05Z</dcterms:modified>
</cp:coreProperties>
</file>