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6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9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1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57C1-03AB-460C-ADEA-FE39FD034621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958-F3AD-4547-A732-78607619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2387" y="548680"/>
            <a:ext cx="7772400" cy="1470025"/>
          </a:xfrm>
        </p:spPr>
        <p:txBody>
          <a:bodyPr/>
          <a:lstStyle/>
          <a:p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Tree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230038" cy="337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76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22570" cy="9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76295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CART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Classification</a:t>
            </a:r>
            <a:r>
              <a:rPr lang="pt-BR" dirty="0" smtClean="0"/>
              <a:t>              </a:t>
            </a:r>
            <a:r>
              <a:rPr lang="pt-BR" dirty="0" err="1" smtClean="0"/>
              <a:t>and</a:t>
            </a:r>
            <a:r>
              <a:rPr lang="pt-BR" dirty="0" smtClean="0"/>
              <a:t>      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Trees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5125469" y="2780928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>
            <a:off x="3131840" y="2780928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506194" cy="33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48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34981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6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97" y="2780928"/>
            <a:ext cx="61460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82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74273"/>
            <a:ext cx="5797277" cy="36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2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0"/>
            <a:ext cx="6480720" cy="36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99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60460"/>
            <a:ext cx="5870426" cy="378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8" y="3933056"/>
            <a:ext cx="7658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47950"/>
            <a:ext cx="8717837" cy="85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41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32</Words>
  <Application>Microsoft Office PowerPoint</Application>
  <PresentationFormat>Apresentação na tela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Decision Tree</vt:lpstr>
      <vt:lpstr>Intuição</vt:lpstr>
      <vt:lpstr>Intuição</vt:lpstr>
      <vt:lpstr>Intuição </vt:lpstr>
      <vt:lpstr>Intuição</vt:lpstr>
      <vt:lpstr>Intuição</vt:lpstr>
      <vt:lpstr>Intuição</vt:lpstr>
      <vt:lpstr>Intuição</vt:lpstr>
      <vt:lpstr>Python</vt:lpstr>
      <vt:lpstr>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matheus escovedo</dc:creator>
  <cp:lastModifiedBy>matheus escovedo</cp:lastModifiedBy>
  <cp:revision>6</cp:revision>
  <dcterms:created xsi:type="dcterms:W3CDTF">2020-06-24T21:09:14Z</dcterms:created>
  <dcterms:modified xsi:type="dcterms:W3CDTF">2020-06-24T22:04:48Z</dcterms:modified>
</cp:coreProperties>
</file>