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2038"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AEB0A4-1B29-4BDB-A2F9-CA4237F08DA9}" v="49" dt="2021-04-17T14:36:32.2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1" autoAdjust="0"/>
    <p:restoredTop sz="94660"/>
  </p:normalViewPr>
  <p:slideViewPr>
    <p:cSldViewPr snapToGrid="0">
      <p:cViewPr varScale="1">
        <p:scale>
          <a:sx n="53" d="100"/>
          <a:sy n="53" d="100"/>
        </p:scale>
        <p:origin x="132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o Wenhan" userId="5d125b96c5a56321" providerId="LiveId" clId="{55AEB0A4-1B29-4BDB-A2F9-CA4237F08DA9}"/>
    <pc:docChg chg="undo custSel modSld">
      <pc:chgData name="Luo Wenhan" userId="5d125b96c5a56321" providerId="LiveId" clId="{55AEB0A4-1B29-4BDB-A2F9-CA4237F08DA9}" dt="2021-04-17T14:36:47.374" v="313" actId="1035"/>
      <pc:docMkLst>
        <pc:docMk/>
      </pc:docMkLst>
      <pc:sldChg chg="addSp delSp modSp mod">
        <pc:chgData name="Luo Wenhan" userId="5d125b96c5a56321" providerId="LiveId" clId="{55AEB0A4-1B29-4BDB-A2F9-CA4237F08DA9}" dt="2021-04-17T14:36:47.374" v="313" actId="1035"/>
        <pc:sldMkLst>
          <pc:docMk/>
          <pc:sldMk cId="1840689883" sldId="256"/>
        </pc:sldMkLst>
        <pc:spChg chg="add del mod">
          <ac:chgData name="Luo Wenhan" userId="5d125b96c5a56321" providerId="LiveId" clId="{55AEB0A4-1B29-4BDB-A2F9-CA4237F08DA9}" dt="2021-04-17T14:18:44.891" v="1"/>
          <ac:spMkLst>
            <pc:docMk/>
            <pc:sldMk cId="1840689883" sldId="256"/>
            <ac:spMk id="8" creationId="{2630D3FF-C6C8-466A-9D59-A736E952A73F}"/>
          </ac:spMkLst>
        </pc:spChg>
        <pc:spChg chg="add del mod">
          <ac:chgData name="Luo Wenhan" userId="5d125b96c5a56321" providerId="LiveId" clId="{55AEB0A4-1B29-4BDB-A2F9-CA4237F08DA9}" dt="2021-04-17T14:18:44.891" v="1"/>
          <ac:spMkLst>
            <pc:docMk/>
            <pc:sldMk cId="1840689883" sldId="256"/>
            <ac:spMk id="9" creationId="{1DF0AA87-CF48-498F-A764-3B7765F4A9DC}"/>
          </ac:spMkLst>
        </pc:spChg>
        <pc:spChg chg="add del mod">
          <ac:chgData name="Luo Wenhan" userId="5d125b96c5a56321" providerId="LiveId" clId="{55AEB0A4-1B29-4BDB-A2F9-CA4237F08DA9}" dt="2021-04-17T14:18:44.891" v="1"/>
          <ac:spMkLst>
            <pc:docMk/>
            <pc:sldMk cId="1840689883" sldId="256"/>
            <ac:spMk id="10" creationId="{CA4DD6E1-F98A-4FA2-A9E4-C5F4D0F9A450}"/>
          </ac:spMkLst>
        </pc:spChg>
        <pc:spChg chg="add del mod">
          <ac:chgData name="Luo Wenhan" userId="5d125b96c5a56321" providerId="LiveId" clId="{55AEB0A4-1B29-4BDB-A2F9-CA4237F08DA9}" dt="2021-04-17T14:18:44.891" v="1"/>
          <ac:spMkLst>
            <pc:docMk/>
            <pc:sldMk cId="1840689883" sldId="256"/>
            <ac:spMk id="11" creationId="{0707FCFF-A21C-44AC-B1AC-3C34D96227BF}"/>
          </ac:spMkLst>
        </pc:spChg>
        <pc:spChg chg="add del mod">
          <ac:chgData name="Luo Wenhan" userId="5d125b96c5a56321" providerId="LiveId" clId="{55AEB0A4-1B29-4BDB-A2F9-CA4237F08DA9}" dt="2021-04-17T14:18:44.891" v="1"/>
          <ac:spMkLst>
            <pc:docMk/>
            <pc:sldMk cId="1840689883" sldId="256"/>
            <ac:spMk id="12" creationId="{33850AEC-BD76-42CE-8EC9-FAB7D0BDC25B}"/>
          </ac:spMkLst>
        </pc:spChg>
        <pc:spChg chg="add del mod">
          <ac:chgData name="Luo Wenhan" userId="5d125b96c5a56321" providerId="LiveId" clId="{55AEB0A4-1B29-4BDB-A2F9-CA4237F08DA9}" dt="2021-04-17T14:25:18.285" v="23"/>
          <ac:spMkLst>
            <pc:docMk/>
            <pc:sldMk cId="1840689883" sldId="256"/>
            <ac:spMk id="18" creationId="{23B2E33D-F70D-489D-9460-64010C9BF693}"/>
          </ac:spMkLst>
        </pc:spChg>
        <pc:spChg chg="add del mod">
          <ac:chgData name="Luo Wenhan" userId="5d125b96c5a56321" providerId="LiveId" clId="{55AEB0A4-1B29-4BDB-A2F9-CA4237F08DA9}" dt="2021-04-17T14:25:25.572" v="29"/>
          <ac:spMkLst>
            <pc:docMk/>
            <pc:sldMk cId="1840689883" sldId="256"/>
            <ac:spMk id="20" creationId="{02B1B936-2C29-489D-838A-A2D3B7132107}"/>
          </ac:spMkLst>
        </pc:spChg>
        <pc:spChg chg="add del mod">
          <ac:chgData name="Luo Wenhan" userId="5d125b96c5a56321" providerId="LiveId" clId="{55AEB0A4-1B29-4BDB-A2F9-CA4237F08DA9}" dt="2021-04-17T14:36:19.607" v="242" actId="478"/>
          <ac:spMkLst>
            <pc:docMk/>
            <pc:sldMk cId="1840689883" sldId="256"/>
            <ac:spMk id="21" creationId="{469A399A-06CF-4430-84A7-E56A166BEA9C}"/>
          </ac:spMkLst>
        </pc:spChg>
        <pc:spChg chg="add del">
          <ac:chgData name="Luo Wenhan" userId="5d125b96c5a56321" providerId="LiveId" clId="{55AEB0A4-1B29-4BDB-A2F9-CA4237F08DA9}" dt="2021-04-17T14:24:17.298" v="14" actId="478"/>
          <ac:spMkLst>
            <pc:docMk/>
            <pc:sldMk cId="1840689883" sldId="256"/>
            <ac:spMk id="25" creationId="{0EAA3555-D1F2-43D6-8907-9CE5B2501E13}"/>
          </ac:spMkLst>
        </pc:spChg>
        <pc:spChg chg="add mod">
          <ac:chgData name="Luo Wenhan" userId="5d125b96c5a56321" providerId="LiveId" clId="{55AEB0A4-1B29-4BDB-A2F9-CA4237F08DA9}" dt="2021-04-17T14:36:38.857" v="288" actId="1035"/>
          <ac:spMkLst>
            <pc:docMk/>
            <pc:sldMk cId="1840689883" sldId="256"/>
            <ac:spMk id="27" creationId="{C2F91748-B6E0-47F4-AB09-5FB13F785EF1}"/>
          </ac:spMkLst>
        </pc:spChg>
        <pc:spChg chg="add del mod">
          <ac:chgData name="Luo Wenhan" userId="5d125b96c5a56321" providerId="LiveId" clId="{55AEB0A4-1B29-4BDB-A2F9-CA4237F08DA9}" dt="2021-04-17T14:36:20.635" v="244" actId="478"/>
          <ac:spMkLst>
            <pc:docMk/>
            <pc:sldMk cId="1840689883" sldId="256"/>
            <ac:spMk id="39" creationId="{95F718CC-BE2A-42DD-AD7F-C1BC791E8CC8}"/>
          </ac:spMkLst>
        </pc:spChg>
        <pc:spChg chg="add mod">
          <ac:chgData name="Luo Wenhan" userId="5d125b96c5a56321" providerId="LiveId" clId="{55AEB0A4-1B29-4BDB-A2F9-CA4237F08DA9}" dt="2021-04-17T14:26:11.536" v="42" actId="571"/>
          <ac:spMkLst>
            <pc:docMk/>
            <pc:sldMk cId="1840689883" sldId="256"/>
            <ac:spMk id="40" creationId="{330DF7A6-780F-4170-8512-EF5EE5B97681}"/>
          </ac:spMkLst>
        </pc:spChg>
        <pc:spChg chg="add del mod">
          <ac:chgData name="Luo Wenhan" userId="5d125b96c5a56321" providerId="LiveId" clId="{55AEB0A4-1B29-4BDB-A2F9-CA4237F08DA9}" dt="2021-04-17T14:26:11.122" v="41"/>
          <ac:spMkLst>
            <pc:docMk/>
            <pc:sldMk cId="1840689883" sldId="256"/>
            <ac:spMk id="41" creationId="{8053FBE5-149C-431D-BEBD-060B166BEB13}"/>
          </ac:spMkLst>
        </pc:spChg>
        <pc:spChg chg="add del mod">
          <ac:chgData name="Luo Wenhan" userId="5d125b96c5a56321" providerId="LiveId" clId="{55AEB0A4-1B29-4BDB-A2F9-CA4237F08DA9}" dt="2021-04-17T14:36:20.143" v="243" actId="478"/>
          <ac:spMkLst>
            <pc:docMk/>
            <pc:sldMk cId="1840689883" sldId="256"/>
            <ac:spMk id="42" creationId="{4B5E327E-FBAD-4D92-8EC1-FF6F873DB571}"/>
          </ac:spMkLst>
        </pc:spChg>
        <pc:spChg chg="add mod">
          <ac:chgData name="Luo Wenhan" userId="5d125b96c5a56321" providerId="LiveId" clId="{55AEB0A4-1B29-4BDB-A2F9-CA4237F08DA9}" dt="2021-04-17T14:36:32.259" v="247" actId="164"/>
          <ac:spMkLst>
            <pc:docMk/>
            <pc:sldMk cId="1840689883" sldId="256"/>
            <ac:spMk id="44" creationId="{893B7CFD-A6E8-48BF-9283-EC799AC908B6}"/>
          </ac:spMkLst>
        </pc:spChg>
        <pc:spChg chg="add del mod">
          <ac:chgData name="Luo Wenhan" userId="5d125b96c5a56321" providerId="LiveId" clId="{55AEB0A4-1B29-4BDB-A2F9-CA4237F08DA9}" dt="2021-04-17T14:26:35.939" v="58"/>
          <ac:spMkLst>
            <pc:docMk/>
            <pc:sldMk cId="1840689883" sldId="256"/>
            <ac:spMk id="45" creationId="{D9FC4223-FCC7-418D-941F-C1671B30B884}"/>
          </ac:spMkLst>
        </pc:spChg>
        <pc:spChg chg="add mod">
          <ac:chgData name="Luo Wenhan" userId="5d125b96c5a56321" providerId="LiveId" clId="{55AEB0A4-1B29-4BDB-A2F9-CA4237F08DA9}" dt="2021-04-17T14:36:32.259" v="247" actId="164"/>
          <ac:spMkLst>
            <pc:docMk/>
            <pc:sldMk cId="1840689883" sldId="256"/>
            <ac:spMk id="46" creationId="{A586A0AF-7968-4255-AFF7-C43ACBC65D19}"/>
          </ac:spMkLst>
        </pc:spChg>
        <pc:spChg chg="add mod">
          <ac:chgData name="Luo Wenhan" userId="5d125b96c5a56321" providerId="LiveId" clId="{55AEB0A4-1B29-4BDB-A2F9-CA4237F08DA9}" dt="2021-04-17T14:36:32.259" v="247" actId="164"/>
          <ac:spMkLst>
            <pc:docMk/>
            <pc:sldMk cId="1840689883" sldId="256"/>
            <ac:spMk id="47" creationId="{36151D4A-9D1E-4446-9F37-6205C03A8812}"/>
          </ac:spMkLst>
        </pc:spChg>
        <pc:spChg chg="add mod">
          <ac:chgData name="Luo Wenhan" userId="5d125b96c5a56321" providerId="LiveId" clId="{55AEB0A4-1B29-4BDB-A2F9-CA4237F08DA9}" dt="2021-04-17T14:36:32.259" v="247" actId="164"/>
          <ac:spMkLst>
            <pc:docMk/>
            <pc:sldMk cId="1840689883" sldId="256"/>
            <ac:spMk id="49" creationId="{4D105124-C69E-4EC2-91AC-AA34EAB3AFDF}"/>
          </ac:spMkLst>
        </pc:spChg>
        <pc:spChg chg="add mod">
          <ac:chgData name="Luo Wenhan" userId="5d125b96c5a56321" providerId="LiveId" clId="{55AEB0A4-1B29-4BDB-A2F9-CA4237F08DA9}" dt="2021-04-17T14:36:32.259" v="247" actId="164"/>
          <ac:spMkLst>
            <pc:docMk/>
            <pc:sldMk cId="1840689883" sldId="256"/>
            <ac:spMk id="52" creationId="{15795E35-91CB-470C-971E-485EE5C5134E}"/>
          </ac:spMkLst>
        </pc:spChg>
        <pc:spChg chg="add mod">
          <ac:chgData name="Luo Wenhan" userId="5d125b96c5a56321" providerId="LiveId" clId="{55AEB0A4-1B29-4BDB-A2F9-CA4237F08DA9}" dt="2021-04-17T14:36:32.259" v="247" actId="164"/>
          <ac:spMkLst>
            <pc:docMk/>
            <pc:sldMk cId="1840689883" sldId="256"/>
            <ac:spMk id="59" creationId="{B9749D17-B11F-462C-BB18-17D6D5B7A4B0}"/>
          </ac:spMkLst>
        </pc:spChg>
        <pc:spChg chg="add mod">
          <ac:chgData name="Luo Wenhan" userId="5d125b96c5a56321" providerId="LiveId" clId="{55AEB0A4-1B29-4BDB-A2F9-CA4237F08DA9}" dt="2021-04-17T14:36:32.259" v="247" actId="164"/>
          <ac:spMkLst>
            <pc:docMk/>
            <pc:sldMk cId="1840689883" sldId="256"/>
            <ac:spMk id="62" creationId="{3E6CF4E2-25DD-4C57-A4D4-23D824F68C91}"/>
          </ac:spMkLst>
        </pc:spChg>
        <pc:spChg chg="add mod">
          <ac:chgData name="Luo Wenhan" userId="5d125b96c5a56321" providerId="LiveId" clId="{55AEB0A4-1B29-4BDB-A2F9-CA4237F08DA9}" dt="2021-04-17T14:36:32.259" v="247" actId="164"/>
          <ac:spMkLst>
            <pc:docMk/>
            <pc:sldMk cId="1840689883" sldId="256"/>
            <ac:spMk id="65" creationId="{A9772ACA-A34E-40E7-9182-2976167AA6F3}"/>
          </ac:spMkLst>
        </pc:spChg>
        <pc:spChg chg="add mod">
          <ac:chgData name="Luo Wenhan" userId="5d125b96c5a56321" providerId="LiveId" clId="{55AEB0A4-1B29-4BDB-A2F9-CA4237F08DA9}" dt="2021-04-17T14:36:32.259" v="247" actId="164"/>
          <ac:spMkLst>
            <pc:docMk/>
            <pc:sldMk cId="1840689883" sldId="256"/>
            <ac:spMk id="69" creationId="{C77EB616-55BE-458E-86DC-FF185697D2E6}"/>
          </ac:spMkLst>
        </pc:spChg>
        <pc:spChg chg="add mod">
          <ac:chgData name="Luo Wenhan" userId="5d125b96c5a56321" providerId="LiveId" clId="{55AEB0A4-1B29-4BDB-A2F9-CA4237F08DA9}" dt="2021-04-17T14:36:32.259" v="247" actId="164"/>
          <ac:spMkLst>
            <pc:docMk/>
            <pc:sldMk cId="1840689883" sldId="256"/>
            <ac:spMk id="72" creationId="{FF60E2BA-83B3-4D95-95D2-3E5ACAE7A2FF}"/>
          </ac:spMkLst>
        </pc:spChg>
        <pc:spChg chg="add mod">
          <ac:chgData name="Luo Wenhan" userId="5d125b96c5a56321" providerId="LiveId" clId="{55AEB0A4-1B29-4BDB-A2F9-CA4237F08DA9}" dt="2021-04-17T14:36:32.259" v="247" actId="164"/>
          <ac:spMkLst>
            <pc:docMk/>
            <pc:sldMk cId="1840689883" sldId="256"/>
            <ac:spMk id="74" creationId="{98F890DC-7D56-4E60-BD27-50AD27F2C820}"/>
          </ac:spMkLst>
        </pc:spChg>
        <pc:spChg chg="add mod">
          <ac:chgData name="Luo Wenhan" userId="5d125b96c5a56321" providerId="LiveId" clId="{55AEB0A4-1B29-4BDB-A2F9-CA4237F08DA9}" dt="2021-04-17T14:36:32.259" v="247" actId="164"/>
          <ac:spMkLst>
            <pc:docMk/>
            <pc:sldMk cId="1840689883" sldId="256"/>
            <ac:spMk id="79" creationId="{1F86178E-DDDF-4192-B4E1-B5BD92A88788}"/>
          </ac:spMkLst>
        </pc:spChg>
        <pc:spChg chg="add mod">
          <ac:chgData name="Luo Wenhan" userId="5d125b96c5a56321" providerId="LiveId" clId="{55AEB0A4-1B29-4BDB-A2F9-CA4237F08DA9}" dt="2021-04-17T14:36:32.259" v="247" actId="164"/>
          <ac:spMkLst>
            <pc:docMk/>
            <pc:sldMk cId="1840689883" sldId="256"/>
            <ac:spMk id="81" creationId="{210956B7-0DC6-4D6E-9AEE-C343AE533702}"/>
          </ac:spMkLst>
        </pc:spChg>
        <pc:spChg chg="add mod">
          <ac:chgData name="Luo Wenhan" userId="5d125b96c5a56321" providerId="LiveId" clId="{55AEB0A4-1B29-4BDB-A2F9-CA4237F08DA9}" dt="2021-04-17T14:36:32.259" v="247" actId="164"/>
          <ac:spMkLst>
            <pc:docMk/>
            <pc:sldMk cId="1840689883" sldId="256"/>
            <ac:spMk id="83" creationId="{A0F02314-E631-4419-BE45-9B631737588D}"/>
          </ac:spMkLst>
        </pc:spChg>
        <pc:grpChg chg="add mod">
          <ac:chgData name="Luo Wenhan" userId="5d125b96c5a56321" providerId="LiveId" clId="{55AEB0A4-1B29-4BDB-A2F9-CA4237F08DA9}" dt="2021-04-17T14:36:47.374" v="313" actId="1035"/>
          <ac:grpSpMkLst>
            <pc:docMk/>
            <pc:sldMk cId="1840689883" sldId="256"/>
            <ac:grpSpMk id="51" creationId="{F2191641-1FAD-4204-9A2D-3120BD1D53BA}"/>
          </ac:grpSpMkLst>
        </pc:grpChg>
        <pc:graphicFrameChg chg="add del mod">
          <ac:chgData name="Luo Wenhan" userId="5d125b96c5a56321" providerId="LiveId" clId="{55AEB0A4-1B29-4BDB-A2F9-CA4237F08DA9}" dt="2021-04-17T14:18:44.891" v="1"/>
          <ac:graphicFrameMkLst>
            <pc:docMk/>
            <pc:sldMk cId="1840689883" sldId="256"/>
            <ac:graphicFrameMk id="4" creationId="{1B3F5058-3062-4013-AE2C-662CA7474A70}"/>
          </ac:graphicFrameMkLst>
        </pc:graphicFrameChg>
        <pc:graphicFrameChg chg="add del mod">
          <ac:chgData name="Luo Wenhan" userId="5d125b96c5a56321" providerId="LiveId" clId="{55AEB0A4-1B29-4BDB-A2F9-CA4237F08DA9}" dt="2021-04-17T14:18:44.891" v="1"/>
          <ac:graphicFrameMkLst>
            <pc:docMk/>
            <pc:sldMk cId="1840689883" sldId="256"/>
            <ac:graphicFrameMk id="5" creationId="{9779A926-1257-4933-910C-7B6740F5A319}"/>
          </ac:graphicFrameMkLst>
        </pc:graphicFrameChg>
        <pc:graphicFrameChg chg="add del mod">
          <ac:chgData name="Luo Wenhan" userId="5d125b96c5a56321" providerId="LiveId" clId="{55AEB0A4-1B29-4BDB-A2F9-CA4237F08DA9}" dt="2021-04-17T14:18:44.891" v="1"/>
          <ac:graphicFrameMkLst>
            <pc:docMk/>
            <pc:sldMk cId="1840689883" sldId="256"/>
            <ac:graphicFrameMk id="6" creationId="{363EC734-F7C6-49B0-BE2D-60D4A2295002}"/>
          </ac:graphicFrameMkLst>
        </pc:graphicFrameChg>
        <pc:graphicFrameChg chg="add del mod">
          <ac:chgData name="Luo Wenhan" userId="5d125b96c5a56321" providerId="LiveId" clId="{55AEB0A4-1B29-4BDB-A2F9-CA4237F08DA9}" dt="2021-04-17T14:18:44.891" v="1"/>
          <ac:graphicFrameMkLst>
            <pc:docMk/>
            <pc:sldMk cId="1840689883" sldId="256"/>
            <ac:graphicFrameMk id="7" creationId="{1FEA6867-E1FC-48A1-B887-4A7873DC5A47}"/>
          </ac:graphicFrameMkLst>
        </pc:graphicFrameChg>
        <pc:graphicFrameChg chg="add del mod">
          <ac:chgData name="Luo Wenhan" userId="5d125b96c5a56321" providerId="LiveId" clId="{55AEB0A4-1B29-4BDB-A2F9-CA4237F08DA9}" dt="2021-04-17T14:18:56.061" v="3"/>
          <ac:graphicFrameMkLst>
            <pc:docMk/>
            <pc:sldMk cId="1840689883" sldId="256"/>
            <ac:graphicFrameMk id="13" creationId="{D0620E5B-1656-4377-BAFA-759B7A39ED5C}"/>
          </ac:graphicFrameMkLst>
        </pc:graphicFrameChg>
        <pc:graphicFrameChg chg="add mod modGraphic">
          <ac:chgData name="Luo Wenhan" userId="5d125b96c5a56321" providerId="LiveId" clId="{55AEB0A4-1B29-4BDB-A2F9-CA4237F08DA9}" dt="2021-04-17T14:25:00.699" v="20" actId="2711"/>
          <ac:graphicFrameMkLst>
            <pc:docMk/>
            <pc:sldMk cId="1840689883" sldId="256"/>
            <ac:graphicFrameMk id="14" creationId="{B4751D1A-1A9F-4E1A-9E29-7163665664AF}"/>
          </ac:graphicFrameMkLst>
        </pc:graphicFrameChg>
        <pc:graphicFrameChg chg="add del mod">
          <ac:chgData name="Luo Wenhan" userId="5d125b96c5a56321" providerId="LiveId" clId="{55AEB0A4-1B29-4BDB-A2F9-CA4237F08DA9}" dt="2021-04-17T14:25:18.285" v="23"/>
          <ac:graphicFrameMkLst>
            <pc:docMk/>
            <pc:sldMk cId="1840689883" sldId="256"/>
            <ac:graphicFrameMk id="17" creationId="{EA3F1B5B-4C0D-40A5-B876-63C79C09A50B}"/>
          </ac:graphicFrameMkLst>
        </pc:graphicFrameChg>
        <pc:graphicFrameChg chg="add del mod">
          <ac:chgData name="Luo Wenhan" userId="5d125b96c5a56321" providerId="LiveId" clId="{55AEB0A4-1B29-4BDB-A2F9-CA4237F08DA9}" dt="2021-04-17T14:25:25.572" v="29"/>
          <ac:graphicFrameMkLst>
            <pc:docMk/>
            <pc:sldMk cId="1840689883" sldId="256"/>
            <ac:graphicFrameMk id="19" creationId="{B5A6B3AE-0EA1-4A6B-9F7A-82DD409220AC}"/>
          </ac:graphicFrameMkLst>
        </pc:graphicFrameChg>
        <pc:graphicFrameChg chg="add del mod modGraphic">
          <ac:chgData name="Luo Wenhan" userId="5d125b96c5a56321" providerId="LiveId" clId="{55AEB0A4-1B29-4BDB-A2F9-CA4237F08DA9}" dt="2021-04-17T14:28:24.549" v="97" actId="478"/>
          <ac:graphicFrameMkLst>
            <pc:docMk/>
            <pc:sldMk cId="1840689883" sldId="256"/>
            <ac:graphicFrameMk id="24" creationId="{BEBE688A-B37D-44E5-809B-74C1AEBF4AF3}"/>
          </ac:graphicFrameMkLst>
        </pc:graphicFrameChg>
        <pc:graphicFrameChg chg="add del mod">
          <ac:chgData name="Luo Wenhan" userId="5d125b96c5a56321" providerId="LiveId" clId="{55AEB0A4-1B29-4BDB-A2F9-CA4237F08DA9}" dt="2021-04-17T14:28:31.892" v="101"/>
          <ac:graphicFrameMkLst>
            <pc:docMk/>
            <pc:sldMk cId="1840689883" sldId="256"/>
            <ac:graphicFrameMk id="26" creationId="{7C6DF5CE-4B13-4A43-B2DF-29E6C3BD140E}"/>
          </ac:graphicFrameMkLst>
        </pc:graphicFrameChg>
        <pc:graphicFrameChg chg="add del mod">
          <ac:chgData name="Luo Wenhan" userId="5d125b96c5a56321" providerId="LiveId" clId="{55AEB0A4-1B29-4BDB-A2F9-CA4237F08DA9}" dt="2021-04-17T14:28:34.841" v="103"/>
          <ac:graphicFrameMkLst>
            <pc:docMk/>
            <pc:sldMk cId="1840689883" sldId="256"/>
            <ac:graphicFrameMk id="28" creationId="{A6BB03E9-5211-4501-AF8A-1930A9228BA8}"/>
          </ac:graphicFrameMkLst>
        </pc:graphicFrameChg>
        <pc:graphicFrameChg chg="add del mod">
          <ac:chgData name="Luo Wenhan" userId="5d125b96c5a56321" providerId="LiveId" clId="{55AEB0A4-1B29-4BDB-A2F9-CA4237F08DA9}" dt="2021-04-17T14:28:46.693" v="105"/>
          <ac:graphicFrameMkLst>
            <pc:docMk/>
            <pc:sldMk cId="1840689883" sldId="256"/>
            <ac:graphicFrameMk id="29" creationId="{D908C12B-9B6C-4BBB-B4EC-6DE0BAE330DE}"/>
          </ac:graphicFrameMkLst>
        </pc:graphicFrameChg>
        <pc:graphicFrameChg chg="add del mod">
          <ac:chgData name="Luo Wenhan" userId="5d125b96c5a56321" providerId="LiveId" clId="{55AEB0A4-1B29-4BDB-A2F9-CA4237F08DA9}" dt="2021-04-17T14:28:47.679" v="107"/>
          <ac:graphicFrameMkLst>
            <pc:docMk/>
            <pc:sldMk cId="1840689883" sldId="256"/>
            <ac:graphicFrameMk id="30" creationId="{5CB7A06C-C5E4-46C9-BB9E-0D89BF93DBCF}"/>
          </ac:graphicFrameMkLst>
        </pc:graphicFrameChg>
        <pc:graphicFrameChg chg="add del mod">
          <ac:chgData name="Luo Wenhan" userId="5d125b96c5a56321" providerId="LiveId" clId="{55AEB0A4-1B29-4BDB-A2F9-CA4237F08DA9}" dt="2021-04-17T14:30:10.035" v="133" actId="478"/>
          <ac:graphicFrameMkLst>
            <pc:docMk/>
            <pc:sldMk cId="1840689883" sldId="256"/>
            <ac:graphicFrameMk id="32" creationId="{DCED4BC6-9015-4647-B834-BC56CA2A5D29}"/>
          </ac:graphicFrameMkLst>
        </pc:graphicFrameChg>
        <pc:picChg chg="add mod">
          <ac:chgData name="Luo Wenhan" userId="5d125b96c5a56321" providerId="LiveId" clId="{55AEB0A4-1B29-4BDB-A2F9-CA4237F08DA9}" dt="2021-04-17T14:36:32.259" v="247" actId="164"/>
          <ac:picMkLst>
            <pc:docMk/>
            <pc:sldMk cId="1840689883" sldId="256"/>
            <ac:picMk id="50" creationId="{1221DFC8-636E-4D2F-9295-D91C81803698}"/>
          </ac:picMkLst>
        </pc:picChg>
        <pc:picChg chg="add mod">
          <ac:chgData name="Luo Wenhan" userId="5d125b96c5a56321" providerId="LiveId" clId="{55AEB0A4-1B29-4BDB-A2F9-CA4237F08DA9}" dt="2021-04-17T14:36:32.259" v="247" actId="164"/>
          <ac:picMkLst>
            <pc:docMk/>
            <pc:sldMk cId="1840689883" sldId="256"/>
            <ac:picMk id="57" creationId="{880F6F08-C577-4B08-83FE-3426F8D96DA4}"/>
          </ac:picMkLst>
        </pc:picChg>
        <pc:picChg chg="add mod">
          <ac:chgData name="Luo Wenhan" userId="5d125b96c5a56321" providerId="LiveId" clId="{55AEB0A4-1B29-4BDB-A2F9-CA4237F08DA9}" dt="2021-04-17T14:36:32.259" v="247" actId="164"/>
          <ac:picMkLst>
            <pc:docMk/>
            <pc:sldMk cId="1840689883" sldId="256"/>
            <ac:picMk id="63" creationId="{08904F84-F52C-459B-B5D2-26C6EA2E8723}"/>
          </ac:picMkLst>
        </pc:picChg>
        <pc:picChg chg="add mod">
          <ac:chgData name="Luo Wenhan" userId="5d125b96c5a56321" providerId="LiveId" clId="{55AEB0A4-1B29-4BDB-A2F9-CA4237F08DA9}" dt="2021-04-17T14:36:32.259" v="247" actId="164"/>
          <ac:picMkLst>
            <pc:docMk/>
            <pc:sldMk cId="1840689883" sldId="256"/>
            <ac:picMk id="66" creationId="{7A9205C3-1831-43AF-A045-6F7B965EE057}"/>
          </ac:picMkLst>
        </pc:picChg>
        <pc:picChg chg="add mod">
          <ac:chgData name="Luo Wenhan" userId="5d125b96c5a56321" providerId="LiveId" clId="{55AEB0A4-1B29-4BDB-A2F9-CA4237F08DA9}" dt="2021-04-17T14:36:32.259" v="247" actId="164"/>
          <ac:picMkLst>
            <pc:docMk/>
            <pc:sldMk cId="1840689883" sldId="256"/>
            <ac:picMk id="67" creationId="{EF9CEFC7-7295-4005-8902-251469184480}"/>
          </ac:picMkLst>
        </pc:picChg>
        <pc:picChg chg="add mod">
          <ac:chgData name="Luo Wenhan" userId="5d125b96c5a56321" providerId="LiveId" clId="{55AEB0A4-1B29-4BDB-A2F9-CA4237F08DA9}" dt="2021-04-17T14:36:32.259" v="247" actId="164"/>
          <ac:picMkLst>
            <pc:docMk/>
            <pc:sldMk cId="1840689883" sldId="256"/>
            <ac:picMk id="70" creationId="{AD9082F4-1A48-48B5-9E51-CB31E9617664}"/>
          </ac:picMkLst>
        </pc:picChg>
        <pc:picChg chg="add mod">
          <ac:chgData name="Luo Wenhan" userId="5d125b96c5a56321" providerId="LiveId" clId="{55AEB0A4-1B29-4BDB-A2F9-CA4237F08DA9}" dt="2021-04-17T14:36:32.259" v="247" actId="164"/>
          <ac:picMkLst>
            <pc:docMk/>
            <pc:sldMk cId="1840689883" sldId="256"/>
            <ac:picMk id="75" creationId="{D7700430-6D28-4808-B2CC-98778D872F85}"/>
          </ac:picMkLst>
        </pc:picChg>
        <pc:picChg chg="add mod">
          <ac:chgData name="Luo Wenhan" userId="5d125b96c5a56321" providerId="LiveId" clId="{55AEB0A4-1B29-4BDB-A2F9-CA4237F08DA9}" dt="2021-04-17T14:36:32.259" v="247" actId="164"/>
          <ac:picMkLst>
            <pc:docMk/>
            <pc:sldMk cId="1840689883" sldId="256"/>
            <ac:picMk id="76" creationId="{5BAB4765-D7F0-4388-BD06-89FAA4AE0DCE}"/>
          </ac:picMkLst>
        </pc:picChg>
        <pc:picChg chg="add mod">
          <ac:chgData name="Luo Wenhan" userId="5d125b96c5a56321" providerId="LiveId" clId="{55AEB0A4-1B29-4BDB-A2F9-CA4237F08DA9}" dt="2021-04-17T14:36:32.259" v="247" actId="164"/>
          <ac:picMkLst>
            <pc:docMk/>
            <pc:sldMk cId="1840689883" sldId="256"/>
            <ac:picMk id="77" creationId="{A81F2F4F-FC92-4329-9384-867485A9088F}"/>
          </ac:picMkLst>
        </pc:picChg>
        <pc:picChg chg="add del mod">
          <ac:chgData name="Luo Wenhan" userId="5d125b96c5a56321" providerId="LiveId" clId="{55AEB0A4-1B29-4BDB-A2F9-CA4237F08DA9}" dt="2021-04-17T14:18:44.891" v="1"/>
          <ac:picMkLst>
            <pc:docMk/>
            <pc:sldMk cId="1840689883" sldId="256"/>
            <ac:picMk id="1025" creationId="{FA84AD33-7BF0-46D9-A2C5-981B7EF6A440}"/>
          </ac:picMkLst>
        </pc:picChg>
        <pc:picChg chg="add del mod">
          <ac:chgData name="Luo Wenhan" userId="5d125b96c5a56321" providerId="LiveId" clId="{55AEB0A4-1B29-4BDB-A2F9-CA4237F08DA9}" dt="2021-04-17T14:18:44.891" v="1"/>
          <ac:picMkLst>
            <pc:docMk/>
            <pc:sldMk cId="1840689883" sldId="256"/>
            <ac:picMk id="1026" creationId="{FA103379-98DF-4E9B-A26D-528B131F0457}"/>
          </ac:picMkLst>
        </pc:picChg>
        <pc:picChg chg="add del mod">
          <ac:chgData name="Luo Wenhan" userId="5d125b96c5a56321" providerId="LiveId" clId="{55AEB0A4-1B29-4BDB-A2F9-CA4237F08DA9}" dt="2021-04-17T14:18:44.891" v="1"/>
          <ac:picMkLst>
            <pc:docMk/>
            <pc:sldMk cId="1840689883" sldId="256"/>
            <ac:picMk id="1027" creationId="{711C34F6-2930-495D-A443-E0374C154DE1}"/>
          </ac:picMkLst>
        </pc:picChg>
        <pc:picChg chg="add del mod">
          <ac:chgData name="Luo Wenhan" userId="5d125b96c5a56321" providerId="LiveId" clId="{55AEB0A4-1B29-4BDB-A2F9-CA4237F08DA9}" dt="2021-04-17T14:18:44.891" v="1"/>
          <ac:picMkLst>
            <pc:docMk/>
            <pc:sldMk cId="1840689883" sldId="256"/>
            <ac:picMk id="1028" creationId="{A58922AA-B4C3-4A70-ADC4-E4BBC2A97AFC}"/>
          </ac:picMkLst>
        </pc:picChg>
        <pc:picChg chg="add del mod">
          <ac:chgData name="Luo Wenhan" userId="5d125b96c5a56321" providerId="LiveId" clId="{55AEB0A4-1B29-4BDB-A2F9-CA4237F08DA9}" dt="2021-04-17T14:18:44.891" v="1"/>
          <ac:picMkLst>
            <pc:docMk/>
            <pc:sldMk cId="1840689883" sldId="256"/>
            <ac:picMk id="1029" creationId="{956B7208-7338-4262-925F-B1E70CAEABA8}"/>
          </ac:picMkLst>
        </pc:picChg>
        <pc:picChg chg="add del mod">
          <ac:chgData name="Luo Wenhan" userId="5d125b96c5a56321" providerId="LiveId" clId="{55AEB0A4-1B29-4BDB-A2F9-CA4237F08DA9}" dt="2021-04-17T14:18:44.891" v="1"/>
          <ac:picMkLst>
            <pc:docMk/>
            <pc:sldMk cId="1840689883" sldId="256"/>
            <ac:picMk id="1030" creationId="{5DDC0407-607C-4339-A865-D6F24847FEDA}"/>
          </ac:picMkLst>
        </pc:picChg>
        <pc:picChg chg="add del mod">
          <ac:chgData name="Luo Wenhan" userId="5d125b96c5a56321" providerId="LiveId" clId="{55AEB0A4-1B29-4BDB-A2F9-CA4237F08DA9}" dt="2021-04-17T14:18:44.891" v="1"/>
          <ac:picMkLst>
            <pc:docMk/>
            <pc:sldMk cId="1840689883" sldId="256"/>
            <ac:picMk id="1031" creationId="{4B5A23A2-4298-494B-8F16-202276389B58}"/>
          </ac:picMkLst>
        </pc:picChg>
        <pc:picChg chg="add del mod">
          <ac:chgData name="Luo Wenhan" userId="5d125b96c5a56321" providerId="LiveId" clId="{55AEB0A4-1B29-4BDB-A2F9-CA4237F08DA9}" dt="2021-04-17T14:18:44.891" v="1"/>
          <ac:picMkLst>
            <pc:docMk/>
            <pc:sldMk cId="1840689883" sldId="256"/>
            <ac:picMk id="1032" creationId="{15BE9625-24E9-4F5E-B2EB-334CE82621F4}"/>
          </ac:picMkLst>
        </pc:picChg>
        <pc:picChg chg="add del mod">
          <ac:chgData name="Luo Wenhan" userId="5d125b96c5a56321" providerId="LiveId" clId="{55AEB0A4-1B29-4BDB-A2F9-CA4237F08DA9}" dt="2021-04-17T14:18:44.891" v="1"/>
          <ac:picMkLst>
            <pc:docMk/>
            <pc:sldMk cId="1840689883" sldId="256"/>
            <ac:picMk id="1033" creationId="{156887E0-5FA3-4845-8E98-C361B163B398}"/>
          </ac:picMkLst>
        </pc:picChg>
        <pc:picChg chg="add del mod">
          <ac:chgData name="Luo Wenhan" userId="5d125b96c5a56321" providerId="LiveId" clId="{55AEB0A4-1B29-4BDB-A2F9-CA4237F08DA9}" dt="2021-04-17T14:25:18.285" v="23"/>
          <ac:picMkLst>
            <pc:docMk/>
            <pc:sldMk cId="1840689883" sldId="256"/>
            <ac:picMk id="1039" creationId="{38A5F2F0-62DF-4650-9A79-DD30CF33C299}"/>
          </ac:picMkLst>
        </pc:picChg>
        <pc:picChg chg="add del mod">
          <ac:chgData name="Luo Wenhan" userId="5d125b96c5a56321" providerId="LiveId" clId="{55AEB0A4-1B29-4BDB-A2F9-CA4237F08DA9}" dt="2021-04-17T14:25:18.285" v="23"/>
          <ac:picMkLst>
            <pc:docMk/>
            <pc:sldMk cId="1840689883" sldId="256"/>
            <ac:picMk id="1040" creationId="{9EF6B94C-F07C-4856-8480-049760E2C2F4}"/>
          </ac:picMkLst>
        </pc:picChg>
        <pc:picChg chg="add del mod">
          <ac:chgData name="Luo Wenhan" userId="5d125b96c5a56321" providerId="LiveId" clId="{55AEB0A4-1B29-4BDB-A2F9-CA4237F08DA9}" dt="2021-04-17T14:25:18.285" v="23"/>
          <ac:picMkLst>
            <pc:docMk/>
            <pc:sldMk cId="1840689883" sldId="256"/>
            <ac:picMk id="1041" creationId="{E30129F0-385A-499F-9BD4-BE3427D53F7B}"/>
          </ac:picMkLst>
        </pc:picChg>
        <pc:picChg chg="add del mod">
          <ac:chgData name="Luo Wenhan" userId="5d125b96c5a56321" providerId="LiveId" clId="{55AEB0A4-1B29-4BDB-A2F9-CA4237F08DA9}" dt="2021-04-17T14:25:25.572" v="29"/>
          <ac:picMkLst>
            <pc:docMk/>
            <pc:sldMk cId="1840689883" sldId="256"/>
            <ac:picMk id="1043" creationId="{674D6AE1-7ABD-405C-9BBF-BB3BB8596C64}"/>
          </ac:picMkLst>
        </pc:picChg>
        <pc:picChg chg="add del mod">
          <ac:chgData name="Luo Wenhan" userId="5d125b96c5a56321" providerId="LiveId" clId="{55AEB0A4-1B29-4BDB-A2F9-CA4237F08DA9}" dt="2021-04-17T14:25:25.572" v="29"/>
          <ac:picMkLst>
            <pc:docMk/>
            <pc:sldMk cId="1840689883" sldId="256"/>
            <ac:picMk id="1044" creationId="{DCAB6DA0-0542-4BE6-86C1-2122B68CE6C7}"/>
          </ac:picMkLst>
        </pc:picChg>
        <pc:picChg chg="add del mod">
          <ac:chgData name="Luo Wenhan" userId="5d125b96c5a56321" providerId="LiveId" clId="{55AEB0A4-1B29-4BDB-A2F9-CA4237F08DA9}" dt="2021-04-17T14:25:25.572" v="29"/>
          <ac:picMkLst>
            <pc:docMk/>
            <pc:sldMk cId="1840689883" sldId="256"/>
            <ac:picMk id="1045" creationId="{FD9220AE-EC65-4165-B566-34A4EE8C831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403" y="3499590"/>
            <a:ext cx="25731232"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005" y="11231355"/>
            <a:ext cx="22704029"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95A41-5D96-4E8E-AB50-775E60628451}" type="datetimeFigureOut">
              <a:rPr lang="en-SG" smtClean="0"/>
              <a:t>17/4/2021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142735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95A41-5D96-4E8E-AB50-775E60628451}" type="datetimeFigureOut">
              <a:rPr lang="en-SG" smtClean="0"/>
              <a:t>17/4/2021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195308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3429" y="1138480"/>
            <a:ext cx="6527408"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204" y="1138480"/>
            <a:ext cx="19203824"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95A41-5D96-4E8E-AB50-775E60628451}" type="datetimeFigureOut">
              <a:rPr lang="en-SG" smtClean="0"/>
              <a:t>17/4/2021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84367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95A41-5D96-4E8E-AB50-775E60628451}" type="datetimeFigureOut">
              <a:rPr lang="en-SG" smtClean="0"/>
              <a:t>17/4/2021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4194350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437" y="5331063"/>
            <a:ext cx="26109633"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437" y="14310205"/>
            <a:ext cx="26109633"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95A41-5D96-4E8E-AB50-775E60628451}" type="datetimeFigureOut">
              <a:rPr lang="en-SG" smtClean="0"/>
              <a:t>17/4/2021</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83930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203" y="5692400"/>
            <a:ext cx="1286561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5219" y="5692400"/>
            <a:ext cx="1286561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95A41-5D96-4E8E-AB50-775E60628451}" type="datetimeFigureOut">
              <a:rPr lang="en-SG" smtClean="0"/>
              <a:t>17/4/2021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3139976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45" y="1138485"/>
            <a:ext cx="26109633"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149" y="5241960"/>
            <a:ext cx="1280648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149" y="7810963"/>
            <a:ext cx="1280648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5221" y="5241960"/>
            <a:ext cx="1286955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5221" y="7810963"/>
            <a:ext cx="1286955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95A41-5D96-4E8E-AB50-775E60628451}" type="datetimeFigureOut">
              <a:rPr lang="en-SG" smtClean="0"/>
              <a:t>17/4/2021</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3888805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95A41-5D96-4E8E-AB50-775E60628451}" type="datetimeFigureOut">
              <a:rPr lang="en-SG" smtClean="0"/>
              <a:t>17/4/2021</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171259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95A41-5D96-4E8E-AB50-775E60628451}" type="datetimeFigureOut">
              <a:rPr lang="en-SG" smtClean="0"/>
              <a:t>17/4/2021</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1985085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46" y="1425575"/>
            <a:ext cx="9763520"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69559" y="3078850"/>
            <a:ext cx="15325219"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146" y="6415088"/>
            <a:ext cx="9763520"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64B95A41-5D96-4E8E-AB50-775E60628451}" type="datetimeFigureOut">
              <a:rPr lang="en-SG" smtClean="0"/>
              <a:t>17/4/2021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220044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46" y="1425575"/>
            <a:ext cx="9763520"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9559" y="3078850"/>
            <a:ext cx="15325219"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146" y="6415088"/>
            <a:ext cx="9763520"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64B95A41-5D96-4E8E-AB50-775E60628451}" type="datetimeFigureOut">
              <a:rPr lang="en-SG" smtClean="0"/>
              <a:t>17/4/2021</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CF03437F-5A2F-4200-A6A7-7204042CF473}" type="slidenum">
              <a:rPr lang="en-SG" smtClean="0"/>
              <a:t>‹#›</a:t>
            </a:fld>
            <a:endParaRPr lang="en-SG"/>
          </a:p>
        </p:txBody>
      </p:sp>
    </p:spTree>
    <p:extLst>
      <p:ext uri="{BB962C8B-B14F-4D97-AF65-F5344CB8AC3E}">
        <p14:creationId xmlns:p14="http://schemas.microsoft.com/office/powerpoint/2010/main" val="3197486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203" y="1138485"/>
            <a:ext cx="26109633"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203" y="5692400"/>
            <a:ext cx="26109633"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202" y="19819457"/>
            <a:ext cx="6811209"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4B95A41-5D96-4E8E-AB50-775E60628451}" type="datetimeFigureOut">
              <a:rPr lang="en-SG" smtClean="0"/>
              <a:t>17/4/2021</a:t>
            </a:fld>
            <a:endParaRPr lang="en-SG"/>
          </a:p>
        </p:txBody>
      </p:sp>
      <p:sp>
        <p:nvSpPr>
          <p:cNvPr id="5" name="Footer Placeholder 4"/>
          <p:cNvSpPr>
            <a:spLocks noGrp="1"/>
          </p:cNvSpPr>
          <p:nvPr>
            <p:ph type="ftr" sz="quarter" idx="3"/>
          </p:nvPr>
        </p:nvSpPr>
        <p:spPr>
          <a:xfrm>
            <a:off x="10027613" y="19819457"/>
            <a:ext cx="10216813"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21379627" y="19819457"/>
            <a:ext cx="6811209"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CF03437F-5A2F-4200-A6A7-7204042CF473}" type="slidenum">
              <a:rPr lang="en-SG" smtClean="0"/>
              <a:t>‹#›</a:t>
            </a:fld>
            <a:endParaRPr lang="en-SG"/>
          </a:p>
        </p:txBody>
      </p:sp>
    </p:spTree>
    <p:extLst>
      <p:ext uri="{BB962C8B-B14F-4D97-AF65-F5344CB8AC3E}">
        <p14:creationId xmlns:p14="http://schemas.microsoft.com/office/powerpoint/2010/main" val="32481773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B4751D1A-1A9F-4E1A-9E29-7163665664AF}"/>
              </a:ext>
            </a:extLst>
          </p:cNvPr>
          <p:cNvGraphicFramePr>
            <a:graphicFrameLocks noGrp="1"/>
          </p:cNvGraphicFramePr>
          <p:nvPr>
            <p:extLst>
              <p:ext uri="{D42A27DB-BD31-4B8C-83A1-F6EECF244321}">
                <p14:modId xmlns:p14="http://schemas.microsoft.com/office/powerpoint/2010/main" val="3959998240"/>
              </p:ext>
            </p:extLst>
          </p:nvPr>
        </p:nvGraphicFramePr>
        <p:xfrm>
          <a:off x="218267" y="214861"/>
          <a:ext cx="29835506" cy="1072464"/>
        </p:xfrm>
        <a:graphic>
          <a:graphicData uri="http://schemas.openxmlformats.org/drawingml/2006/table">
            <a:tbl>
              <a:tblPr firstRow="1" firstCol="1" bandRow="1">
                <a:tableStyleId>{2D5ABB26-0587-4C30-8999-92F81FD0307C}</a:tableStyleId>
              </a:tblPr>
              <a:tblGrid>
                <a:gridCol w="23632001">
                  <a:extLst>
                    <a:ext uri="{9D8B030D-6E8A-4147-A177-3AD203B41FA5}">
                      <a16:colId xmlns:a16="http://schemas.microsoft.com/office/drawing/2014/main" val="2543593933"/>
                    </a:ext>
                  </a:extLst>
                </a:gridCol>
                <a:gridCol w="6203505">
                  <a:extLst>
                    <a:ext uri="{9D8B030D-6E8A-4147-A177-3AD203B41FA5}">
                      <a16:colId xmlns:a16="http://schemas.microsoft.com/office/drawing/2014/main" val="1787898748"/>
                    </a:ext>
                  </a:extLst>
                </a:gridCol>
              </a:tblGrid>
              <a:tr h="310504">
                <a:tc rowSpan="3">
                  <a:txBody>
                    <a:bodyPr/>
                    <a:lstStyle/>
                    <a:p>
                      <a:pPr algn="l">
                        <a:tabLst>
                          <a:tab pos="14207490" algn="r"/>
                        </a:tabLst>
                      </a:pPr>
                      <a:r>
                        <a:rPr lang="en-SG" sz="5000" kern="1400" spc="-50" dirty="0">
                          <a:effectLst/>
                          <a:latin typeface="Gill Sans MT" panose="020B0502020104020203" pitchFamily="34" charset="0"/>
                        </a:rPr>
                        <a:t>Understanding COVID’s impact on global transportation industry.</a:t>
                      </a:r>
                    </a:p>
                    <a:p>
                      <a:pPr algn="l">
                        <a:lnSpc>
                          <a:spcPct val="107000"/>
                        </a:lnSpc>
                        <a:spcAft>
                          <a:spcPts val="800"/>
                        </a:spcAft>
                      </a:pPr>
                      <a:r>
                        <a:rPr lang="en-SG" sz="2000" spc="75" dirty="0">
                          <a:effectLst/>
                          <a:latin typeface="Gill Sans MT" panose="020B0502020104020203" pitchFamily="34" charset="0"/>
                        </a:rPr>
                        <a:t>CS5346 S2 AY2020/21</a:t>
                      </a:r>
                      <a:endParaRPr lang="en-SG" sz="2000" spc="75" dirty="0">
                        <a:solidFill>
                          <a:srgbClr val="5A5A5A"/>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126103" marR="126103" marT="0" marB="0"/>
                </a:tc>
                <a:tc>
                  <a:txBody>
                    <a:bodyPr/>
                    <a:lstStyle/>
                    <a:p>
                      <a:pPr algn="r">
                        <a:lnSpc>
                          <a:spcPct val="107000"/>
                        </a:lnSpc>
                        <a:spcAft>
                          <a:spcPts val="800"/>
                        </a:spcAft>
                      </a:pPr>
                      <a:r>
                        <a:rPr lang="en-SG" sz="2000">
                          <a:effectLst/>
                          <a:latin typeface="Gill Sans MT" panose="020B0502020104020203" pitchFamily="34" charset="0"/>
                        </a:rPr>
                        <a:t>Group 5       Luo Wenhan A0162266E</a:t>
                      </a:r>
                      <a:endParaRPr lang="en-SG" sz="2000">
                        <a:effectLst/>
                        <a:latin typeface="Gill Sans MT" panose="020B0502020104020203" pitchFamily="34" charset="0"/>
                        <a:ea typeface="Gill Sans MT" panose="020B0502020104020203" pitchFamily="34" charset="0"/>
                        <a:cs typeface="Times New Roman" panose="02020603050405020304" pitchFamily="18" charset="0"/>
                      </a:endParaRPr>
                    </a:p>
                  </a:txBody>
                  <a:tcPr marL="126103" marR="126103" marT="0" marB="0"/>
                </a:tc>
                <a:extLst>
                  <a:ext uri="{0D108BD9-81ED-4DB2-BD59-A6C34878D82A}">
                    <a16:rowId xmlns:a16="http://schemas.microsoft.com/office/drawing/2014/main" val="1657857489"/>
                  </a:ext>
                </a:extLst>
              </a:tr>
              <a:tr h="310504">
                <a:tc vMerge="1">
                  <a:txBody>
                    <a:bodyPr/>
                    <a:lstStyle/>
                    <a:p>
                      <a:endParaRPr lang="en-SG"/>
                    </a:p>
                  </a:txBody>
                  <a:tcPr/>
                </a:tc>
                <a:tc>
                  <a:txBody>
                    <a:bodyPr/>
                    <a:lstStyle/>
                    <a:p>
                      <a:pPr algn="r">
                        <a:lnSpc>
                          <a:spcPct val="107000"/>
                        </a:lnSpc>
                        <a:spcAft>
                          <a:spcPts val="800"/>
                        </a:spcAft>
                      </a:pPr>
                      <a:r>
                        <a:rPr lang="en-SG" sz="2000" dirty="0">
                          <a:effectLst/>
                          <a:latin typeface="Gill Sans MT" panose="020B0502020104020203" pitchFamily="34" charset="0"/>
                        </a:rPr>
                        <a:t>Sun </a:t>
                      </a:r>
                      <a:r>
                        <a:rPr lang="en-SG" sz="2000" dirty="0" err="1">
                          <a:effectLst/>
                          <a:latin typeface="Gill Sans MT" panose="020B0502020104020203" pitchFamily="34" charset="0"/>
                        </a:rPr>
                        <a:t>Weiran</a:t>
                      </a:r>
                      <a:r>
                        <a:rPr lang="en-SG" sz="2000" dirty="0">
                          <a:effectLst/>
                          <a:latin typeface="Gill Sans MT" panose="020B0502020104020203" pitchFamily="34" charset="0"/>
                        </a:rPr>
                        <a:t> A0130945H</a:t>
                      </a:r>
                      <a:endParaRPr lang="en-SG" sz="20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26103" marR="126103" marT="0" marB="0"/>
                </a:tc>
                <a:extLst>
                  <a:ext uri="{0D108BD9-81ED-4DB2-BD59-A6C34878D82A}">
                    <a16:rowId xmlns:a16="http://schemas.microsoft.com/office/drawing/2014/main" val="2376976090"/>
                  </a:ext>
                </a:extLst>
              </a:tr>
              <a:tr h="451456">
                <a:tc vMerge="1">
                  <a:txBody>
                    <a:bodyPr/>
                    <a:lstStyle/>
                    <a:p>
                      <a:endParaRPr lang="en-SG"/>
                    </a:p>
                  </a:txBody>
                  <a:tcPr/>
                </a:tc>
                <a:tc>
                  <a:txBody>
                    <a:bodyPr/>
                    <a:lstStyle/>
                    <a:p>
                      <a:pPr algn="r">
                        <a:lnSpc>
                          <a:spcPct val="107000"/>
                        </a:lnSpc>
                        <a:spcAft>
                          <a:spcPts val="800"/>
                        </a:spcAft>
                      </a:pPr>
                      <a:r>
                        <a:rPr lang="en-SG" sz="2000" dirty="0">
                          <a:effectLst/>
                          <a:latin typeface="Gill Sans MT" panose="020B0502020104020203" pitchFamily="34" charset="0"/>
                        </a:rPr>
                        <a:t>Zhang </a:t>
                      </a:r>
                      <a:r>
                        <a:rPr lang="en-SG" sz="2000" dirty="0" err="1">
                          <a:effectLst/>
                          <a:latin typeface="Gill Sans MT" panose="020B0502020104020203" pitchFamily="34" charset="0"/>
                        </a:rPr>
                        <a:t>Chenxi</a:t>
                      </a:r>
                      <a:r>
                        <a:rPr lang="en-SG" sz="2000" dirty="0">
                          <a:effectLst/>
                          <a:latin typeface="Gill Sans MT" panose="020B0502020104020203" pitchFamily="34" charset="0"/>
                        </a:rPr>
                        <a:t> A0177389H</a:t>
                      </a:r>
                      <a:endParaRPr lang="en-SG" sz="2000" dirty="0">
                        <a:effectLst/>
                        <a:latin typeface="Gill Sans MT" panose="020B0502020104020203" pitchFamily="34" charset="0"/>
                        <a:ea typeface="Gill Sans MT" panose="020B0502020104020203" pitchFamily="34" charset="0"/>
                        <a:cs typeface="Times New Roman" panose="02020603050405020304" pitchFamily="18" charset="0"/>
                      </a:endParaRPr>
                    </a:p>
                  </a:txBody>
                  <a:tcPr marL="126103" marR="126103" marT="0" marB="0"/>
                </a:tc>
                <a:extLst>
                  <a:ext uri="{0D108BD9-81ED-4DB2-BD59-A6C34878D82A}">
                    <a16:rowId xmlns:a16="http://schemas.microsoft.com/office/drawing/2014/main" val="142468477"/>
                  </a:ext>
                </a:extLst>
              </a:tr>
            </a:tbl>
          </a:graphicData>
        </a:graphic>
      </p:graphicFrame>
      <p:sp>
        <p:nvSpPr>
          <p:cNvPr id="27" name="TextBox 26">
            <a:extLst>
              <a:ext uri="{FF2B5EF4-FFF2-40B4-BE49-F238E27FC236}">
                <a16:creationId xmlns:a16="http://schemas.microsoft.com/office/drawing/2014/main" id="{C2F91748-B6E0-47F4-AB09-5FB13F785EF1}"/>
              </a:ext>
            </a:extLst>
          </p:cNvPr>
          <p:cNvSpPr txBox="1"/>
          <p:nvPr/>
        </p:nvSpPr>
        <p:spPr>
          <a:xfrm>
            <a:off x="218266" y="2000557"/>
            <a:ext cx="29835505" cy="2643224"/>
          </a:xfrm>
          <a:prstGeom prst="rect">
            <a:avLst/>
          </a:prstGeom>
          <a:noFill/>
        </p:spPr>
        <p:txBody>
          <a:bodyPr wrap="square">
            <a:spAutoFit/>
          </a:bodyPr>
          <a:lstStyle/>
          <a:p>
            <a:pPr>
              <a:lnSpc>
                <a:spcPct val="107000"/>
              </a:lnSpc>
              <a:spcAft>
                <a:spcPts val="800"/>
              </a:spcAft>
            </a:pP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Since the end of 2019, Covid-19 has developed into a global pandemic with no sign of fading away. It seems to become an endless fight between the scientists inventing vaccines and the virus mutating into a more infectious and deadly form. To survive in this challenging era, many governments must impose various policies to curb the spread. These policies include but not limited to closing public facilities, shutting down borders, and enforcing social distancing. </a:t>
            </a:r>
          </a:p>
          <a:p>
            <a:pPr>
              <a:lnSpc>
                <a:spcPct val="107000"/>
              </a:lnSpc>
              <a:spcAft>
                <a:spcPts val="800"/>
              </a:spcAft>
            </a:pP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Although these policies are effective in tackling the pandemic, they also have significant negative impacts on various industries. Transportation is one of the most severely impacted sectors in the world as domestic and international travels are strongly discouraged in most countries. Singapore Airline Group (SIA) has reported a net loss of S$3.5 billion as passenger numbers fall by 98.9% amid COVID-19. Global maritime trade plunged by 4.1% in 2020 due to the unprecedented disruption as estimated by UNCTAD in its Review of Maritime Transport 2020, released on 12 November.</a:t>
            </a:r>
          </a:p>
          <a:p>
            <a:pPr>
              <a:lnSpc>
                <a:spcPct val="107000"/>
              </a:lnSpc>
              <a:spcAft>
                <a:spcPts val="800"/>
              </a:spcAft>
            </a:pP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Through this project, we want to visualize </a:t>
            </a:r>
            <a:r>
              <a:rPr lang="en-SG" sz="2400" b="1" dirty="0">
                <a:effectLst/>
                <a:latin typeface="Gill Sans MT" panose="020B0502020104020203" pitchFamily="34" charset="0"/>
                <a:ea typeface="Gill Sans MT" panose="020B0502020104020203" pitchFamily="34" charset="0"/>
                <a:cs typeface="Times New Roman" panose="02020603050405020304" pitchFamily="18" charset="0"/>
              </a:rPr>
              <a:t>the impact of Covid-19 on the global transportation industry</a:t>
            </a: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 which might help various parties for better planning of </a:t>
            </a:r>
            <a:r>
              <a:rPr lang="en-SG" sz="2400" b="1" dirty="0">
                <a:effectLst/>
                <a:latin typeface="Gill Sans MT" panose="020B0502020104020203" pitchFamily="34" charset="0"/>
                <a:ea typeface="Gill Sans MT" panose="020B0502020104020203" pitchFamily="34" charset="0"/>
                <a:cs typeface="Times New Roman" panose="02020603050405020304" pitchFamily="18" charset="0"/>
              </a:rPr>
              <a:t>personal, organizational, and national future</a:t>
            </a: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a:t>
            </a:r>
          </a:p>
        </p:txBody>
      </p:sp>
      <p:grpSp>
        <p:nvGrpSpPr>
          <p:cNvPr id="51" name="Group 50">
            <a:extLst>
              <a:ext uri="{FF2B5EF4-FFF2-40B4-BE49-F238E27FC236}">
                <a16:creationId xmlns:a16="http://schemas.microsoft.com/office/drawing/2014/main" id="{F2191641-1FAD-4204-9A2D-3120BD1D53BA}"/>
              </a:ext>
            </a:extLst>
          </p:cNvPr>
          <p:cNvGrpSpPr/>
          <p:nvPr/>
        </p:nvGrpSpPr>
        <p:grpSpPr>
          <a:xfrm>
            <a:off x="217146" y="5064402"/>
            <a:ext cx="29909927" cy="15239731"/>
            <a:chOff x="217146" y="3930546"/>
            <a:chExt cx="29909927" cy="15239731"/>
          </a:xfrm>
        </p:grpSpPr>
        <p:sp>
          <p:nvSpPr>
            <p:cNvPr id="44" name="TextBox 43">
              <a:extLst>
                <a:ext uri="{FF2B5EF4-FFF2-40B4-BE49-F238E27FC236}">
                  <a16:creationId xmlns:a16="http://schemas.microsoft.com/office/drawing/2014/main" id="{893B7CFD-A6E8-48BF-9283-EC799AC908B6}"/>
                </a:ext>
              </a:extLst>
            </p:cNvPr>
            <p:cNvSpPr txBox="1"/>
            <p:nvPr/>
          </p:nvSpPr>
          <p:spPr>
            <a:xfrm>
              <a:off x="218263" y="3930546"/>
              <a:ext cx="9876711" cy="831959"/>
            </a:xfrm>
            <a:prstGeom prst="rect">
              <a:avLst/>
            </a:prstGeom>
            <a:noFill/>
          </p:spPr>
          <p:txBody>
            <a:bodyPr wrap="square">
              <a:spAutoFit/>
            </a:bodyPr>
            <a:lstStyle/>
            <a:p>
              <a:pPr algn="ctr">
                <a:lnSpc>
                  <a:spcPct val="107000"/>
                </a:lnSpc>
                <a:spcBef>
                  <a:spcPts val="1200"/>
                </a:spcBef>
              </a:pPr>
              <a:r>
                <a:rPr lang="en-SG" sz="4800" b="1" kern="0" dirty="0">
                  <a:solidFill>
                    <a:srgbClr val="C49A00"/>
                  </a:solidFill>
                  <a:effectLst/>
                  <a:latin typeface="Gill Sans MT" panose="020B0502020104020203" pitchFamily="34" charset="0"/>
                  <a:ea typeface="Times New Roman" panose="02020603050405020304" pitchFamily="18" charset="0"/>
                  <a:cs typeface="Times New Roman" panose="02020603050405020304" pitchFamily="18" charset="0"/>
                </a:rPr>
                <a:t>Government</a:t>
              </a:r>
            </a:p>
          </p:txBody>
        </p:sp>
        <p:sp>
          <p:nvSpPr>
            <p:cNvPr id="46" name="TextBox 45">
              <a:extLst>
                <a:ext uri="{FF2B5EF4-FFF2-40B4-BE49-F238E27FC236}">
                  <a16:creationId xmlns:a16="http://schemas.microsoft.com/office/drawing/2014/main" id="{A586A0AF-7968-4255-AFF7-C43ACBC65D19}"/>
                </a:ext>
              </a:extLst>
            </p:cNvPr>
            <p:cNvSpPr txBox="1"/>
            <p:nvPr/>
          </p:nvSpPr>
          <p:spPr>
            <a:xfrm>
              <a:off x="10197661" y="3938171"/>
              <a:ext cx="9876711" cy="831959"/>
            </a:xfrm>
            <a:prstGeom prst="rect">
              <a:avLst/>
            </a:prstGeom>
            <a:noFill/>
          </p:spPr>
          <p:txBody>
            <a:bodyPr wrap="square">
              <a:spAutoFit/>
            </a:bodyPr>
            <a:lstStyle/>
            <a:p>
              <a:pPr algn="ctr">
                <a:lnSpc>
                  <a:spcPct val="107000"/>
                </a:lnSpc>
                <a:spcBef>
                  <a:spcPts val="1200"/>
                </a:spcBef>
              </a:pPr>
              <a:r>
                <a:rPr lang="en-SG" sz="4800" b="1" kern="0" dirty="0">
                  <a:solidFill>
                    <a:srgbClr val="C49A00"/>
                  </a:solidFill>
                  <a:effectLst/>
                  <a:latin typeface="Gill Sans MT" panose="020B0502020104020203" pitchFamily="34" charset="0"/>
                  <a:ea typeface="Times New Roman" panose="02020603050405020304" pitchFamily="18" charset="0"/>
                  <a:cs typeface="Times New Roman" panose="02020603050405020304" pitchFamily="18" charset="0"/>
                </a:rPr>
                <a:t>Business Organizations</a:t>
              </a:r>
            </a:p>
          </p:txBody>
        </p:sp>
        <p:sp>
          <p:nvSpPr>
            <p:cNvPr id="47" name="TextBox 46">
              <a:extLst>
                <a:ext uri="{FF2B5EF4-FFF2-40B4-BE49-F238E27FC236}">
                  <a16:creationId xmlns:a16="http://schemas.microsoft.com/office/drawing/2014/main" id="{36151D4A-9D1E-4446-9F37-6205C03A8812}"/>
                </a:ext>
              </a:extLst>
            </p:cNvPr>
            <p:cNvSpPr txBox="1"/>
            <p:nvPr/>
          </p:nvSpPr>
          <p:spPr>
            <a:xfrm>
              <a:off x="20177057" y="3938171"/>
              <a:ext cx="9876711" cy="831959"/>
            </a:xfrm>
            <a:prstGeom prst="rect">
              <a:avLst/>
            </a:prstGeom>
            <a:noFill/>
          </p:spPr>
          <p:txBody>
            <a:bodyPr wrap="square">
              <a:spAutoFit/>
            </a:bodyPr>
            <a:lstStyle/>
            <a:p>
              <a:pPr algn="ctr">
                <a:lnSpc>
                  <a:spcPct val="107000"/>
                </a:lnSpc>
                <a:spcBef>
                  <a:spcPts val="1200"/>
                </a:spcBef>
              </a:pPr>
              <a:r>
                <a:rPr lang="en-SG" sz="4800" b="1" kern="0" dirty="0">
                  <a:solidFill>
                    <a:srgbClr val="C49A00"/>
                  </a:solidFill>
                  <a:effectLst/>
                  <a:latin typeface="Gill Sans MT" panose="020B0502020104020203" pitchFamily="34" charset="0"/>
                  <a:ea typeface="Times New Roman" panose="02020603050405020304" pitchFamily="18" charset="0"/>
                  <a:cs typeface="Times New Roman" panose="02020603050405020304" pitchFamily="18" charset="0"/>
                </a:rPr>
                <a:t>General Public</a:t>
              </a:r>
            </a:p>
          </p:txBody>
        </p:sp>
        <p:sp>
          <p:nvSpPr>
            <p:cNvPr id="49" name="TextBox 48">
              <a:extLst>
                <a:ext uri="{FF2B5EF4-FFF2-40B4-BE49-F238E27FC236}">
                  <a16:creationId xmlns:a16="http://schemas.microsoft.com/office/drawing/2014/main" id="{4D105124-C69E-4EC2-91AC-AA34EAB3AFDF}"/>
                </a:ext>
              </a:extLst>
            </p:cNvPr>
            <p:cNvSpPr txBox="1"/>
            <p:nvPr/>
          </p:nvSpPr>
          <p:spPr>
            <a:xfrm>
              <a:off x="218263" y="4762505"/>
              <a:ext cx="9876710" cy="4018729"/>
            </a:xfrm>
            <a:prstGeom prst="rect">
              <a:avLst/>
            </a:prstGeom>
            <a:noFill/>
          </p:spPr>
          <p:txBody>
            <a:bodyPr wrap="square">
              <a:spAutoFit/>
            </a:bodyPr>
            <a:lstStyle/>
            <a:p>
              <a:pPr>
                <a:lnSpc>
                  <a:spcPct val="107000"/>
                </a:lnSpc>
                <a:spcAft>
                  <a:spcPts val="800"/>
                </a:spcAft>
              </a:pP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Based on research done by Oxford University, 8 types of policies (School closing, Workplace closing, Cancel public events, Restrictions on gathering, Public transport closing, Stay-at-home requirements, Restrictions on internal movement, Restrictions on international travel) are implemented by various countries to fight against Covid-19. Some of these policies are frequently used together by most governments. However, due to differences in the local situation, these policies are executed in vastly different ways. Hence researchers come up with an astringency index to represent the collective enforcement level of these policies, the higher the more stringent approaches are adopted. Below are 3 samples out of many countries we have visualized.</a:t>
              </a:r>
            </a:p>
          </p:txBody>
        </p:sp>
        <p:pic>
          <p:nvPicPr>
            <p:cNvPr id="50" name="Picture 49">
              <a:extLst>
                <a:ext uri="{FF2B5EF4-FFF2-40B4-BE49-F238E27FC236}">
                  <a16:creationId xmlns:a16="http://schemas.microsoft.com/office/drawing/2014/main" id="{1221DFC8-636E-4D2F-9295-D91C8180369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263" y="8893417"/>
              <a:ext cx="6188542" cy="3432695"/>
            </a:xfrm>
            <a:prstGeom prst="rect">
              <a:avLst/>
            </a:prstGeom>
            <a:noFill/>
            <a:ln>
              <a:noFill/>
            </a:ln>
          </p:spPr>
        </p:pic>
        <p:sp>
          <p:nvSpPr>
            <p:cNvPr id="52" name="TextBox 51">
              <a:extLst>
                <a:ext uri="{FF2B5EF4-FFF2-40B4-BE49-F238E27FC236}">
                  <a16:creationId xmlns:a16="http://schemas.microsoft.com/office/drawing/2014/main" id="{15795E35-91CB-470C-971E-485EE5C5134E}"/>
                </a:ext>
              </a:extLst>
            </p:cNvPr>
            <p:cNvSpPr txBox="1"/>
            <p:nvPr/>
          </p:nvSpPr>
          <p:spPr>
            <a:xfrm>
              <a:off x="6406805" y="8884998"/>
              <a:ext cx="3688168" cy="2042867"/>
            </a:xfrm>
            <a:prstGeom prst="rect">
              <a:avLst/>
            </a:prstGeom>
            <a:noFill/>
          </p:spPr>
          <p:txBody>
            <a:bodyPr wrap="square">
              <a:spAutoFit/>
            </a:bodyPr>
            <a:lstStyle/>
            <a:p>
              <a:pPr algn="r">
                <a:lnSpc>
                  <a:spcPct val="107000"/>
                </a:lnSpc>
                <a:spcAft>
                  <a:spcPts val="800"/>
                </a:spcAft>
              </a:pPr>
              <a:r>
                <a:rPr lang="en-US" sz="2400" dirty="0">
                  <a:effectLst/>
                  <a:latin typeface="Gill Sans MT" panose="020B0502020104020203" pitchFamily="34" charset="0"/>
                  <a:ea typeface="Gill Sans MT" panose="020B0502020104020203" pitchFamily="34" charset="0"/>
                  <a:cs typeface="Times New Roman" panose="02020603050405020304" pitchFamily="18" charset="0"/>
                </a:rPr>
                <a:t>Countries like Japan and Korea adopt a more conservative approach and choose to implement more lenient policies.</a:t>
              </a:r>
              <a:endParaRPr lang="en-SG" sz="2400" dirty="0">
                <a:effectLst/>
                <a:latin typeface="Gill Sans MT" panose="020B0502020104020203" pitchFamily="34" charset="0"/>
                <a:ea typeface="Gill Sans MT" panose="020B0502020104020203" pitchFamily="34" charset="0"/>
                <a:cs typeface="Times New Roman" panose="02020603050405020304" pitchFamily="18" charset="0"/>
              </a:endParaRPr>
            </a:p>
          </p:txBody>
        </p:sp>
        <p:pic>
          <p:nvPicPr>
            <p:cNvPr id="57" name="Picture 56">
              <a:extLst>
                <a:ext uri="{FF2B5EF4-FFF2-40B4-BE49-F238E27FC236}">
                  <a16:creationId xmlns:a16="http://schemas.microsoft.com/office/drawing/2014/main" id="{880F6F08-C577-4B08-83FE-3426F8D96D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3357" y="12326112"/>
              <a:ext cx="6191616" cy="3434400"/>
            </a:xfrm>
            <a:prstGeom prst="rect">
              <a:avLst/>
            </a:prstGeom>
            <a:noFill/>
            <a:ln>
              <a:noFill/>
            </a:ln>
          </p:spPr>
        </p:pic>
        <p:sp>
          <p:nvSpPr>
            <p:cNvPr id="59" name="TextBox 58">
              <a:extLst>
                <a:ext uri="{FF2B5EF4-FFF2-40B4-BE49-F238E27FC236}">
                  <a16:creationId xmlns:a16="http://schemas.microsoft.com/office/drawing/2014/main" id="{B9749D17-B11F-462C-BB18-17D6D5B7A4B0}"/>
                </a:ext>
              </a:extLst>
            </p:cNvPr>
            <p:cNvSpPr txBox="1"/>
            <p:nvPr/>
          </p:nvSpPr>
          <p:spPr>
            <a:xfrm>
              <a:off x="218263" y="12326111"/>
              <a:ext cx="3685091" cy="2438040"/>
            </a:xfrm>
            <a:prstGeom prst="rect">
              <a:avLst/>
            </a:prstGeom>
            <a:noFill/>
          </p:spPr>
          <p:txBody>
            <a:bodyPr wrap="square">
              <a:spAutoFit/>
            </a:bodyPr>
            <a:lstStyle>
              <a:defPPr>
                <a:defRPr lang="en-US"/>
              </a:defPPr>
              <a:lvl1pPr algn="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pPr algn="l"/>
              <a:r>
                <a:rPr lang="en-SG" dirty="0"/>
                <a:t>France and Singapore are examples of countries that adjust their policy stringency level according to the local pandemic situation.</a:t>
              </a:r>
            </a:p>
          </p:txBody>
        </p:sp>
        <p:sp>
          <p:nvSpPr>
            <p:cNvPr id="62" name="TextBox 61">
              <a:extLst>
                <a:ext uri="{FF2B5EF4-FFF2-40B4-BE49-F238E27FC236}">
                  <a16:creationId xmlns:a16="http://schemas.microsoft.com/office/drawing/2014/main" id="{3E6CF4E2-25DD-4C57-A4D4-23D824F68C91}"/>
                </a:ext>
              </a:extLst>
            </p:cNvPr>
            <p:cNvSpPr txBox="1"/>
            <p:nvPr/>
          </p:nvSpPr>
          <p:spPr>
            <a:xfrm>
              <a:off x="6509492" y="15760512"/>
              <a:ext cx="3585480" cy="1569660"/>
            </a:xfrm>
            <a:prstGeom prst="rect">
              <a:avLst/>
            </a:prstGeom>
            <a:noFill/>
          </p:spPr>
          <p:txBody>
            <a:bodyPr wrap="square">
              <a:spAutoFit/>
            </a:bodyPr>
            <a:lstStyle/>
            <a:p>
              <a:pPr algn="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China and Italy maintain stringent policies throughout the observation periods.</a:t>
              </a:r>
              <a:endParaRPr lang="en-SG" sz="2400" dirty="0"/>
            </a:p>
          </p:txBody>
        </p:sp>
        <p:pic>
          <p:nvPicPr>
            <p:cNvPr id="63" name="Picture 62">
              <a:extLst>
                <a:ext uri="{FF2B5EF4-FFF2-40B4-BE49-F238E27FC236}">
                  <a16:creationId xmlns:a16="http://schemas.microsoft.com/office/drawing/2014/main" id="{08904F84-F52C-459B-B5D2-26C6EA2E872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146" y="15735877"/>
              <a:ext cx="6189659" cy="3434400"/>
            </a:xfrm>
            <a:prstGeom prst="rect">
              <a:avLst/>
            </a:prstGeom>
            <a:noFill/>
            <a:ln>
              <a:noFill/>
            </a:ln>
          </p:spPr>
        </p:pic>
        <p:sp>
          <p:nvSpPr>
            <p:cNvPr id="65" name="TextBox 64">
              <a:extLst>
                <a:ext uri="{FF2B5EF4-FFF2-40B4-BE49-F238E27FC236}">
                  <a16:creationId xmlns:a16="http://schemas.microsoft.com/office/drawing/2014/main" id="{A9772ACA-A34E-40E7-9182-2976167AA6F3}"/>
                </a:ext>
              </a:extLst>
            </p:cNvPr>
            <p:cNvSpPr txBox="1"/>
            <p:nvPr/>
          </p:nvSpPr>
          <p:spPr>
            <a:xfrm>
              <a:off x="10197657" y="4770130"/>
              <a:ext cx="9876710" cy="1252522"/>
            </a:xfrm>
            <a:prstGeom prst="rect">
              <a:avLst/>
            </a:prstGeom>
            <a:noFill/>
          </p:spPr>
          <p:txBody>
            <a:bodyPr wrap="square">
              <a:spAutoFit/>
            </a:bodyPr>
            <a:lstStyle>
              <a:defPPr>
                <a:defRPr lang="en-US"/>
              </a:defPPr>
              <a:lvl1pP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r>
                <a:rPr lang="en-SG" dirty="0"/>
                <a:t>Here, we take Brazil as an example to answer the query how the transportation industry is impacted by public policies. We will then use import/export data to see which countries are recovering from Covid-19.</a:t>
              </a:r>
            </a:p>
          </p:txBody>
        </p:sp>
        <p:pic>
          <p:nvPicPr>
            <p:cNvPr id="66" name="Picture 65">
              <a:extLst>
                <a:ext uri="{FF2B5EF4-FFF2-40B4-BE49-F238E27FC236}">
                  <a16:creationId xmlns:a16="http://schemas.microsoft.com/office/drawing/2014/main" id="{7A9205C3-1831-43AF-A045-6F7B965EE05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270963" y="6035460"/>
              <a:ext cx="4865061" cy="3643524"/>
            </a:xfrm>
            <a:prstGeom prst="rect">
              <a:avLst/>
            </a:prstGeom>
            <a:noFill/>
            <a:ln>
              <a:noFill/>
            </a:ln>
          </p:spPr>
        </p:pic>
        <p:pic>
          <p:nvPicPr>
            <p:cNvPr id="67" name="Picture 66">
              <a:extLst>
                <a:ext uri="{FF2B5EF4-FFF2-40B4-BE49-F238E27FC236}">
                  <a16:creationId xmlns:a16="http://schemas.microsoft.com/office/drawing/2014/main" id="{EF9CEFC7-7295-4005-8902-251469184480}"/>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132999" y="6029744"/>
              <a:ext cx="4873696" cy="3649240"/>
            </a:xfrm>
            <a:prstGeom prst="rect">
              <a:avLst/>
            </a:prstGeom>
            <a:noFill/>
            <a:ln>
              <a:noFill/>
            </a:ln>
          </p:spPr>
        </p:pic>
        <p:sp>
          <p:nvSpPr>
            <p:cNvPr id="69" name="TextBox 68">
              <a:extLst>
                <a:ext uri="{FF2B5EF4-FFF2-40B4-BE49-F238E27FC236}">
                  <a16:creationId xmlns:a16="http://schemas.microsoft.com/office/drawing/2014/main" id="{C77EB616-55BE-458E-86DC-FF185697D2E6}"/>
                </a:ext>
              </a:extLst>
            </p:cNvPr>
            <p:cNvSpPr txBox="1"/>
            <p:nvPr/>
          </p:nvSpPr>
          <p:spPr>
            <a:xfrm>
              <a:off x="10197657" y="9772382"/>
              <a:ext cx="9876710" cy="3433569"/>
            </a:xfrm>
            <a:prstGeom prst="rect">
              <a:avLst/>
            </a:prstGeom>
            <a:noFill/>
          </p:spPr>
          <p:txBody>
            <a:bodyPr wrap="square">
              <a:spAutoFit/>
            </a:bodyPr>
            <a:lstStyle>
              <a:defPPr>
                <a:defRPr lang="en-US"/>
              </a:defPPr>
              <a:lvl1pP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r>
                <a:rPr lang="en-SG" dirty="0"/>
                <a:t>Brazil’s import merchandise is impacted by public policies especially international travel policy. However, its export merchandise is not impacted by the its public policy.</a:t>
              </a:r>
            </a:p>
            <a:p>
              <a:r>
                <a:rPr lang="en-SG" dirty="0"/>
                <a:t>Import merchandise drops greatly measured in container volume, which indicates that the transportation industry is impacted by the public policy.</a:t>
              </a:r>
            </a:p>
            <a:p>
              <a:r>
                <a:rPr lang="en-SG" dirty="0"/>
                <a:t>Import merchandise drops more smoothly measured in dollars compared to its container volume, which indicates that the import merchandise drop down are from the merchandise with less value but requires more capacity.</a:t>
              </a:r>
            </a:p>
          </p:txBody>
        </p:sp>
        <p:pic>
          <p:nvPicPr>
            <p:cNvPr id="70" name="Picture 69">
              <a:extLst>
                <a:ext uri="{FF2B5EF4-FFF2-40B4-BE49-F238E27FC236}">
                  <a16:creationId xmlns:a16="http://schemas.microsoft.com/office/drawing/2014/main" id="{AD9082F4-1A48-48B5-9E51-CB31E9617664}"/>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97657" y="13299350"/>
              <a:ext cx="6133527" cy="4594208"/>
            </a:xfrm>
            <a:prstGeom prst="rect">
              <a:avLst/>
            </a:prstGeom>
            <a:noFill/>
            <a:ln>
              <a:noFill/>
            </a:ln>
          </p:spPr>
        </p:pic>
        <p:sp>
          <p:nvSpPr>
            <p:cNvPr id="72" name="TextBox 71">
              <a:extLst>
                <a:ext uri="{FF2B5EF4-FFF2-40B4-BE49-F238E27FC236}">
                  <a16:creationId xmlns:a16="http://schemas.microsoft.com/office/drawing/2014/main" id="{FF60E2BA-83B3-4D95-95D2-3E5ACAE7A2FF}"/>
                </a:ext>
              </a:extLst>
            </p:cNvPr>
            <p:cNvSpPr txBox="1"/>
            <p:nvPr/>
          </p:nvSpPr>
          <p:spPr>
            <a:xfrm>
              <a:off x="16331184" y="13299349"/>
              <a:ext cx="3743183" cy="4619085"/>
            </a:xfrm>
            <a:prstGeom prst="rect">
              <a:avLst/>
            </a:prstGeom>
            <a:noFill/>
          </p:spPr>
          <p:txBody>
            <a:bodyPr wrap="square">
              <a:spAutoFit/>
            </a:bodyPr>
            <a:lstStyle>
              <a:defPPr>
                <a:defRPr lang="en-US"/>
              </a:defPPr>
              <a:lvl1pP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pPr algn="r"/>
              <a:r>
                <a:rPr lang="en-SG" dirty="0"/>
                <a:t>China has its lowest point for export merchandise in </a:t>
              </a:r>
              <a:r>
                <a:rPr lang="en-SG" dirty="0" err="1"/>
                <a:t>Feburary</a:t>
              </a:r>
              <a:r>
                <a:rPr lang="en-SG" dirty="0"/>
                <a:t>, 2020, while the other </a:t>
              </a:r>
              <a:r>
                <a:rPr lang="en-SG" dirty="0" err="1"/>
                <a:t>countries’s</a:t>
              </a:r>
              <a:r>
                <a:rPr lang="en-SG" dirty="0"/>
                <a:t> are in May, 2020. There is large fluctuations in Brazil’s export merchandise.</a:t>
              </a:r>
            </a:p>
            <a:p>
              <a:pPr algn="r"/>
              <a:r>
                <a:rPr lang="en-SG" dirty="0"/>
                <a:t> </a:t>
              </a:r>
            </a:p>
            <a:p>
              <a:pPr algn="r"/>
              <a:r>
                <a:rPr lang="en-SG" dirty="0"/>
                <a:t>For import merchandise, all the selected countries have similar trend.</a:t>
              </a:r>
            </a:p>
          </p:txBody>
        </p:sp>
        <p:sp>
          <p:nvSpPr>
            <p:cNvPr id="74" name="TextBox 73">
              <a:extLst>
                <a:ext uri="{FF2B5EF4-FFF2-40B4-BE49-F238E27FC236}">
                  <a16:creationId xmlns:a16="http://schemas.microsoft.com/office/drawing/2014/main" id="{98F890DC-7D56-4E60-BD27-50AD27F2C820}"/>
                </a:ext>
              </a:extLst>
            </p:cNvPr>
            <p:cNvSpPr txBox="1"/>
            <p:nvPr/>
          </p:nvSpPr>
          <p:spPr>
            <a:xfrm>
              <a:off x="20250363" y="4777752"/>
              <a:ext cx="9876710" cy="3228384"/>
            </a:xfrm>
            <a:prstGeom prst="rect">
              <a:avLst/>
            </a:prstGeom>
            <a:noFill/>
          </p:spPr>
          <p:txBody>
            <a:bodyPr wrap="square">
              <a:spAutoFit/>
            </a:bodyPr>
            <a:lstStyle>
              <a:defPPr>
                <a:defRPr lang="en-US"/>
              </a:defPPr>
              <a:lvl1pP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r>
                <a:rPr lang="en-SG" dirty="0"/>
                <a:t>To the general populace, living with COVID has mostly became the new normal. People in Singapore and around the world has mostly complied with all the restrictions put in place by the government to minimize the impact of COVID. Yet, most people would still want to gain back some freedoms from pre-COVID, such as being able to travel to other countries without the risk of infection. As such, the following visualizations would answer some potential queries that people would have and give people some hope for more freedom in the future.</a:t>
              </a:r>
            </a:p>
          </p:txBody>
        </p:sp>
        <p:pic>
          <p:nvPicPr>
            <p:cNvPr id="75" name="Picture 74">
              <a:extLst>
                <a:ext uri="{FF2B5EF4-FFF2-40B4-BE49-F238E27FC236}">
                  <a16:creationId xmlns:a16="http://schemas.microsoft.com/office/drawing/2014/main" id="{D7700430-6D28-4808-B2CC-98778D872F85}"/>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250357" y="8032036"/>
              <a:ext cx="5664419" cy="3600000"/>
            </a:xfrm>
            <a:prstGeom prst="rect">
              <a:avLst/>
            </a:prstGeom>
            <a:noFill/>
            <a:ln>
              <a:noFill/>
            </a:ln>
          </p:spPr>
        </p:pic>
        <p:pic>
          <p:nvPicPr>
            <p:cNvPr id="76" name="Picture 75">
              <a:extLst>
                <a:ext uri="{FF2B5EF4-FFF2-40B4-BE49-F238E27FC236}">
                  <a16:creationId xmlns:a16="http://schemas.microsoft.com/office/drawing/2014/main" id="{5BAB4765-D7F0-4388-BD06-89FAA4AE0DCE}"/>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4460934" y="11632036"/>
              <a:ext cx="5666139" cy="3600000"/>
            </a:xfrm>
            <a:prstGeom prst="rect">
              <a:avLst/>
            </a:prstGeom>
            <a:noFill/>
            <a:ln>
              <a:noFill/>
            </a:ln>
          </p:spPr>
        </p:pic>
        <p:pic>
          <p:nvPicPr>
            <p:cNvPr id="77" name="Picture 76">
              <a:extLst>
                <a:ext uri="{FF2B5EF4-FFF2-40B4-BE49-F238E27FC236}">
                  <a16:creationId xmlns:a16="http://schemas.microsoft.com/office/drawing/2014/main" id="{A81F2F4F-FC92-4329-9384-867485A9088F}"/>
                </a:ext>
              </a:extLst>
            </p:cNvPr>
            <p:cNvPicPr>
              <a:picLocks noChangeAspect="1"/>
            </p:cNvPicPr>
            <p:nvPr/>
          </p:nvPicPr>
          <p:blipFill>
            <a:blip r:embed="rId10"/>
            <a:stretch>
              <a:fillRect/>
            </a:stretch>
          </p:blipFill>
          <p:spPr>
            <a:xfrm>
              <a:off x="20185937" y="15232036"/>
              <a:ext cx="5728839" cy="3600000"/>
            </a:xfrm>
            <a:prstGeom prst="rect">
              <a:avLst/>
            </a:prstGeom>
          </p:spPr>
        </p:pic>
        <p:sp>
          <p:nvSpPr>
            <p:cNvPr id="79" name="TextBox 78">
              <a:extLst>
                <a:ext uri="{FF2B5EF4-FFF2-40B4-BE49-F238E27FC236}">
                  <a16:creationId xmlns:a16="http://schemas.microsoft.com/office/drawing/2014/main" id="{1F86178E-DDDF-4192-B4E1-B5BD92A88788}"/>
                </a:ext>
              </a:extLst>
            </p:cNvPr>
            <p:cNvSpPr txBox="1"/>
            <p:nvPr/>
          </p:nvSpPr>
          <p:spPr>
            <a:xfrm>
              <a:off x="25914775" y="8028784"/>
              <a:ext cx="4212297" cy="2438040"/>
            </a:xfrm>
            <a:prstGeom prst="rect">
              <a:avLst/>
            </a:prstGeom>
            <a:noFill/>
          </p:spPr>
          <p:txBody>
            <a:bodyPr wrap="square">
              <a:spAutoFit/>
            </a:bodyPr>
            <a:lstStyle>
              <a:defPPr>
                <a:defRPr lang="en-US"/>
              </a:defPPr>
              <a:lvl1pPr>
                <a:lnSpc>
                  <a:spcPct val="107000"/>
                </a:lnSpc>
                <a:spcAft>
                  <a:spcPts val="800"/>
                </a:spcAft>
                <a:defRPr sz="2400">
                  <a:effectLst/>
                  <a:latin typeface="Gill Sans MT" panose="020B0502020104020203" pitchFamily="34" charset="0"/>
                  <a:ea typeface="Gill Sans MT" panose="020B0502020104020203" pitchFamily="34" charset="0"/>
                  <a:cs typeface="Times New Roman" panose="02020603050405020304" pitchFamily="18" charset="0"/>
                </a:defRPr>
              </a:lvl1pPr>
            </a:lstStyle>
            <a:p>
              <a:r>
                <a:rPr lang="en-SG" dirty="0"/>
                <a:t>This chart plot the vaccination rate of all countries. Gibraltar and Israel has achieved a full vaccination percentage of more than 50%. A huge majority of the countries are still at below 5%. </a:t>
              </a:r>
            </a:p>
          </p:txBody>
        </p:sp>
        <p:sp>
          <p:nvSpPr>
            <p:cNvPr id="81" name="TextBox 80">
              <a:extLst>
                <a:ext uri="{FF2B5EF4-FFF2-40B4-BE49-F238E27FC236}">
                  <a16:creationId xmlns:a16="http://schemas.microsoft.com/office/drawing/2014/main" id="{210956B7-0DC6-4D6E-9AEE-C343AE533702}"/>
                </a:ext>
              </a:extLst>
            </p:cNvPr>
            <p:cNvSpPr txBox="1"/>
            <p:nvPr/>
          </p:nvSpPr>
          <p:spPr>
            <a:xfrm>
              <a:off x="20250357" y="11688992"/>
              <a:ext cx="4210577" cy="2677656"/>
            </a:xfrm>
            <a:prstGeom prst="rect">
              <a:avLst/>
            </a:prstGeom>
            <a:noFill/>
          </p:spPr>
          <p:txBody>
            <a:bodyPr wrap="square">
              <a:spAutoFit/>
            </a:bodyPr>
            <a:lstStyle/>
            <a:p>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On the same chart zoomed in to the 0-5% range, we can see that the rate of vaccination of countries in the EU are fairly clustered, which </a:t>
              </a:r>
              <a:r>
                <a:rPr lang="en-SG" sz="2400" dirty="0">
                  <a:latin typeface="Gill Sans MT" panose="020B0502020104020203" pitchFamily="34" charset="0"/>
                  <a:cs typeface="Times New Roman" panose="02020603050405020304" pitchFamily="18" charset="0"/>
                </a:rPr>
                <a:t>bodes</a:t>
              </a: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 well for free travel within the EU again the in the future</a:t>
              </a:r>
              <a:endParaRPr lang="en-SG" sz="2400" dirty="0"/>
            </a:p>
          </p:txBody>
        </p:sp>
        <p:sp>
          <p:nvSpPr>
            <p:cNvPr id="83" name="TextBox 82">
              <a:extLst>
                <a:ext uri="{FF2B5EF4-FFF2-40B4-BE49-F238E27FC236}">
                  <a16:creationId xmlns:a16="http://schemas.microsoft.com/office/drawing/2014/main" id="{A0F02314-E631-4419-BE45-9B631737588D}"/>
                </a:ext>
              </a:extLst>
            </p:cNvPr>
            <p:cNvSpPr txBox="1"/>
            <p:nvPr/>
          </p:nvSpPr>
          <p:spPr>
            <a:xfrm>
              <a:off x="25914775" y="15232036"/>
              <a:ext cx="4138993" cy="1938992"/>
            </a:xfrm>
            <a:prstGeom prst="rect">
              <a:avLst/>
            </a:prstGeom>
            <a:noFill/>
          </p:spPr>
          <p:txBody>
            <a:bodyPr wrap="square">
              <a:spAutoFit/>
            </a:bodyPr>
            <a:lstStyle/>
            <a:p>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For Singapore, the full vaccination percentage as of now is about 4.16%. The rate of vaccination seems to be slowly </a:t>
              </a:r>
              <a:r>
                <a:rPr lang="en-SG" sz="2400" dirty="0">
                  <a:latin typeface="Gill Sans MT" panose="020B0502020104020203" pitchFamily="34" charset="0"/>
                  <a:cs typeface="Times New Roman" panose="02020603050405020304" pitchFamily="18" charset="0"/>
                </a:rPr>
                <a:t>decreasing</a:t>
              </a:r>
              <a:r>
                <a:rPr lang="en-SG" sz="2400" dirty="0">
                  <a:effectLst/>
                  <a:latin typeface="Gill Sans MT" panose="020B0502020104020203" pitchFamily="34" charset="0"/>
                  <a:ea typeface="Gill Sans MT" panose="020B0502020104020203" pitchFamily="34" charset="0"/>
                  <a:cs typeface="Times New Roman" panose="02020603050405020304" pitchFamily="18" charset="0"/>
                </a:rPr>
                <a:t>.</a:t>
              </a:r>
              <a:endParaRPr lang="en-SG" sz="2400" dirty="0"/>
            </a:p>
          </p:txBody>
        </p:sp>
      </p:grpSp>
    </p:spTree>
    <p:extLst>
      <p:ext uri="{BB962C8B-B14F-4D97-AF65-F5344CB8AC3E}">
        <p14:creationId xmlns:p14="http://schemas.microsoft.com/office/powerpoint/2010/main" val="1840689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19</TotalTime>
  <Words>786</Words>
  <Application>Microsoft Office PowerPoint</Application>
  <PresentationFormat>Custom</PresentationFormat>
  <Paragraphs>26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Gill Sans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Luo Wenhan</dc:creator>
  <cp:lastModifiedBy>Luo Wenhan</cp:lastModifiedBy>
  <cp:revision>1</cp:revision>
  <dcterms:created xsi:type="dcterms:W3CDTF">2021-04-17T14:17:16Z</dcterms:created>
  <dcterms:modified xsi:type="dcterms:W3CDTF">2021-04-17T14:36:51Z</dcterms:modified>
</cp:coreProperties>
</file>